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32B_B97EF197.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4"/>
    <p:sldMasterId id="2147483699" r:id="rId5"/>
    <p:sldMasterId id="2147483703" r:id="rId6"/>
    <p:sldMasterId id="2147483719" r:id="rId7"/>
    <p:sldMasterId id="2147483749" r:id="rId8"/>
    <p:sldMasterId id="2147483842" r:id="rId9"/>
    <p:sldMasterId id="2147483864" r:id="rId10"/>
    <p:sldMasterId id="2147483924" r:id="rId11"/>
  </p:sldMasterIdLst>
  <p:notesMasterIdLst>
    <p:notesMasterId r:id="rId55"/>
  </p:notesMasterIdLst>
  <p:sldIdLst>
    <p:sldId id="359" r:id="rId12"/>
    <p:sldId id="4108" r:id="rId13"/>
    <p:sldId id="4080" r:id="rId14"/>
    <p:sldId id="13647" r:id="rId15"/>
    <p:sldId id="4109" r:id="rId16"/>
    <p:sldId id="4081" r:id="rId17"/>
    <p:sldId id="4099" r:id="rId18"/>
    <p:sldId id="4110" r:id="rId19"/>
    <p:sldId id="4082" r:id="rId20"/>
    <p:sldId id="4408" r:id="rId21"/>
    <p:sldId id="811" r:id="rId22"/>
    <p:sldId id="13645" r:id="rId23"/>
    <p:sldId id="701" r:id="rId24"/>
    <p:sldId id="4083" r:id="rId25"/>
    <p:sldId id="4106" r:id="rId26"/>
    <p:sldId id="4084" r:id="rId27"/>
    <p:sldId id="834" r:id="rId28"/>
    <p:sldId id="4095" r:id="rId29"/>
    <p:sldId id="830" r:id="rId30"/>
    <p:sldId id="13649" r:id="rId31"/>
    <p:sldId id="768" r:id="rId32"/>
    <p:sldId id="780" r:id="rId33"/>
    <p:sldId id="4420" r:id="rId34"/>
    <p:sldId id="813" r:id="rId35"/>
    <p:sldId id="831" r:id="rId36"/>
    <p:sldId id="4402" r:id="rId37"/>
    <p:sldId id="4422" r:id="rId38"/>
    <p:sldId id="4421" r:id="rId39"/>
    <p:sldId id="4104" r:id="rId40"/>
    <p:sldId id="4088" r:id="rId41"/>
    <p:sldId id="4043" r:id="rId42"/>
    <p:sldId id="4089" r:id="rId43"/>
    <p:sldId id="13650" r:id="rId44"/>
    <p:sldId id="4051" r:id="rId45"/>
    <p:sldId id="4091" r:id="rId46"/>
    <p:sldId id="4052" r:id="rId47"/>
    <p:sldId id="835" r:id="rId48"/>
    <p:sldId id="13593" r:id="rId49"/>
    <p:sldId id="13595" r:id="rId50"/>
    <p:sldId id="13648" r:id="rId51"/>
    <p:sldId id="13589" r:id="rId52"/>
    <p:sldId id="4048" r:id="rId53"/>
    <p:sldId id="4049" r:id="rId54"/>
  </p:sldIdLst>
  <p:sldSz cx="9144000" cy="6858000" type="screen4x3"/>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EB40CCB8-80F9-430C-A7CB-B46846C39669}">
          <p14:sldIdLst>
            <p14:sldId id="359"/>
            <p14:sldId id="4108"/>
            <p14:sldId id="4080"/>
            <p14:sldId id="13647"/>
            <p14:sldId id="4109"/>
            <p14:sldId id="4081"/>
            <p14:sldId id="4099"/>
            <p14:sldId id="4110"/>
            <p14:sldId id="4082"/>
            <p14:sldId id="4408"/>
            <p14:sldId id="811"/>
            <p14:sldId id="13645"/>
            <p14:sldId id="701"/>
            <p14:sldId id="4083"/>
            <p14:sldId id="4106"/>
            <p14:sldId id="4084"/>
            <p14:sldId id="834"/>
            <p14:sldId id="4095"/>
            <p14:sldId id="830"/>
            <p14:sldId id="13649"/>
            <p14:sldId id="768"/>
            <p14:sldId id="780"/>
            <p14:sldId id="4420"/>
            <p14:sldId id="813"/>
            <p14:sldId id="831"/>
            <p14:sldId id="4402"/>
            <p14:sldId id="4422"/>
            <p14:sldId id="4421"/>
            <p14:sldId id="4104"/>
            <p14:sldId id="4088"/>
            <p14:sldId id="4043"/>
            <p14:sldId id="4089"/>
            <p14:sldId id="13650"/>
            <p14:sldId id="4051"/>
            <p14:sldId id="4091"/>
            <p14:sldId id="4052"/>
            <p14:sldId id="835"/>
            <p14:sldId id="13593"/>
            <p14:sldId id="13595"/>
            <p14:sldId id="13648"/>
            <p14:sldId id="13589"/>
            <p14:sldId id="4048"/>
            <p14:sldId id="404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775E448-AF74-1B88-8A06-84BAAB026DC0}" name="François THOMAZEAU" initials="FT" userId="S::francois.thomazeau@i4ce.org::791bcb3b-101f-4306-8a9a-cc0355ae2f7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rion FETET" initials="MF" lastIdx="15" clrIdx="0">
    <p:extLst>
      <p:ext uri="{19B8F6BF-5375-455C-9EA6-DF929625EA0E}">
        <p15:presenceInfo xmlns:p15="http://schemas.microsoft.com/office/powerpoint/2012/main" userId="S::marion.fetet@i4ce.org::95ae07d1-f7b4-4777-aa8c-4eb92bbcfb1b" providerId="AD"/>
      </p:ext>
    </p:extLst>
  </p:cmAuthor>
  <p:cmAuthor id="2" name="Louis STROEYMEYT" initials="LS" lastIdx="5" clrIdx="1">
    <p:extLst>
      <p:ext uri="{19B8F6BF-5375-455C-9EA6-DF929625EA0E}">
        <p15:presenceInfo xmlns:p15="http://schemas.microsoft.com/office/powerpoint/2012/main" userId="S::louis.stroeymeyt@i4ce.org::2d440713-f88f-4d28-8e1d-8ffa6143e971" providerId="AD"/>
      </p:ext>
    </p:extLst>
  </p:cmAuthor>
  <p:cmAuthor id="3" name="Quentin PERRIER" initials="QP" lastIdx="8" clrIdx="2">
    <p:extLst>
      <p:ext uri="{19B8F6BF-5375-455C-9EA6-DF929625EA0E}">
        <p15:presenceInfo xmlns:p15="http://schemas.microsoft.com/office/powerpoint/2012/main" userId="S::quentin.perrier@i4ce.org::a8269b1e-6525-449d-8399-66c211ec4ad3" providerId="AD"/>
      </p:ext>
    </p:extLst>
  </p:cmAuthor>
  <p:cmAuthor id="4" name="Morgane NICOL" initials="MN" lastIdx="13" clrIdx="3">
    <p:extLst>
      <p:ext uri="{19B8F6BF-5375-455C-9EA6-DF929625EA0E}">
        <p15:presenceInfo xmlns:p15="http://schemas.microsoft.com/office/powerpoint/2012/main" userId="S::morgane.nicol@i4ce.org::a559cd87-0af5-4e7c-a5fa-fd5bbed01a73" providerId="AD"/>
      </p:ext>
    </p:extLst>
  </p:cmAuthor>
  <p:cmAuthor id="5" name="Morgane NICOL" initials="MN [2]" lastIdx="2" clrIdx="4">
    <p:extLst>
      <p:ext uri="{19B8F6BF-5375-455C-9EA6-DF929625EA0E}">
        <p15:presenceInfo xmlns:p15="http://schemas.microsoft.com/office/powerpoint/2012/main" userId="S-1-5-21-4224616334-2960362561-2654960143-1654" providerId="AD"/>
      </p:ext>
    </p:extLst>
  </p:cmAuthor>
  <p:cmAuthor id="6" name="Antoine GOXE" initials="AG" lastIdx="4" clrIdx="5">
    <p:extLst>
      <p:ext uri="{19B8F6BF-5375-455C-9EA6-DF929625EA0E}">
        <p15:presenceInfo xmlns:p15="http://schemas.microsoft.com/office/powerpoint/2012/main" userId="S::antoine.goxe@i4ce.org::cf6fb62b-a87e-4e9c-86e0-c0519aa7cab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46A5"/>
    <a:srgbClr val="F1F3F2"/>
    <a:srgbClr val="A9E2B3"/>
    <a:srgbClr val="273985"/>
    <a:srgbClr val="E8E8EA"/>
    <a:srgbClr val="89A763"/>
    <a:srgbClr val="EAEAEA"/>
    <a:srgbClr val="7F7F7F"/>
    <a:srgbClr val="F2F2F2"/>
    <a:srgbClr val="8F35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15E776-6E85-4D56-A86B-69B4D4F5BFD6}" v="30" dt="2023-11-27T17:21:59.113"/>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Style clair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DBED569-4797-4DF1-A0F4-6AAB3CD982D8}" styleName="Style léger 3 - Accentuation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Style léger 3 - Accentuation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546" autoAdjust="0"/>
  </p:normalViewPr>
  <p:slideViewPr>
    <p:cSldViewPr snapToGrid="0">
      <p:cViewPr varScale="1">
        <p:scale>
          <a:sx n="58" d="100"/>
          <a:sy n="58" d="100"/>
        </p:scale>
        <p:origin x="166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notesMaster" Target="notesMasters/notesMaster1.xml"/><Relationship Id="rId63"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openxmlformats.org/officeDocument/2006/relationships/slide" Target="slides/slide43.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presProps" Target="presProps.xml"/><Relationship Id="rId61" Type="http://schemas.microsoft.com/office/2016/11/relationships/changesInfo" Target="changesInfos/changesInfo1.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slide" Target="slides/slide40.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on FETET" userId="95ae07d1-f7b4-4777-aa8c-4eb92bbcfb1b" providerId="ADAL" clId="{DA15E776-6E85-4D56-A86B-69B4D4F5BFD6}"/>
    <pc:docChg chg="custSel addSld delSld modSld sldOrd modSection">
      <pc:chgData name="Marion FETET" userId="95ae07d1-f7b4-4777-aa8c-4eb92bbcfb1b" providerId="ADAL" clId="{DA15E776-6E85-4D56-A86B-69B4D4F5BFD6}" dt="2023-11-27T17:22:13.214" v="293" actId="167"/>
      <pc:docMkLst>
        <pc:docMk/>
      </pc:docMkLst>
      <pc:sldChg chg="modSp add mod">
        <pc:chgData name="Marion FETET" userId="95ae07d1-f7b4-4777-aa8c-4eb92bbcfb1b" providerId="ADAL" clId="{DA15E776-6E85-4D56-A86B-69B4D4F5BFD6}" dt="2023-11-27T17:19:12.092" v="214" actId="1036"/>
        <pc:sldMkLst>
          <pc:docMk/>
          <pc:sldMk cId="1406979637" sldId="768"/>
        </pc:sldMkLst>
        <pc:spChg chg="mod">
          <ac:chgData name="Marion FETET" userId="95ae07d1-f7b4-4777-aa8c-4eb92bbcfb1b" providerId="ADAL" clId="{DA15E776-6E85-4D56-A86B-69B4D4F5BFD6}" dt="2023-11-27T17:19:08.567" v="212" actId="20577"/>
          <ac:spMkLst>
            <pc:docMk/>
            <pc:sldMk cId="1406979637" sldId="768"/>
            <ac:spMk id="2" creationId="{00000000-0000-0000-0000-000000000000}"/>
          </ac:spMkLst>
        </pc:spChg>
        <pc:spChg chg="mod">
          <ac:chgData name="Marion FETET" userId="95ae07d1-f7b4-4777-aa8c-4eb92bbcfb1b" providerId="ADAL" clId="{DA15E776-6E85-4D56-A86B-69B4D4F5BFD6}" dt="2023-11-27T17:17:33.815" v="185" actId="20577"/>
          <ac:spMkLst>
            <pc:docMk/>
            <pc:sldMk cId="1406979637" sldId="768"/>
            <ac:spMk id="3" creationId="{00000000-0000-0000-0000-000000000000}"/>
          </ac:spMkLst>
        </pc:spChg>
        <pc:spChg chg="mod">
          <ac:chgData name="Marion FETET" userId="95ae07d1-f7b4-4777-aa8c-4eb92bbcfb1b" providerId="ADAL" clId="{DA15E776-6E85-4D56-A86B-69B4D4F5BFD6}" dt="2023-11-27T17:19:12.092" v="214" actId="1036"/>
          <ac:spMkLst>
            <pc:docMk/>
            <pc:sldMk cId="1406979637" sldId="768"/>
            <ac:spMk id="19" creationId="{FB2417C2-7B83-4BCC-AE33-CF0366B8475D}"/>
          </ac:spMkLst>
        </pc:spChg>
      </pc:sldChg>
      <pc:sldChg chg="add">
        <pc:chgData name="Marion FETET" userId="95ae07d1-f7b4-4777-aa8c-4eb92bbcfb1b" providerId="ADAL" clId="{DA15E776-6E85-4D56-A86B-69B4D4F5BFD6}" dt="2023-11-27T17:14:45.584" v="47"/>
        <pc:sldMkLst>
          <pc:docMk/>
          <pc:sldMk cId="491152605" sldId="780"/>
        </pc:sldMkLst>
      </pc:sldChg>
      <pc:sldChg chg="addSp modSp mod">
        <pc:chgData name="Marion FETET" userId="95ae07d1-f7b4-4777-aa8c-4eb92bbcfb1b" providerId="ADAL" clId="{DA15E776-6E85-4D56-A86B-69B4D4F5BFD6}" dt="2023-11-27T17:13:36.285" v="45" actId="1038"/>
        <pc:sldMkLst>
          <pc:docMk/>
          <pc:sldMk cId="3112104343" sldId="811"/>
        </pc:sldMkLst>
        <pc:spChg chg="add mod">
          <ac:chgData name="Marion FETET" userId="95ae07d1-f7b4-4777-aa8c-4eb92bbcfb1b" providerId="ADAL" clId="{DA15E776-6E85-4D56-A86B-69B4D4F5BFD6}" dt="2023-11-27T17:13:12.104" v="43" actId="404"/>
          <ac:spMkLst>
            <pc:docMk/>
            <pc:sldMk cId="3112104343" sldId="811"/>
            <ac:spMk id="20" creationId="{0F535CCE-108C-4D1E-8782-7F8851A7C1A0}"/>
          </ac:spMkLst>
        </pc:spChg>
        <pc:spChg chg="add mod">
          <ac:chgData name="Marion FETET" userId="95ae07d1-f7b4-4777-aa8c-4eb92bbcfb1b" providerId="ADAL" clId="{DA15E776-6E85-4D56-A86B-69B4D4F5BFD6}" dt="2023-11-27T17:13:09.052" v="41" actId="404"/>
          <ac:spMkLst>
            <pc:docMk/>
            <pc:sldMk cId="3112104343" sldId="811"/>
            <ac:spMk id="22" creationId="{3E713E1F-6284-4D08-BC8A-72463E68913A}"/>
          </ac:spMkLst>
        </pc:spChg>
        <pc:picChg chg="add mod">
          <ac:chgData name="Marion FETET" userId="95ae07d1-f7b4-4777-aa8c-4eb92bbcfb1b" providerId="ADAL" clId="{DA15E776-6E85-4D56-A86B-69B4D4F5BFD6}" dt="2023-11-27T17:13:36.285" v="45" actId="1038"/>
          <ac:picMkLst>
            <pc:docMk/>
            <pc:sldMk cId="3112104343" sldId="811"/>
            <ac:picMk id="18" creationId="{7EA7ED5E-72D8-4629-9B95-F4D8B704C75A}"/>
          </ac:picMkLst>
        </pc:picChg>
        <pc:picChg chg="add mod">
          <ac:chgData name="Marion FETET" userId="95ae07d1-f7b4-4777-aa8c-4eb92bbcfb1b" providerId="ADAL" clId="{DA15E776-6E85-4D56-A86B-69B4D4F5BFD6}" dt="2023-11-27T17:12:40.531" v="28" actId="1076"/>
          <ac:picMkLst>
            <pc:docMk/>
            <pc:sldMk cId="3112104343" sldId="811"/>
            <ac:picMk id="21" creationId="{4537C63F-D3D9-441F-98A8-44CE95104AC4}"/>
          </ac:picMkLst>
        </pc:picChg>
      </pc:sldChg>
      <pc:sldChg chg="add">
        <pc:chgData name="Marion FETET" userId="95ae07d1-f7b4-4777-aa8c-4eb92bbcfb1b" providerId="ADAL" clId="{DA15E776-6E85-4D56-A86B-69B4D4F5BFD6}" dt="2023-11-27T17:16:39.722" v="110"/>
        <pc:sldMkLst>
          <pc:docMk/>
          <pc:sldMk cId="3397601537" sldId="830"/>
        </pc:sldMkLst>
      </pc:sldChg>
      <pc:sldChg chg="add">
        <pc:chgData name="Marion FETET" userId="95ae07d1-f7b4-4777-aa8c-4eb92bbcfb1b" providerId="ADAL" clId="{DA15E776-6E85-4D56-A86B-69B4D4F5BFD6}" dt="2023-11-27T17:14:20.610" v="46"/>
        <pc:sldMkLst>
          <pc:docMk/>
          <pc:sldMk cId="2734735233" sldId="834"/>
        </pc:sldMkLst>
      </pc:sldChg>
      <pc:sldChg chg="add del">
        <pc:chgData name="Marion FETET" userId="95ae07d1-f7b4-4777-aa8c-4eb92bbcfb1b" providerId="ADAL" clId="{DA15E776-6E85-4D56-A86B-69B4D4F5BFD6}" dt="2023-11-27T17:20:30.824" v="218"/>
        <pc:sldMkLst>
          <pc:docMk/>
          <pc:sldMk cId="461624757" sldId="835"/>
        </pc:sldMkLst>
      </pc:sldChg>
      <pc:sldChg chg="modSp add mod">
        <pc:chgData name="Marion FETET" userId="95ae07d1-f7b4-4777-aa8c-4eb92bbcfb1b" providerId="ADAL" clId="{DA15E776-6E85-4D56-A86B-69B4D4F5BFD6}" dt="2023-11-27T17:16:09.613" v="102" actId="20577"/>
        <pc:sldMkLst>
          <pc:docMk/>
          <pc:sldMk cId="2683321062" sldId="4048"/>
        </pc:sldMkLst>
        <pc:spChg chg="mod">
          <ac:chgData name="Marion FETET" userId="95ae07d1-f7b4-4777-aa8c-4eb92bbcfb1b" providerId="ADAL" clId="{DA15E776-6E85-4D56-A86B-69B4D4F5BFD6}" dt="2023-11-27T17:16:09.613" v="102" actId="20577"/>
          <ac:spMkLst>
            <pc:docMk/>
            <pc:sldMk cId="2683321062" sldId="4048"/>
            <ac:spMk id="5" creationId="{1E734582-4FED-435F-83F1-C6596BB803DD}"/>
          </ac:spMkLst>
        </pc:spChg>
      </pc:sldChg>
      <pc:sldChg chg="modSp add mod">
        <pc:chgData name="Marion FETET" userId="95ae07d1-f7b4-4777-aa8c-4eb92bbcfb1b" providerId="ADAL" clId="{DA15E776-6E85-4D56-A86B-69B4D4F5BFD6}" dt="2023-11-27T17:16:15.613" v="109" actId="20577"/>
        <pc:sldMkLst>
          <pc:docMk/>
          <pc:sldMk cId="1647679931" sldId="4049"/>
        </pc:sldMkLst>
        <pc:spChg chg="mod">
          <ac:chgData name="Marion FETET" userId="95ae07d1-f7b4-4777-aa8c-4eb92bbcfb1b" providerId="ADAL" clId="{DA15E776-6E85-4D56-A86B-69B4D4F5BFD6}" dt="2023-11-27T17:16:15.613" v="109" actId="20577"/>
          <ac:spMkLst>
            <pc:docMk/>
            <pc:sldMk cId="1647679931" sldId="4049"/>
            <ac:spMk id="3" creationId="{7DCD6DBC-8355-4085-8891-CA918559900D}"/>
          </ac:spMkLst>
        </pc:spChg>
      </pc:sldChg>
      <pc:sldChg chg="add del">
        <pc:chgData name="Marion FETET" userId="95ae07d1-f7b4-4777-aa8c-4eb92bbcfb1b" providerId="ADAL" clId="{DA15E776-6E85-4D56-A86B-69B4D4F5BFD6}" dt="2023-11-27T17:20:30.824" v="218"/>
        <pc:sldMkLst>
          <pc:docMk/>
          <pc:sldMk cId="887802817" sldId="4051"/>
        </pc:sldMkLst>
      </pc:sldChg>
      <pc:sldChg chg="addSp delSp modSp add del mod">
        <pc:chgData name="Marion FETET" userId="95ae07d1-f7b4-4777-aa8c-4eb92bbcfb1b" providerId="ADAL" clId="{DA15E776-6E85-4D56-A86B-69B4D4F5BFD6}" dt="2023-11-27T17:22:13.214" v="293" actId="167"/>
        <pc:sldMkLst>
          <pc:docMk/>
          <pc:sldMk cId="2039153420" sldId="4052"/>
        </pc:sldMkLst>
        <pc:spChg chg="mod ord">
          <ac:chgData name="Marion FETET" userId="95ae07d1-f7b4-4777-aa8c-4eb92bbcfb1b" providerId="ADAL" clId="{DA15E776-6E85-4D56-A86B-69B4D4F5BFD6}" dt="2023-11-27T17:22:13.214" v="293" actId="167"/>
          <ac:spMkLst>
            <pc:docMk/>
            <pc:sldMk cId="2039153420" sldId="4052"/>
            <ac:spMk id="14" creationId="{CFF7761E-D1BE-48EA-AA9C-6A8BF0917FFE}"/>
          </ac:spMkLst>
        </pc:spChg>
        <pc:grpChg chg="add mod">
          <ac:chgData name="Marion FETET" userId="95ae07d1-f7b4-4777-aa8c-4eb92bbcfb1b" providerId="ADAL" clId="{DA15E776-6E85-4D56-A86B-69B4D4F5BFD6}" dt="2023-11-27T17:21:59.097" v="286" actId="1076"/>
          <ac:grpSpMkLst>
            <pc:docMk/>
            <pc:sldMk cId="2039153420" sldId="4052"/>
            <ac:grpSpMk id="11" creationId="{21686DB3-DE43-4D23-B0FB-40EBE661ABE1}"/>
          </ac:grpSpMkLst>
        </pc:grpChg>
        <pc:grpChg chg="del">
          <ac:chgData name="Marion FETET" userId="95ae07d1-f7b4-4777-aa8c-4eb92bbcfb1b" providerId="ADAL" clId="{DA15E776-6E85-4D56-A86B-69B4D4F5BFD6}" dt="2023-11-27T17:21:54.891" v="284" actId="478"/>
          <ac:grpSpMkLst>
            <pc:docMk/>
            <pc:sldMk cId="2039153420" sldId="4052"/>
            <ac:grpSpMk id="22" creationId="{8B4A5773-DA58-48CB-96A6-607FC2D32D16}"/>
          </ac:grpSpMkLst>
        </pc:grpChg>
        <pc:picChg chg="mod">
          <ac:chgData name="Marion FETET" userId="95ae07d1-f7b4-4777-aa8c-4eb92bbcfb1b" providerId="ADAL" clId="{DA15E776-6E85-4D56-A86B-69B4D4F5BFD6}" dt="2023-11-27T17:21:59.097" v="286" actId="1076"/>
          <ac:picMkLst>
            <pc:docMk/>
            <pc:sldMk cId="2039153420" sldId="4052"/>
            <ac:picMk id="13" creationId="{E4685785-F5D2-4E4A-A413-5B6CF3C2C465}"/>
          </ac:picMkLst>
        </pc:picChg>
      </pc:sldChg>
      <pc:sldChg chg="ord">
        <pc:chgData name="Marion FETET" userId="95ae07d1-f7b4-4777-aa8c-4eb92bbcfb1b" providerId="ADAL" clId="{DA15E776-6E85-4D56-A86B-69B4D4F5BFD6}" dt="2023-11-27T17:09:18.506" v="14"/>
        <pc:sldMkLst>
          <pc:docMk/>
          <pc:sldMk cId="3993809502" sldId="4082"/>
        </pc:sldMkLst>
      </pc:sldChg>
      <pc:sldChg chg="add del">
        <pc:chgData name="Marion FETET" userId="95ae07d1-f7b4-4777-aa8c-4eb92bbcfb1b" providerId="ADAL" clId="{DA15E776-6E85-4D56-A86B-69B4D4F5BFD6}" dt="2023-11-27T17:20:30.824" v="218"/>
        <pc:sldMkLst>
          <pc:docMk/>
          <pc:sldMk cId="3319080344" sldId="4091"/>
        </pc:sldMkLst>
      </pc:sldChg>
      <pc:sldChg chg="add">
        <pc:chgData name="Marion FETET" userId="95ae07d1-f7b4-4777-aa8c-4eb92bbcfb1b" providerId="ADAL" clId="{DA15E776-6E85-4D56-A86B-69B4D4F5BFD6}" dt="2023-11-27T17:16:39.722" v="110"/>
        <pc:sldMkLst>
          <pc:docMk/>
          <pc:sldMk cId="827635116" sldId="4095"/>
        </pc:sldMkLst>
      </pc:sldChg>
      <pc:sldChg chg="del">
        <pc:chgData name="Marion FETET" userId="95ae07d1-f7b4-4777-aa8c-4eb92bbcfb1b" providerId="ADAL" clId="{DA15E776-6E85-4D56-A86B-69B4D4F5BFD6}" dt="2023-11-27T17:15:23.092" v="48" actId="47"/>
        <pc:sldMkLst>
          <pc:docMk/>
          <pc:sldMk cId="143499251" sldId="4105"/>
        </pc:sldMkLst>
      </pc:sldChg>
      <pc:sldChg chg="addSp modSp add mod">
        <pc:chgData name="Marion FETET" userId="95ae07d1-f7b4-4777-aa8c-4eb92bbcfb1b" providerId="ADAL" clId="{DA15E776-6E85-4D56-A86B-69B4D4F5BFD6}" dt="2023-11-27T17:08:56.737" v="12" actId="1076"/>
        <pc:sldMkLst>
          <pc:docMk/>
          <pc:sldMk cId="2170222000" sldId="4408"/>
        </pc:sldMkLst>
        <pc:spChg chg="mod">
          <ac:chgData name="Marion FETET" userId="95ae07d1-f7b4-4777-aa8c-4eb92bbcfb1b" providerId="ADAL" clId="{DA15E776-6E85-4D56-A86B-69B4D4F5BFD6}" dt="2023-11-27T17:08:56.737" v="12" actId="1076"/>
          <ac:spMkLst>
            <pc:docMk/>
            <pc:sldMk cId="2170222000" sldId="4408"/>
            <ac:spMk id="3" creationId="{13F5A5DD-59E9-4C09-B27E-4E54BD433E5A}"/>
          </ac:spMkLst>
        </pc:spChg>
        <pc:spChg chg="add mod">
          <ac:chgData name="Marion FETET" userId="95ae07d1-f7b4-4777-aa8c-4eb92bbcfb1b" providerId="ADAL" clId="{DA15E776-6E85-4D56-A86B-69B4D4F5BFD6}" dt="2023-11-27T17:08:31.026" v="8" actId="164"/>
          <ac:spMkLst>
            <pc:docMk/>
            <pc:sldMk cId="2170222000" sldId="4408"/>
            <ac:spMk id="24" creationId="{AB3D0E8D-CE8F-4BF8-BAF5-8957341B87EE}"/>
          </ac:spMkLst>
        </pc:spChg>
        <pc:grpChg chg="add mod">
          <ac:chgData name="Marion FETET" userId="95ae07d1-f7b4-4777-aa8c-4eb92bbcfb1b" providerId="ADAL" clId="{DA15E776-6E85-4D56-A86B-69B4D4F5BFD6}" dt="2023-11-27T17:08:31.026" v="8" actId="164"/>
          <ac:grpSpMkLst>
            <pc:docMk/>
            <pc:sldMk cId="2170222000" sldId="4408"/>
            <ac:grpSpMk id="2" creationId="{6B086B67-A494-462B-9383-DE6FD79E2CDA}"/>
          </ac:grpSpMkLst>
        </pc:grpChg>
        <pc:grpChg chg="mod">
          <ac:chgData name="Marion FETET" userId="95ae07d1-f7b4-4777-aa8c-4eb92bbcfb1b" providerId="ADAL" clId="{DA15E776-6E85-4D56-A86B-69B4D4F5BFD6}" dt="2023-11-27T17:08:31.026" v="8" actId="164"/>
          <ac:grpSpMkLst>
            <pc:docMk/>
            <pc:sldMk cId="2170222000" sldId="4408"/>
            <ac:grpSpMk id="6" creationId="{8D9425FD-90CB-4C3D-DC5F-7BB6265AE2E4}"/>
          </ac:grpSpMkLst>
        </pc:grpChg>
        <pc:grpChg chg="mod">
          <ac:chgData name="Marion FETET" userId="95ae07d1-f7b4-4777-aa8c-4eb92bbcfb1b" providerId="ADAL" clId="{DA15E776-6E85-4D56-A86B-69B4D4F5BFD6}" dt="2023-11-27T17:08:31.026" v="8" actId="164"/>
          <ac:grpSpMkLst>
            <pc:docMk/>
            <pc:sldMk cId="2170222000" sldId="4408"/>
            <ac:grpSpMk id="7" creationId="{22ABB48C-CD32-D446-E684-100A8FCBEC5A}"/>
          </ac:grpSpMkLst>
        </pc:grpChg>
        <pc:picChg chg="mod">
          <ac:chgData name="Marion FETET" userId="95ae07d1-f7b4-4777-aa8c-4eb92bbcfb1b" providerId="ADAL" clId="{DA15E776-6E85-4D56-A86B-69B4D4F5BFD6}" dt="2023-11-27T17:07:49.678" v="3" actId="1038"/>
          <ac:picMkLst>
            <pc:docMk/>
            <pc:sldMk cId="2170222000" sldId="4408"/>
            <ac:picMk id="33" creationId="{D68F432C-9BA3-4135-83C7-DC151B2CFF25}"/>
          </ac:picMkLst>
        </pc:picChg>
      </pc:sldChg>
      <pc:sldChg chg="add">
        <pc:chgData name="Marion FETET" userId="95ae07d1-f7b4-4777-aa8c-4eb92bbcfb1b" providerId="ADAL" clId="{DA15E776-6E85-4D56-A86B-69B4D4F5BFD6}" dt="2023-11-27T17:10:22.109" v="15"/>
        <pc:sldMkLst>
          <pc:docMk/>
          <pc:sldMk cId="3935661167" sldId="4420"/>
        </pc:sldMkLst>
      </pc:sldChg>
      <pc:sldChg chg="modSp add mod">
        <pc:chgData name="Marion FETET" userId="95ae07d1-f7b4-4777-aa8c-4eb92bbcfb1b" providerId="ADAL" clId="{DA15E776-6E85-4D56-A86B-69B4D4F5BFD6}" dt="2023-11-27T17:16:03.611" v="96" actId="27636"/>
        <pc:sldMkLst>
          <pc:docMk/>
          <pc:sldMk cId="306700054" sldId="13589"/>
        </pc:sldMkLst>
        <pc:spChg chg="mod">
          <ac:chgData name="Marion FETET" userId="95ae07d1-f7b4-4777-aa8c-4eb92bbcfb1b" providerId="ADAL" clId="{DA15E776-6E85-4D56-A86B-69B4D4F5BFD6}" dt="2023-11-27T17:16:03.611" v="96" actId="27636"/>
          <ac:spMkLst>
            <pc:docMk/>
            <pc:sldMk cId="306700054" sldId="13589"/>
            <ac:spMk id="3" creationId="{B2941146-F7CA-4210-B786-7B26FB91BFC6}"/>
          </ac:spMkLst>
        </pc:spChg>
      </pc:sldChg>
      <pc:sldChg chg="add">
        <pc:chgData name="Marion FETET" userId="95ae07d1-f7b4-4777-aa8c-4eb92bbcfb1b" providerId="ADAL" clId="{DA15E776-6E85-4D56-A86B-69B4D4F5BFD6}" dt="2023-11-27T17:19:37.950" v="215"/>
        <pc:sldMkLst>
          <pc:docMk/>
          <pc:sldMk cId="3766526580" sldId="13593"/>
        </pc:sldMkLst>
      </pc:sldChg>
      <pc:sldChg chg="add">
        <pc:chgData name="Marion FETET" userId="95ae07d1-f7b4-4777-aa8c-4eb92bbcfb1b" providerId="ADAL" clId="{DA15E776-6E85-4D56-A86B-69B4D4F5BFD6}" dt="2023-11-27T17:19:37.950" v="215"/>
        <pc:sldMkLst>
          <pc:docMk/>
          <pc:sldMk cId="2375847436" sldId="13595"/>
        </pc:sldMkLst>
      </pc:sldChg>
      <pc:sldChg chg="add">
        <pc:chgData name="Marion FETET" userId="95ae07d1-f7b4-4777-aa8c-4eb92bbcfb1b" providerId="ADAL" clId="{DA15E776-6E85-4D56-A86B-69B4D4F5BFD6}" dt="2023-11-27T17:11:34.324" v="17"/>
        <pc:sldMkLst>
          <pc:docMk/>
          <pc:sldMk cId="2685976973" sldId="13645"/>
        </pc:sldMkLst>
      </pc:sldChg>
      <pc:sldChg chg="addSp delSp modSp new mod modClrScheme chgLayout">
        <pc:chgData name="Marion FETET" userId="95ae07d1-f7b4-4777-aa8c-4eb92bbcfb1b" providerId="ADAL" clId="{DA15E776-6E85-4D56-A86B-69B4D4F5BFD6}" dt="2023-11-27T17:15:41.862" v="78" actId="20577"/>
        <pc:sldMkLst>
          <pc:docMk/>
          <pc:sldMk cId="3034265237" sldId="13648"/>
        </pc:sldMkLst>
        <pc:spChg chg="del">
          <ac:chgData name="Marion FETET" userId="95ae07d1-f7b4-4777-aa8c-4eb92bbcfb1b" providerId="ADAL" clId="{DA15E776-6E85-4D56-A86B-69B4D4F5BFD6}" dt="2023-11-27T17:15:32.901" v="51" actId="700"/>
          <ac:spMkLst>
            <pc:docMk/>
            <pc:sldMk cId="3034265237" sldId="13648"/>
            <ac:spMk id="2" creationId="{9CC9B616-3BA4-4C0B-86CD-9A411141BE47}"/>
          </ac:spMkLst>
        </pc:spChg>
        <pc:spChg chg="del mod ord">
          <ac:chgData name="Marion FETET" userId="95ae07d1-f7b4-4777-aa8c-4eb92bbcfb1b" providerId="ADAL" clId="{DA15E776-6E85-4D56-A86B-69B4D4F5BFD6}" dt="2023-11-27T17:15:32.901" v="51" actId="700"/>
          <ac:spMkLst>
            <pc:docMk/>
            <pc:sldMk cId="3034265237" sldId="13648"/>
            <ac:spMk id="3" creationId="{CF0D5740-7A21-4787-93C8-A5EC202F601F}"/>
          </ac:spMkLst>
        </pc:spChg>
        <pc:spChg chg="del">
          <ac:chgData name="Marion FETET" userId="95ae07d1-f7b4-4777-aa8c-4eb92bbcfb1b" providerId="ADAL" clId="{DA15E776-6E85-4D56-A86B-69B4D4F5BFD6}" dt="2023-11-27T17:15:32.901" v="51" actId="700"/>
          <ac:spMkLst>
            <pc:docMk/>
            <pc:sldMk cId="3034265237" sldId="13648"/>
            <ac:spMk id="4" creationId="{822902F0-3DF2-421B-8018-F41E33DE25DD}"/>
          </ac:spMkLst>
        </pc:spChg>
        <pc:spChg chg="add mod ord">
          <ac:chgData name="Marion FETET" userId="95ae07d1-f7b4-4777-aa8c-4eb92bbcfb1b" providerId="ADAL" clId="{DA15E776-6E85-4D56-A86B-69B4D4F5BFD6}" dt="2023-11-27T17:15:41.862" v="78" actId="20577"/>
          <ac:spMkLst>
            <pc:docMk/>
            <pc:sldMk cId="3034265237" sldId="13648"/>
            <ac:spMk id="5" creationId="{19BD4312-D5A6-465A-BA00-1E3974A8E64A}"/>
          </ac:spMkLst>
        </pc:spChg>
      </pc:sldChg>
      <pc:sldChg chg="addSp delSp modSp new mod modClrScheme chgLayout">
        <pc:chgData name="Marion FETET" userId="95ae07d1-f7b4-4777-aa8c-4eb92bbcfb1b" providerId="ADAL" clId="{DA15E776-6E85-4D56-A86B-69B4D4F5BFD6}" dt="2023-11-27T17:16:56.315" v="135" actId="20577"/>
        <pc:sldMkLst>
          <pc:docMk/>
          <pc:sldMk cId="1180469009" sldId="13649"/>
        </pc:sldMkLst>
        <pc:spChg chg="del">
          <ac:chgData name="Marion FETET" userId="95ae07d1-f7b4-4777-aa8c-4eb92bbcfb1b" providerId="ADAL" clId="{DA15E776-6E85-4D56-A86B-69B4D4F5BFD6}" dt="2023-11-27T17:16:50.460" v="112" actId="700"/>
          <ac:spMkLst>
            <pc:docMk/>
            <pc:sldMk cId="1180469009" sldId="13649"/>
            <ac:spMk id="2" creationId="{6ED8705B-9BB6-43D3-8E00-CD716C71045E}"/>
          </ac:spMkLst>
        </pc:spChg>
        <pc:spChg chg="del mod ord">
          <ac:chgData name="Marion FETET" userId="95ae07d1-f7b4-4777-aa8c-4eb92bbcfb1b" providerId="ADAL" clId="{DA15E776-6E85-4D56-A86B-69B4D4F5BFD6}" dt="2023-11-27T17:16:50.460" v="112" actId="700"/>
          <ac:spMkLst>
            <pc:docMk/>
            <pc:sldMk cId="1180469009" sldId="13649"/>
            <ac:spMk id="3" creationId="{E8057620-5A1B-4EA3-9F75-B13E4A337191}"/>
          </ac:spMkLst>
        </pc:spChg>
        <pc:spChg chg="del">
          <ac:chgData name="Marion FETET" userId="95ae07d1-f7b4-4777-aa8c-4eb92bbcfb1b" providerId="ADAL" clId="{DA15E776-6E85-4D56-A86B-69B4D4F5BFD6}" dt="2023-11-27T17:16:50.460" v="112" actId="700"/>
          <ac:spMkLst>
            <pc:docMk/>
            <pc:sldMk cId="1180469009" sldId="13649"/>
            <ac:spMk id="4" creationId="{ADDE0B21-1FBE-4035-8E0F-363467BF3A0A}"/>
          </ac:spMkLst>
        </pc:spChg>
        <pc:spChg chg="del">
          <ac:chgData name="Marion FETET" userId="95ae07d1-f7b4-4777-aa8c-4eb92bbcfb1b" providerId="ADAL" clId="{DA15E776-6E85-4D56-A86B-69B4D4F5BFD6}" dt="2023-11-27T17:16:50.460" v="112" actId="700"/>
          <ac:spMkLst>
            <pc:docMk/>
            <pc:sldMk cId="1180469009" sldId="13649"/>
            <ac:spMk id="5" creationId="{9A5A0BD4-B8E0-4D69-B749-8820178564D7}"/>
          </ac:spMkLst>
        </pc:spChg>
        <pc:spChg chg="add mod ord">
          <ac:chgData name="Marion FETET" userId="95ae07d1-f7b4-4777-aa8c-4eb92bbcfb1b" providerId="ADAL" clId="{DA15E776-6E85-4D56-A86B-69B4D4F5BFD6}" dt="2023-11-27T17:16:56.315" v="135" actId="20577"/>
          <ac:spMkLst>
            <pc:docMk/>
            <pc:sldMk cId="1180469009" sldId="13649"/>
            <ac:spMk id="6" creationId="{7647BEC0-9DF6-4EB1-9799-8F03F80326E9}"/>
          </ac:spMkLst>
        </pc:spChg>
      </pc:sldChg>
      <pc:sldChg chg="addSp delSp modSp new mod modClrScheme chgLayout">
        <pc:chgData name="Marion FETET" userId="95ae07d1-f7b4-4777-aa8c-4eb92bbcfb1b" providerId="ADAL" clId="{DA15E776-6E85-4D56-A86B-69B4D4F5BFD6}" dt="2023-11-27T17:21:36.818" v="283" actId="1076"/>
        <pc:sldMkLst>
          <pc:docMk/>
          <pc:sldMk cId="3561023968" sldId="13650"/>
        </pc:sldMkLst>
        <pc:spChg chg="del">
          <ac:chgData name="Marion FETET" userId="95ae07d1-f7b4-4777-aa8c-4eb92bbcfb1b" providerId="ADAL" clId="{DA15E776-6E85-4D56-A86B-69B4D4F5BFD6}" dt="2023-11-27T17:20:44.590" v="220" actId="700"/>
          <ac:spMkLst>
            <pc:docMk/>
            <pc:sldMk cId="3561023968" sldId="13650"/>
            <ac:spMk id="2" creationId="{8FCB0CCB-396F-4C66-ADF9-03A329B5E11C}"/>
          </ac:spMkLst>
        </pc:spChg>
        <pc:spChg chg="del mod ord">
          <ac:chgData name="Marion FETET" userId="95ae07d1-f7b4-4777-aa8c-4eb92bbcfb1b" providerId="ADAL" clId="{DA15E776-6E85-4D56-A86B-69B4D4F5BFD6}" dt="2023-11-27T17:20:44.590" v="220" actId="700"/>
          <ac:spMkLst>
            <pc:docMk/>
            <pc:sldMk cId="3561023968" sldId="13650"/>
            <ac:spMk id="3" creationId="{35E507F2-20BB-4E00-B574-CAE488988727}"/>
          </ac:spMkLst>
        </pc:spChg>
        <pc:spChg chg="del">
          <ac:chgData name="Marion FETET" userId="95ae07d1-f7b4-4777-aa8c-4eb92bbcfb1b" providerId="ADAL" clId="{DA15E776-6E85-4D56-A86B-69B4D4F5BFD6}" dt="2023-11-27T17:20:44.590" v="220" actId="700"/>
          <ac:spMkLst>
            <pc:docMk/>
            <pc:sldMk cId="3561023968" sldId="13650"/>
            <ac:spMk id="4" creationId="{20214865-2997-45AF-94AD-66EF343EBF22}"/>
          </ac:spMkLst>
        </pc:spChg>
        <pc:spChg chg="add mod ord">
          <ac:chgData name="Marion FETET" userId="95ae07d1-f7b4-4777-aa8c-4eb92bbcfb1b" providerId="ADAL" clId="{DA15E776-6E85-4D56-A86B-69B4D4F5BFD6}" dt="2023-11-27T17:21:03.567" v="281" actId="20577"/>
          <ac:spMkLst>
            <pc:docMk/>
            <pc:sldMk cId="3561023968" sldId="13650"/>
            <ac:spMk id="5" creationId="{8A4CB5FD-B047-4F40-84A2-DC08C53B3AD0}"/>
          </ac:spMkLst>
        </pc:spChg>
        <pc:spChg chg="add mod">
          <ac:chgData name="Marion FETET" userId="95ae07d1-f7b4-4777-aa8c-4eb92bbcfb1b" providerId="ADAL" clId="{DA15E776-6E85-4D56-A86B-69B4D4F5BFD6}" dt="2023-11-27T17:21:36.818" v="283" actId="1076"/>
          <ac:spMkLst>
            <pc:docMk/>
            <pc:sldMk cId="3561023968" sldId="13650"/>
            <ac:spMk id="7" creationId="{55B8E47C-7F2E-4E74-A99B-B1758553D09E}"/>
          </ac:spMkLst>
        </pc:spChg>
        <pc:picChg chg="add mod">
          <ac:chgData name="Marion FETET" userId="95ae07d1-f7b4-4777-aa8c-4eb92bbcfb1b" providerId="ADAL" clId="{DA15E776-6E85-4D56-A86B-69B4D4F5BFD6}" dt="2023-11-27T17:21:36.818" v="283" actId="1076"/>
          <ac:picMkLst>
            <pc:docMk/>
            <pc:sldMk cId="3561023968" sldId="13650"/>
            <ac:picMk id="6" creationId="{CECED154-EB89-4227-A18A-6AFA24E03970}"/>
          </ac:picMkLst>
        </pc:picChg>
      </pc:sldChg>
    </pc:docChg>
  </pc:docChgLst>
</pc:chgInfo>
</file>

<file path=ppt/comments/modernComment_32B_B97EF197.xml><?xml version="1.0" encoding="utf-8"?>
<p188:cmLst xmlns:a="http://schemas.openxmlformats.org/drawingml/2006/main" xmlns:r="http://schemas.openxmlformats.org/officeDocument/2006/relationships" xmlns:p188="http://schemas.microsoft.com/office/powerpoint/2018/8/main">
  <p188:cm id="{BBB0A54C-1DF7-4C2E-88C1-6450F9CE0218}" authorId="{A775E448-AF74-1B88-8A06-84BAAB026DC0}" status="resolved" created="2022-09-20T15:21:59.383">
    <ac:txMkLst xmlns:ac="http://schemas.microsoft.com/office/drawing/2013/main/command">
      <pc:docMk xmlns:pc="http://schemas.microsoft.com/office/powerpoint/2013/main/command"/>
      <pc:sldMk xmlns:pc="http://schemas.microsoft.com/office/powerpoint/2013/main/command" cId="3112104343" sldId="811"/>
      <ac:spMk id="3" creationId="{00000000-0000-0000-0000-000000000000}"/>
      <ac:txMk cp="0" len="54">
        <ac:context len="55" hash="3925091928"/>
      </ac:txMk>
    </ac:txMkLst>
    <p188:pos x="7281394" y="117850"/>
    <p188:txBody>
      <a:bodyPr/>
      <a:lstStyle/>
      <a:p>
        <a:r>
          <a:rPr lang="fr-FR"/>
          <a:t>Ajouter cdc biodiversité dans le graph</a:t>
        </a:r>
      </a:p>
    </p188:txBody>
  </p188:cm>
</p188: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4FA971-4DE2-49C9-9B5B-21F3CFCD7EB0}" type="doc">
      <dgm:prSet loTypeId="urn:microsoft.com/office/officeart/2005/8/layout/cycle6" loCatId="cycle" qsTypeId="urn:microsoft.com/office/officeart/2005/8/quickstyle/simple1" qsCatId="simple" csTypeId="urn:microsoft.com/office/officeart/2005/8/colors/colorful1" csCatId="colorful" phldr="1"/>
      <dgm:spPr/>
      <dgm:t>
        <a:bodyPr/>
        <a:lstStyle/>
        <a:p>
          <a:endParaRPr lang="en-US"/>
        </a:p>
      </dgm:t>
    </dgm:pt>
    <dgm:pt modelId="{F3403B8E-D47E-4D64-852A-15AE7D10A074}">
      <dgm:prSet phldrT="[Text]"/>
      <dgm:spPr/>
      <dgm:t>
        <a:bodyPr/>
        <a:lstStyle/>
        <a:p>
          <a:r>
            <a:rPr lang="en-US"/>
            <a:t>2. Méthodologie</a:t>
          </a:r>
        </a:p>
      </dgm:t>
    </dgm:pt>
    <dgm:pt modelId="{FBC571DD-8F5E-4698-8441-589151B8102E}" type="parTrans" cxnId="{C22260AA-5053-4653-92D9-F4CD672888E6}">
      <dgm:prSet/>
      <dgm:spPr/>
      <dgm:t>
        <a:bodyPr/>
        <a:lstStyle/>
        <a:p>
          <a:endParaRPr lang="en-US"/>
        </a:p>
      </dgm:t>
    </dgm:pt>
    <dgm:pt modelId="{E0EF8657-34CB-45E3-8949-8C50E97A7DD5}" type="sibTrans" cxnId="{C22260AA-5053-4653-92D9-F4CD672888E6}">
      <dgm:prSet/>
      <dgm:spPr/>
      <dgm:t>
        <a:bodyPr/>
        <a:lstStyle/>
        <a:p>
          <a:endParaRPr lang="en-US"/>
        </a:p>
      </dgm:t>
    </dgm:pt>
    <dgm:pt modelId="{D93B5251-165B-44D7-B1E8-592BBFA4FDD6}">
      <dgm:prSet phldrT="[Text]"/>
      <dgm:spPr/>
      <dgm:t>
        <a:bodyPr/>
        <a:lstStyle/>
        <a:p>
          <a:r>
            <a:rPr lang="en-US" dirty="0"/>
            <a:t>3. </a:t>
          </a:r>
          <a:r>
            <a:rPr lang="en-US" dirty="0" err="1"/>
            <a:t>Livrables</a:t>
          </a:r>
          <a:endParaRPr lang="en-US" dirty="0"/>
        </a:p>
      </dgm:t>
    </dgm:pt>
    <dgm:pt modelId="{FCFF6072-8D77-462B-AEAA-5CF9FE067CE4}" type="parTrans" cxnId="{D7B80F43-1A5A-4482-830F-B986E264DE1D}">
      <dgm:prSet/>
      <dgm:spPr/>
      <dgm:t>
        <a:bodyPr/>
        <a:lstStyle/>
        <a:p>
          <a:endParaRPr lang="en-US"/>
        </a:p>
      </dgm:t>
    </dgm:pt>
    <dgm:pt modelId="{72532B60-565D-49AB-A44B-FCECF6B30246}" type="sibTrans" cxnId="{D7B80F43-1A5A-4482-830F-B986E264DE1D}">
      <dgm:prSet/>
      <dgm:spPr/>
      <dgm:t>
        <a:bodyPr/>
        <a:lstStyle/>
        <a:p>
          <a:endParaRPr lang="en-US"/>
        </a:p>
      </dgm:t>
    </dgm:pt>
    <dgm:pt modelId="{92C218A5-4F51-4365-BADA-5099EDCDE46F}">
      <dgm:prSet phldrT="[Text]"/>
      <dgm:spPr/>
      <dgm:t>
        <a:bodyPr/>
        <a:lstStyle/>
        <a:p>
          <a:r>
            <a:rPr lang="en-US"/>
            <a:t>4. Gouvernance</a:t>
          </a:r>
        </a:p>
      </dgm:t>
    </dgm:pt>
    <dgm:pt modelId="{C8627FE1-E2A3-4AE4-B625-BE6DF30FAB78}" type="parTrans" cxnId="{08AA724A-576B-45D5-9972-0CC949E1A9C1}">
      <dgm:prSet/>
      <dgm:spPr/>
      <dgm:t>
        <a:bodyPr/>
        <a:lstStyle/>
        <a:p>
          <a:endParaRPr lang="en-US"/>
        </a:p>
      </dgm:t>
    </dgm:pt>
    <dgm:pt modelId="{B0CEBD7A-1CFC-446E-BC97-0B7C8833325F}" type="sibTrans" cxnId="{08AA724A-576B-45D5-9972-0CC949E1A9C1}">
      <dgm:prSet/>
      <dgm:spPr/>
      <dgm:t>
        <a:bodyPr/>
        <a:lstStyle/>
        <a:p>
          <a:endParaRPr lang="en-US"/>
        </a:p>
      </dgm:t>
    </dgm:pt>
    <dgm:pt modelId="{1C2AE994-522F-45F9-A553-9FC7487E0674}">
      <dgm:prSet phldrT="[Text]"/>
      <dgm:spPr/>
      <dgm:t>
        <a:bodyPr/>
        <a:lstStyle/>
        <a:p>
          <a:r>
            <a:rPr lang="en-US"/>
            <a:t>5. Transparence</a:t>
          </a:r>
        </a:p>
        <a:p>
          <a:r>
            <a:rPr lang="en-US"/>
            <a:t>Responsabilité</a:t>
          </a:r>
        </a:p>
      </dgm:t>
    </dgm:pt>
    <dgm:pt modelId="{40612BE2-E605-4E76-91A7-6F973195E3A2}" type="parTrans" cxnId="{16D0A856-9EFC-4D2B-8F9C-1999A9D58FA2}">
      <dgm:prSet/>
      <dgm:spPr/>
      <dgm:t>
        <a:bodyPr/>
        <a:lstStyle/>
        <a:p>
          <a:endParaRPr lang="en-US"/>
        </a:p>
      </dgm:t>
    </dgm:pt>
    <dgm:pt modelId="{EB15D068-9562-4F4E-81E9-D2F5C1225667}" type="sibTrans" cxnId="{16D0A856-9EFC-4D2B-8F9C-1999A9D58FA2}">
      <dgm:prSet/>
      <dgm:spPr/>
      <dgm:t>
        <a:bodyPr/>
        <a:lstStyle/>
        <a:p>
          <a:endParaRPr lang="en-US"/>
        </a:p>
      </dgm:t>
    </dgm:pt>
    <dgm:pt modelId="{3A924856-FC05-4341-8DF8-9E465BC0CBCE}">
      <dgm:prSet phldrT="[Text]"/>
      <dgm:spPr/>
      <dgm:t>
        <a:bodyPr/>
        <a:lstStyle/>
        <a:p>
          <a:r>
            <a:rPr lang="en-US" dirty="0"/>
            <a:t>1. Couverture</a:t>
          </a:r>
        </a:p>
      </dgm:t>
    </dgm:pt>
    <dgm:pt modelId="{322E7652-6030-4E7A-8C6B-4B19E9C5B4E1}" type="parTrans" cxnId="{5A39265E-DAB8-4335-B8C9-5E9DD4833646}">
      <dgm:prSet/>
      <dgm:spPr/>
      <dgm:t>
        <a:bodyPr/>
        <a:lstStyle/>
        <a:p>
          <a:endParaRPr lang="en-US"/>
        </a:p>
      </dgm:t>
    </dgm:pt>
    <dgm:pt modelId="{2A6B733D-F1AA-479E-9DC1-31927500C0B0}" type="sibTrans" cxnId="{5A39265E-DAB8-4335-B8C9-5E9DD4833646}">
      <dgm:prSet/>
      <dgm:spPr/>
      <dgm:t>
        <a:bodyPr/>
        <a:lstStyle/>
        <a:p>
          <a:endParaRPr lang="en-US"/>
        </a:p>
      </dgm:t>
    </dgm:pt>
    <dgm:pt modelId="{FD7038BB-3170-4385-B99A-A11317B5E39E}" type="pres">
      <dgm:prSet presAssocID="{5E4FA971-4DE2-49C9-9B5B-21F3CFCD7EB0}" presName="cycle" presStyleCnt="0">
        <dgm:presLayoutVars>
          <dgm:dir/>
          <dgm:resizeHandles val="exact"/>
        </dgm:presLayoutVars>
      </dgm:prSet>
      <dgm:spPr/>
    </dgm:pt>
    <dgm:pt modelId="{EF7788AE-5066-4DFD-AE21-226DD08C9F5A}" type="pres">
      <dgm:prSet presAssocID="{3A924856-FC05-4341-8DF8-9E465BC0CBCE}" presName="node" presStyleLbl="node1" presStyleIdx="0" presStyleCnt="5" custScaleX="173603">
        <dgm:presLayoutVars>
          <dgm:bulletEnabled val="1"/>
        </dgm:presLayoutVars>
      </dgm:prSet>
      <dgm:spPr/>
    </dgm:pt>
    <dgm:pt modelId="{82A58500-B808-4375-B0BC-36F4414E595A}" type="pres">
      <dgm:prSet presAssocID="{3A924856-FC05-4341-8DF8-9E465BC0CBCE}" presName="spNode" presStyleCnt="0"/>
      <dgm:spPr/>
    </dgm:pt>
    <dgm:pt modelId="{6406E2BE-AD29-4574-ADD7-29E38B804844}" type="pres">
      <dgm:prSet presAssocID="{2A6B733D-F1AA-479E-9DC1-31927500C0B0}" presName="sibTrans" presStyleLbl="sibTrans1D1" presStyleIdx="0" presStyleCnt="5"/>
      <dgm:spPr/>
    </dgm:pt>
    <dgm:pt modelId="{454A567D-584C-4E8A-91D5-9D4F1EC63D3B}" type="pres">
      <dgm:prSet presAssocID="{F3403B8E-D47E-4D64-852A-15AE7D10A074}" presName="node" presStyleLbl="node1" presStyleIdx="1" presStyleCnt="5" custScaleX="175373">
        <dgm:presLayoutVars>
          <dgm:bulletEnabled val="1"/>
        </dgm:presLayoutVars>
      </dgm:prSet>
      <dgm:spPr/>
    </dgm:pt>
    <dgm:pt modelId="{C30FB004-36DA-4797-A255-DCC0396B0BE6}" type="pres">
      <dgm:prSet presAssocID="{F3403B8E-D47E-4D64-852A-15AE7D10A074}" presName="spNode" presStyleCnt="0"/>
      <dgm:spPr/>
    </dgm:pt>
    <dgm:pt modelId="{8508C44C-EA5D-4C52-98A0-1E6598457722}" type="pres">
      <dgm:prSet presAssocID="{E0EF8657-34CB-45E3-8949-8C50E97A7DD5}" presName="sibTrans" presStyleLbl="sibTrans1D1" presStyleIdx="1" presStyleCnt="5"/>
      <dgm:spPr/>
    </dgm:pt>
    <dgm:pt modelId="{F5609886-287B-46AC-ADF1-A2264A823A5C}" type="pres">
      <dgm:prSet presAssocID="{D93B5251-165B-44D7-B1E8-592BBFA4FDD6}" presName="node" presStyleLbl="node1" presStyleIdx="2" presStyleCnt="5" custScaleX="157850" custRadScaleRad="106828" custRadScaleInc="-29760">
        <dgm:presLayoutVars>
          <dgm:bulletEnabled val="1"/>
        </dgm:presLayoutVars>
      </dgm:prSet>
      <dgm:spPr/>
    </dgm:pt>
    <dgm:pt modelId="{3EE86D78-82CC-42F6-A68E-E0E9CDD0B6C0}" type="pres">
      <dgm:prSet presAssocID="{D93B5251-165B-44D7-B1E8-592BBFA4FDD6}" presName="spNode" presStyleCnt="0"/>
      <dgm:spPr/>
    </dgm:pt>
    <dgm:pt modelId="{4696DC0B-2659-4D7A-8617-CDDB42812C18}" type="pres">
      <dgm:prSet presAssocID="{72532B60-565D-49AB-A44B-FCECF6B30246}" presName="sibTrans" presStyleLbl="sibTrans1D1" presStyleIdx="2" presStyleCnt="5"/>
      <dgm:spPr/>
    </dgm:pt>
    <dgm:pt modelId="{8B4827D2-6E5C-47A7-B567-97E38E4AA1D7}" type="pres">
      <dgm:prSet presAssocID="{92C218A5-4F51-4365-BADA-5099EDCDE46F}" presName="node" presStyleLbl="node1" presStyleIdx="3" presStyleCnt="5" custScaleX="165194" custRadScaleRad="114479" custRadScaleInc="44084">
        <dgm:presLayoutVars>
          <dgm:bulletEnabled val="1"/>
        </dgm:presLayoutVars>
      </dgm:prSet>
      <dgm:spPr/>
    </dgm:pt>
    <dgm:pt modelId="{D5E31706-9954-4B22-9D5A-0FBE34FCAFE3}" type="pres">
      <dgm:prSet presAssocID="{92C218A5-4F51-4365-BADA-5099EDCDE46F}" presName="spNode" presStyleCnt="0"/>
      <dgm:spPr/>
    </dgm:pt>
    <dgm:pt modelId="{FADE9BDB-92BF-446A-B9A5-CCFFC9D193EE}" type="pres">
      <dgm:prSet presAssocID="{B0CEBD7A-1CFC-446E-BC97-0B7C8833325F}" presName="sibTrans" presStyleLbl="sibTrans1D1" presStyleIdx="3" presStyleCnt="5"/>
      <dgm:spPr/>
    </dgm:pt>
    <dgm:pt modelId="{B79224A3-C8DB-4937-BA8F-609CB3F596EA}" type="pres">
      <dgm:prSet presAssocID="{1C2AE994-522F-45F9-A553-9FC7487E0674}" presName="node" presStyleLbl="node1" presStyleIdx="4" presStyleCnt="5" custScaleX="165491">
        <dgm:presLayoutVars>
          <dgm:bulletEnabled val="1"/>
        </dgm:presLayoutVars>
      </dgm:prSet>
      <dgm:spPr/>
    </dgm:pt>
    <dgm:pt modelId="{733A1676-EA7A-4AA5-8F15-C3B0B7C9D27D}" type="pres">
      <dgm:prSet presAssocID="{1C2AE994-522F-45F9-A553-9FC7487E0674}" presName="spNode" presStyleCnt="0"/>
      <dgm:spPr/>
    </dgm:pt>
    <dgm:pt modelId="{B2DFA907-0E99-4393-855C-1960456F8E1D}" type="pres">
      <dgm:prSet presAssocID="{EB15D068-9562-4F4E-81E9-D2F5C1225667}" presName="sibTrans" presStyleLbl="sibTrans1D1" presStyleIdx="4" presStyleCnt="5"/>
      <dgm:spPr/>
    </dgm:pt>
  </dgm:ptLst>
  <dgm:cxnLst>
    <dgm:cxn modelId="{9B87E118-7D1E-4485-BF70-A0AE497841E8}" type="presOf" srcId="{92C218A5-4F51-4365-BADA-5099EDCDE46F}" destId="{8B4827D2-6E5C-47A7-B567-97E38E4AA1D7}" srcOrd="0" destOrd="0" presId="urn:microsoft.com/office/officeart/2005/8/layout/cycle6"/>
    <dgm:cxn modelId="{9E16B41E-7610-4D74-AD04-36B9E9AB22F5}" type="presOf" srcId="{5E4FA971-4DE2-49C9-9B5B-21F3CFCD7EB0}" destId="{FD7038BB-3170-4385-B99A-A11317B5E39E}" srcOrd="0" destOrd="0" presId="urn:microsoft.com/office/officeart/2005/8/layout/cycle6"/>
    <dgm:cxn modelId="{5A39265E-DAB8-4335-B8C9-5E9DD4833646}" srcId="{5E4FA971-4DE2-49C9-9B5B-21F3CFCD7EB0}" destId="{3A924856-FC05-4341-8DF8-9E465BC0CBCE}" srcOrd="0" destOrd="0" parTransId="{322E7652-6030-4E7A-8C6B-4B19E9C5B4E1}" sibTransId="{2A6B733D-F1AA-479E-9DC1-31927500C0B0}"/>
    <dgm:cxn modelId="{D7B80F43-1A5A-4482-830F-B986E264DE1D}" srcId="{5E4FA971-4DE2-49C9-9B5B-21F3CFCD7EB0}" destId="{D93B5251-165B-44D7-B1E8-592BBFA4FDD6}" srcOrd="2" destOrd="0" parTransId="{FCFF6072-8D77-462B-AEAA-5CF9FE067CE4}" sibTransId="{72532B60-565D-49AB-A44B-FCECF6B30246}"/>
    <dgm:cxn modelId="{15E54947-DCED-4AB0-8B55-87B8BA201E9C}" type="presOf" srcId="{72532B60-565D-49AB-A44B-FCECF6B30246}" destId="{4696DC0B-2659-4D7A-8617-CDDB42812C18}" srcOrd="0" destOrd="0" presId="urn:microsoft.com/office/officeart/2005/8/layout/cycle6"/>
    <dgm:cxn modelId="{08AA724A-576B-45D5-9972-0CC949E1A9C1}" srcId="{5E4FA971-4DE2-49C9-9B5B-21F3CFCD7EB0}" destId="{92C218A5-4F51-4365-BADA-5099EDCDE46F}" srcOrd="3" destOrd="0" parTransId="{C8627FE1-E2A3-4AE4-B625-BE6DF30FAB78}" sibTransId="{B0CEBD7A-1CFC-446E-BC97-0B7C8833325F}"/>
    <dgm:cxn modelId="{D2A88475-EB66-4A62-A6B0-0483BF4CB3A2}" type="presOf" srcId="{EB15D068-9562-4F4E-81E9-D2F5C1225667}" destId="{B2DFA907-0E99-4393-855C-1960456F8E1D}" srcOrd="0" destOrd="0" presId="urn:microsoft.com/office/officeart/2005/8/layout/cycle6"/>
    <dgm:cxn modelId="{16D0A856-9EFC-4D2B-8F9C-1999A9D58FA2}" srcId="{5E4FA971-4DE2-49C9-9B5B-21F3CFCD7EB0}" destId="{1C2AE994-522F-45F9-A553-9FC7487E0674}" srcOrd="4" destOrd="0" parTransId="{40612BE2-E605-4E76-91A7-6F973195E3A2}" sibTransId="{EB15D068-9562-4F4E-81E9-D2F5C1225667}"/>
    <dgm:cxn modelId="{0A052B59-9535-4832-91FF-C101EE6C3939}" type="presOf" srcId="{1C2AE994-522F-45F9-A553-9FC7487E0674}" destId="{B79224A3-C8DB-4937-BA8F-609CB3F596EA}" srcOrd="0" destOrd="0" presId="urn:microsoft.com/office/officeart/2005/8/layout/cycle6"/>
    <dgm:cxn modelId="{6256B590-9DBC-4171-BC01-5EF04F5C978B}" type="presOf" srcId="{E0EF8657-34CB-45E3-8949-8C50E97A7DD5}" destId="{8508C44C-EA5D-4C52-98A0-1E6598457722}" srcOrd="0" destOrd="0" presId="urn:microsoft.com/office/officeart/2005/8/layout/cycle6"/>
    <dgm:cxn modelId="{D7BCD798-1B45-4DDC-A9B2-9BE1A7A4CE01}" type="presOf" srcId="{D93B5251-165B-44D7-B1E8-592BBFA4FDD6}" destId="{F5609886-287B-46AC-ADF1-A2264A823A5C}" srcOrd="0" destOrd="0" presId="urn:microsoft.com/office/officeart/2005/8/layout/cycle6"/>
    <dgm:cxn modelId="{F4E2B3A7-139A-4528-90C4-A739CCF7B0BF}" type="presOf" srcId="{2A6B733D-F1AA-479E-9DC1-31927500C0B0}" destId="{6406E2BE-AD29-4574-ADD7-29E38B804844}" srcOrd="0" destOrd="0" presId="urn:microsoft.com/office/officeart/2005/8/layout/cycle6"/>
    <dgm:cxn modelId="{C22260AA-5053-4653-92D9-F4CD672888E6}" srcId="{5E4FA971-4DE2-49C9-9B5B-21F3CFCD7EB0}" destId="{F3403B8E-D47E-4D64-852A-15AE7D10A074}" srcOrd="1" destOrd="0" parTransId="{FBC571DD-8F5E-4698-8441-589151B8102E}" sibTransId="{E0EF8657-34CB-45E3-8949-8C50E97A7DD5}"/>
    <dgm:cxn modelId="{337130BC-0DF0-403E-88E2-8ED3B2760E01}" type="presOf" srcId="{F3403B8E-D47E-4D64-852A-15AE7D10A074}" destId="{454A567D-584C-4E8A-91D5-9D4F1EC63D3B}" srcOrd="0" destOrd="0" presId="urn:microsoft.com/office/officeart/2005/8/layout/cycle6"/>
    <dgm:cxn modelId="{FDB931DF-5815-4CD9-909A-91794775C8FE}" type="presOf" srcId="{B0CEBD7A-1CFC-446E-BC97-0B7C8833325F}" destId="{FADE9BDB-92BF-446A-B9A5-CCFFC9D193EE}" srcOrd="0" destOrd="0" presId="urn:microsoft.com/office/officeart/2005/8/layout/cycle6"/>
    <dgm:cxn modelId="{B06263EA-E20B-4385-B5BB-7E0255CD95BD}" type="presOf" srcId="{3A924856-FC05-4341-8DF8-9E465BC0CBCE}" destId="{EF7788AE-5066-4DFD-AE21-226DD08C9F5A}" srcOrd="0" destOrd="0" presId="urn:microsoft.com/office/officeart/2005/8/layout/cycle6"/>
    <dgm:cxn modelId="{B446A122-6324-43EE-AFAC-F1230868CC1F}" type="presParOf" srcId="{FD7038BB-3170-4385-B99A-A11317B5E39E}" destId="{EF7788AE-5066-4DFD-AE21-226DD08C9F5A}" srcOrd="0" destOrd="0" presId="urn:microsoft.com/office/officeart/2005/8/layout/cycle6"/>
    <dgm:cxn modelId="{4E3EB452-E63A-4447-9FFD-6AF3F9DF2820}" type="presParOf" srcId="{FD7038BB-3170-4385-B99A-A11317B5E39E}" destId="{82A58500-B808-4375-B0BC-36F4414E595A}" srcOrd="1" destOrd="0" presId="urn:microsoft.com/office/officeart/2005/8/layout/cycle6"/>
    <dgm:cxn modelId="{17B424F9-1CAC-479A-838F-DAACCC6BC529}" type="presParOf" srcId="{FD7038BB-3170-4385-B99A-A11317B5E39E}" destId="{6406E2BE-AD29-4574-ADD7-29E38B804844}" srcOrd="2" destOrd="0" presId="urn:microsoft.com/office/officeart/2005/8/layout/cycle6"/>
    <dgm:cxn modelId="{1F2B408F-7D47-4EDD-ACBD-A07906347328}" type="presParOf" srcId="{FD7038BB-3170-4385-B99A-A11317B5E39E}" destId="{454A567D-584C-4E8A-91D5-9D4F1EC63D3B}" srcOrd="3" destOrd="0" presId="urn:microsoft.com/office/officeart/2005/8/layout/cycle6"/>
    <dgm:cxn modelId="{F3F7C5F9-46EA-4B1B-81A9-986AA11173B2}" type="presParOf" srcId="{FD7038BB-3170-4385-B99A-A11317B5E39E}" destId="{C30FB004-36DA-4797-A255-DCC0396B0BE6}" srcOrd="4" destOrd="0" presId="urn:microsoft.com/office/officeart/2005/8/layout/cycle6"/>
    <dgm:cxn modelId="{DE44804A-289D-4A5A-9AFA-B2685902B469}" type="presParOf" srcId="{FD7038BB-3170-4385-B99A-A11317B5E39E}" destId="{8508C44C-EA5D-4C52-98A0-1E6598457722}" srcOrd="5" destOrd="0" presId="urn:microsoft.com/office/officeart/2005/8/layout/cycle6"/>
    <dgm:cxn modelId="{69772171-C89C-466C-9EB1-A10B467ECB5D}" type="presParOf" srcId="{FD7038BB-3170-4385-B99A-A11317B5E39E}" destId="{F5609886-287B-46AC-ADF1-A2264A823A5C}" srcOrd="6" destOrd="0" presId="urn:microsoft.com/office/officeart/2005/8/layout/cycle6"/>
    <dgm:cxn modelId="{404C00F9-E3B7-45F7-8C8B-9194776AA736}" type="presParOf" srcId="{FD7038BB-3170-4385-B99A-A11317B5E39E}" destId="{3EE86D78-82CC-42F6-A68E-E0E9CDD0B6C0}" srcOrd="7" destOrd="0" presId="urn:microsoft.com/office/officeart/2005/8/layout/cycle6"/>
    <dgm:cxn modelId="{02B6DFAC-DFC3-4E4C-83D6-84E3DC6D6F2D}" type="presParOf" srcId="{FD7038BB-3170-4385-B99A-A11317B5E39E}" destId="{4696DC0B-2659-4D7A-8617-CDDB42812C18}" srcOrd="8" destOrd="0" presId="urn:microsoft.com/office/officeart/2005/8/layout/cycle6"/>
    <dgm:cxn modelId="{5D430A87-EE09-43D7-A798-228EDEDBAFC4}" type="presParOf" srcId="{FD7038BB-3170-4385-B99A-A11317B5E39E}" destId="{8B4827D2-6E5C-47A7-B567-97E38E4AA1D7}" srcOrd="9" destOrd="0" presId="urn:microsoft.com/office/officeart/2005/8/layout/cycle6"/>
    <dgm:cxn modelId="{FFD68642-586C-460D-9385-9AB3E359F145}" type="presParOf" srcId="{FD7038BB-3170-4385-B99A-A11317B5E39E}" destId="{D5E31706-9954-4B22-9D5A-0FBE34FCAFE3}" srcOrd="10" destOrd="0" presId="urn:microsoft.com/office/officeart/2005/8/layout/cycle6"/>
    <dgm:cxn modelId="{1A587789-9FE9-4FFF-8C95-33E8C7B3FF29}" type="presParOf" srcId="{FD7038BB-3170-4385-B99A-A11317B5E39E}" destId="{FADE9BDB-92BF-446A-B9A5-CCFFC9D193EE}" srcOrd="11" destOrd="0" presId="urn:microsoft.com/office/officeart/2005/8/layout/cycle6"/>
    <dgm:cxn modelId="{7F1F6EF6-E0D5-4D71-82A5-7AA968D67D11}" type="presParOf" srcId="{FD7038BB-3170-4385-B99A-A11317B5E39E}" destId="{B79224A3-C8DB-4937-BA8F-609CB3F596EA}" srcOrd="12" destOrd="0" presId="urn:microsoft.com/office/officeart/2005/8/layout/cycle6"/>
    <dgm:cxn modelId="{264DB265-0E6C-47E2-B484-D0BD063B7CAD}" type="presParOf" srcId="{FD7038BB-3170-4385-B99A-A11317B5E39E}" destId="{733A1676-EA7A-4AA5-8F15-C3B0B7C9D27D}" srcOrd="13" destOrd="0" presId="urn:microsoft.com/office/officeart/2005/8/layout/cycle6"/>
    <dgm:cxn modelId="{33C4C415-9EEB-4940-8E0C-6A4FF61B84ED}" type="presParOf" srcId="{FD7038BB-3170-4385-B99A-A11317B5E39E}" destId="{B2DFA907-0E99-4393-855C-1960456F8E1D}" srcOrd="14"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7788AE-5066-4DFD-AE21-226DD08C9F5A}">
      <dsp:nvSpPr>
        <dsp:cNvPr id="0" name=""/>
        <dsp:cNvSpPr/>
      </dsp:nvSpPr>
      <dsp:spPr>
        <a:xfrm>
          <a:off x="1790730" y="1670"/>
          <a:ext cx="2365558" cy="885706"/>
        </a:xfrm>
        <a:prstGeom prst="round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1. Couverture</a:t>
          </a:r>
        </a:p>
      </dsp:txBody>
      <dsp:txXfrm>
        <a:off x="1833967" y="44907"/>
        <a:ext cx="2279084" cy="799232"/>
      </dsp:txXfrm>
    </dsp:sp>
    <dsp:sp modelId="{6406E2BE-AD29-4574-ADD7-29E38B804844}">
      <dsp:nvSpPr>
        <dsp:cNvPr id="0" name=""/>
        <dsp:cNvSpPr/>
      </dsp:nvSpPr>
      <dsp:spPr>
        <a:xfrm>
          <a:off x="1020502" y="698902"/>
          <a:ext cx="3536380" cy="3536380"/>
        </a:xfrm>
        <a:custGeom>
          <a:avLst/>
          <a:gdLst/>
          <a:ahLst/>
          <a:cxnLst/>
          <a:rect l="0" t="0" r="0" b="0"/>
          <a:pathLst>
            <a:path>
              <a:moveTo>
                <a:pt x="2567646" y="191051"/>
              </a:moveTo>
              <a:arcTo wR="1768190" hR="1768190" stAng="17812835" swAng="1094330"/>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54A567D-584C-4E8A-91D5-9D4F1EC63D3B}">
      <dsp:nvSpPr>
        <dsp:cNvPr id="0" name=""/>
        <dsp:cNvSpPr/>
      </dsp:nvSpPr>
      <dsp:spPr>
        <a:xfrm>
          <a:off x="3460319" y="1223460"/>
          <a:ext cx="2389676" cy="885706"/>
        </a:xfrm>
        <a:prstGeom prst="roundRect">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2. Méthodologie</a:t>
          </a:r>
        </a:p>
      </dsp:txBody>
      <dsp:txXfrm>
        <a:off x="3503556" y="1266697"/>
        <a:ext cx="2303202" cy="799232"/>
      </dsp:txXfrm>
    </dsp:sp>
    <dsp:sp modelId="{8508C44C-EA5D-4C52-98A0-1E6598457722}">
      <dsp:nvSpPr>
        <dsp:cNvPr id="0" name=""/>
        <dsp:cNvSpPr/>
      </dsp:nvSpPr>
      <dsp:spPr>
        <a:xfrm>
          <a:off x="1231323" y="660117"/>
          <a:ext cx="3536380" cy="3536380"/>
        </a:xfrm>
        <a:custGeom>
          <a:avLst/>
          <a:gdLst/>
          <a:ahLst/>
          <a:cxnLst/>
          <a:rect l="0" t="0" r="0" b="0"/>
          <a:pathLst>
            <a:path>
              <a:moveTo>
                <a:pt x="3509199" y="1459346"/>
              </a:moveTo>
              <a:arcTo wR="1768190" hR="1768190" stAng="20996444" swAng="2024553"/>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5609886-287B-46AC-ADF1-A2264A823A5C}">
      <dsp:nvSpPr>
        <dsp:cNvPr id="0" name=""/>
        <dsp:cNvSpPr/>
      </dsp:nvSpPr>
      <dsp:spPr>
        <a:xfrm>
          <a:off x="3189728" y="3148125"/>
          <a:ext cx="2150903" cy="885706"/>
        </a:xfrm>
        <a:prstGeom prst="roundRect">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3. </a:t>
          </a:r>
          <a:r>
            <a:rPr lang="en-US" sz="2000" kern="1200" dirty="0" err="1"/>
            <a:t>Livrables</a:t>
          </a:r>
          <a:endParaRPr lang="en-US" sz="2000" kern="1200" dirty="0"/>
        </a:p>
      </dsp:txBody>
      <dsp:txXfrm>
        <a:off x="3232965" y="3191362"/>
        <a:ext cx="2064429" cy="799232"/>
      </dsp:txXfrm>
    </dsp:sp>
    <dsp:sp modelId="{4696DC0B-2659-4D7A-8617-CDDB42812C18}">
      <dsp:nvSpPr>
        <dsp:cNvPr id="0" name=""/>
        <dsp:cNvSpPr/>
      </dsp:nvSpPr>
      <dsp:spPr>
        <a:xfrm>
          <a:off x="1012258" y="639601"/>
          <a:ext cx="3536380" cy="3536380"/>
        </a:xfrm>
        <a:custGeom>
          <a:avLst/>
          <a:gdLst/>
          <a:ahLst/>
          <a:cxnLst/>
          <a:rect l="0" t="0" r="0" b="0"/>
          <a:pathLst>
            <a:path>
              <a:moveTo>
                <a:pt x="2450298" y="3399516"/>
              </a:moveTo>
              <a:arcTo wR="1768190" hR="1768190" stAng="4038520" swAng="2656872"/>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B4827D2-6E5C-47A7-B567-97E38E4AA1D7}">
      <dsp:nvSpPr>
        <dsp:cNvPr id="0" name=""/>
        <dsp:cNvSpPr/>
      </dsp:nvSpPr>
      <dsp:spPr>
        <a:xfrm>
          <a:off x="377766" y="3161177"/>
          <a:ext cx="2250975" cy="885706"/>
        </a:xfrm>
        <a:prstGeom prst="roundRect">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4. Gouvernance</a:t>
          </a:r>
        </a:p>
      </dsp:txBody>
      <dsp:txXfrm>
        <a:off x="421003" y="3204414"/>
        <a:ext cx="2164501" cy="799232"/>
      </dsp:txXfrm>
    </dsp:sp>
    <dsp:sp modelId="{FADE9BDB-92BF-446A-B9A5-CCFFC9D193EE}">
      <dsp:nvSpPr>
        <dsp:cNvPr id="0" name=""/>
        <dsp:cNvSpPr/>
      </dsp:nvSpPr>
      <dsp:spPr>
        <a:xfrm>
          <a:off x="1116310" y="904027"/>
          <a:ext cx="3536380" cy="3536380"/>
        </a:xfrm>
        <a:custGeom>
          <a:avLst/>
          <a:gdLst/>
          <a:ahLst/>
          <a:cxnLst/>
          <a:rect l="0" t="0" r="0" b="0"/>
          <a:pathLst>
            <a:path>
              <a:moveTo>
                <a:pt x="66070" y="2247029"/>
              </a:moveTo>
              <a:arcTo wR="1768190" hR="1768190" stAng="9857261" swAng="2036373"/>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79224A3-C8DB-4937-BA8F-609CB3F596EA}">
      <dsp:nvSpPr>
        <dsp:cNvPr id="0" name=""/>
        <dsp:cNvSpPr/>
      </dsp:nvSpPr>
      <dsp:spPr>
        <a:xfrm>
          <a:off x="164349" y="1223460"/>
          <a:ext cx="2255022" cy="885706"/>
        </a:xfrm>
        <a:prstGeom prst="roundRect">
          <a:avLst/>
        </a:prstGeom>
        <a:solidFill>
          <a:schemeClr val="accent6">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5. Transparence</a:t>
          </a:r>
        </a:p>
        <a:p>
          <a:pPr marL="0" lvl="0" indent="0" algn="ctr" defTabSz="889000">
            <a:lnSpc>
              <a:spcPct val="90000"/>
            </a:lnSpc>
            <a:spcBef>
              <a:spcPct val="0"/>
            </a:spcBef>
            <a:spcAft>
              <a:spcPct val="35000"/>
            </a:spcAft>
            <a:buNone/>
          </a:pPr>
          <a:r>
            <a:rPr lang="en-US" sz="2000" kern="1200"/>
            <a:t>Responsabilité</a:t>
          </a:r>
        </a:p>
      </dsp:txBody>
      <dsp:txXfrm>
        <a:off x="207586" y="1266697"/>
        <a:ext cx="2168548" cy="799232"/>
      </dsp:txXfrm>
    </dsp:sp>
    <dsp:sp modelId="{B2DFA907-0E99-4393-855C-1960456F8E1D}">
      <dsp:nvSpPr>
        <dsp:cNvPr id="0" name=""/>
        <dsp:cNvSpPr/>
      </dsp:nvSpPr>
      <dsp:spPr>
        <a:xfrm>
          <a:off x="1390135" y="698902"/>
          <a:ext cx="3536380" cy="3536380"/>
        </a:xfrm>
        <a:custGeom>
          <a:avLst/>
          <a:gdLst/>
          <a:ahLst/>
          <a:cxnLst/>
          <a:rect l="0" t="0" r="0" b="0"/>
          <a:pathLst>
            <a:path>
              <a:moveTo>
                <a:pt x="515287" y="520499"/>
              </a:moveTo>
              <a:arcTo wR="1768190" hR="1768190" stAng="13492835" swAng="1094330"/>
            </a:path>
          </a:pathLst>
        </a:custGeom>
        <a:noFill/>
        <a:ln w="9525"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CEFB3460-4E86-4FCF-8962-3DBB9716D763}" type="datetimeFigureOut">
              <a:rPr lang="fr-FR" smtClean="0"/>
              <a:t>27/11/2023</a:t>
            </a:fld>
            <a:endParaRPr lang="fr-FR"/>
          </a:p>
        </p:txBody>
      </p:sp>
      <p:sp>
        <p:nvSpPr>
          <p:cNvPr id="4" name="Espace réservé de l'image des diapositives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D43CAC6F-B801-4589-87C0-C3206945BD44}" type="slidenum">
              <a:rPr lang="fr-FR" smtClean="0"/>
              <a:t>‹N°›</a:t>
            </a:fld>
            <a:endParaRPr lang="fr-FR"/>
          </a:p>
        </p:txBody>
      </p:sp>
    </p:spTree>
    <p:extLst>
      <p:ext uri="{BB962C8B-B14F-4D97-AF65-F5344CB8AC3E}">
        <p14:creationId xmlns:p14="http://schemas.microsoft.com/office/powerpoint/2010/main" val="2090060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43CAC6F-B801-4589-87C0-C3206945BD44}" type="slidenum">
              <a:rPr lang="fr-FR" smtClean="0"/>
              <a:t>1</a:t>
            </a:fld>
            <a:endParaRPr lang="fr-FR"/>
          </a:p>
        </p:txBody>
      </p:sp>
    </p:spTree>
    <p:extLst>
      <p:ext uri="{BB962C8B-B14F-4D97-AF65-F5344CB8AC3E}">
        <p14:creationId xmlns:p14="http://schemas.microsoft.com/office/powerpoint/2010/main" val="3120323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On a une méthode de classement pour l’envt </a:t>
            </a:r>
            <a:br>
              <a:rPr lang="fr-FR" dirty="0"/>
            </a:br>
            <a:r>
              <a:rPr lang="fr-FR" dirty="0"/>
              <a:t>I4CE climat = att et </a:t>
            </a:r>
            <a:r>
              <a:rPr lang="fr-FR" dirty="0" err="1"/>
              <a:t>adapt</a:t>
            </a:r>
            <a:r>
              <a:rPr lang="fr-FR" dirty="0"/>
              <a:t> </a:t>
            </a:r>
          </a:p>
          <a:p>
            <a:r>
              <a:rPr lang="fr-FR" dirty="0"/>
              <a:t>Autres experts = CDC </a:t>
            </a:r>
          </a:p>
        </p:txBody>
      </p:sp>
      <p:sp>
        <p:nvSpPr>
          <p:cNvPr id="4" name="Espace réservé du numéro de diapositive 3"/>
          <p:cNvSpPr>
            <a:spLocks noGrp="1"/>
          </p:cNvSpPr>
          <p:nvPr>
            <p:ph type="sldNum" sz="quarter" idx="5"/>
          </p:nvPr>
        </p:nvSpPr>
        <p:spPr/>
        <p:txBody>
          <a:bodyPr/>
          <a:lstStyle/>
          <a:p>
            <a:fld id="{D43CAC6F-B801-4589-87C0-C3206945BD44}" type="slidenum">
              <a:rPr lang="fr-FR" smtClean="0"/>
              <a:t>11</a:t>
            </a:fld>
            <a:endParaRPr lang="fr-FR"/>
          </a:p>
        </p:txBody>
      </p:sp>
    </p:spTree>
    <p:extLst>
      <p:ext uri="{BB962C8B-B14F-4D97-AF65-F5344CB8AC3E}">
        <p14:creationId xmlns:p14="http://schemas.microsoft.com/office/powerpoint/2010/main" val="33432737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Quels principes méthodo sous – tendent le cadre d’évaluation atténuation ?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Tout d’abord, nos critères de classement. Nous les avons créés d’après la SNBC et son objectif : ZEN en 2050.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On se pose la question pour chaque ligne de dépense : est-ce que cette dépense réduit ou augmente les émissions du territoire ? Pour répondre à cette question, nous avons créé 5 catégories :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3CAC6F-B801-4589-87C0-C3206945BD44}"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85393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3CAC6F-B801-4589-87C0-C3206945BD44}"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89932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noProof="0" dirty="0"/>
          </a:p>
        </p:txBody>
      </p:sp>
      <p:sp>
        <p:nvSpPr>
          <p:cNvPr id="4" name="Espace réservé du numéro de diapositive 3"/>
          <p:cNvSpPr>
            <a:spLocks noGrp="1"/>
          </p:cNvSpPr>
          <p:nvPr>
            <p:ph type="sldNum" sz="quarter" idx="5"/>
          </p:nvPr>
        </p:nvSpPr>
        <p:spPr/>
        <p:txBody>
          <a:bodyPr/>
          <a:lstStyle/>
          <a:p>
            <a:pPr marL="0" marR="0" lvl="0" indent="0" algn="r" defTabSz="1035371" rtl="0" eaLnBrk="1" fontAlgn="auto" latinLnBrk="0" hangingPunct="1">
              <a:lnSpc>
                <a:spcPct val="100000"/>
              </a:lnSpc>
              <a:spcBef>
                <a:spcPts val="0"/>
              </a:spcBef>
              <a:spcAft>
                <a:spcPts val="0"/>
              </a:spcAft>
              <a:buClrTx/>
              <a:buSzTx/>
              <a:buFontTx/>
              <a:buNone/>
              <a:tabLst/>
              <a:defRPr/>
            </a:pPr>
            <a:fld id="{D43CAC6F-B801-4589-87C0-C3206945BD44}" type="slidenum">
              <a:rPr kumimoji="0" lang="fr-FR" sz="1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035371" rtl="0" eaLnBrk="1" fontAlgn="auto" latinLnBrk="0" hangingPunct="1">
                <a:lnSpc>
                  <a:spcPct val="100000"/>
                </a:lnSpc>
                <a:spcBef>
                  <a:spcPts val="0"/>
                </a:spcBef>
                <a:spcAft>
                  <a:spcPts val="0"/>
                </a:spcAft>
                <a:buClrTx/>
                <a:buSzTx/>
                <a:buFontTx/>
                <a:buNone/>
                <a:tabLst/>
                <a:defRPr/>
              </a:pPr>
              <a:t>16</a:t>
            </a:fld>
            <a:endParaRPr kumimoji="0" lang="fr-FR"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54715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b="0" i="0" u="none" strike="noStrike">
                <a:solidFill>
                  <a:srgbClr val="333333"/>
                </a:solidFill>
                <a:effectLst/>
                <a:latin typeface="Arial" panose="020B0604020202020204" pitchFamily="34" charset="0"/>
              </a:rPr>
              <a:t>60612.A</a:t>
            </a:r>
            <a:r>
              <a:rPr lang="fr-FR" sz="2800"/>
              <a:t> </a:t>
            </a:r>
            <a:r>
              <a:rPr lang="fr-FR" sz="1800" b="0" i="0" u="none" strike="noStrike">
                <a:solidFill>
                  <a:srgbClr val="333333"/>
                </a:solidFill>
                <a:effectLst/>
                <a:latin typeface="Arial" panose="020B0604020202020204" pitchFamily="34" charset="0"/>
              </a:rPr>
              <a:t>Electricité</a:t>
            </a:r>
            <a:endParaRPr lang="fr-FR" sz="2800"/>
          </a:p>
          <a:p>
            <a:r>
              <a:rPr lang="fr-FR" sz="1800" b="0" i="0" u="none" strike="noStrike">
                <a:solidFill>
                  <a:srgbClr val="333333"/>
                </a:solidFill>
                <a:effectLst/>
                <a:latin typeface="Arial" panose="020B0604020202020204" pitchFamily="34" charset="0"/>
              </a:rPr>
              <a:t>DU01</a:t>
            </a:r>
            <a:r>
              <a:rPr lang="fr-FR"/>
              <a:t> </a:t>
            </a:r>
            <a:r>
              <a:rPr lang="fr-FR" sz="1800" b="0" i="0" u="none" strike="noStrike" err="1">
                <a:solidFill>
                  <a:srgbClr val="333333"/>
                </a:solidFill>
                <a:effectLst/>
                <a:latin typeface="Arial" panose="020B0604020202020204" pitchFamily="34" charset="0"/>
              </a:rPr>
              <a:t>Dir</a:t>
            </a:r>
            <a:r>
              <a:rPr lang="fr-FR" sz="1800" b="0" i="0" u="none" strike="noStrike">
                <a:solidFill>
                  <a:srgbClr val="333333"/>
                </a:solidFill>
                <a:effectLst/>
                <a:latin typeface="Arial" panose="020B0604020202020204" pitchFamily="34" charset="0"/>
              </a:rPr>
              <a:t>. du développement économique et de l'attractivité</a:t>
            </a:r>
            <a:r>
              <a:rPr lang="fr-FR"/>
              <a:t> </a:t>
            </a:r>
            <a:r>
              <a:rPr lang="fr-FR" sz="1800" b="0" i="0" u="none" strike="noStrike">
                <a:solidFill>
                  <a:srgbClr val="333333"/>
                </a:solidFill>
                <a:effectLst/>
                <a:latin typeface="Arial" panose="020B0604020202020204" pitchFamily="34" charset="0"/>
              </a:rPr>
              <a:t>1275</a:t>
            </a:r>
            <a:endParaRPr lang="fr-FR"/>
          </a:p>
        </p:txBody>
      </p:sp>
      <p:sp>
        <p:nvSpPr>
          <p:cNvPr id="4" name="Espace réservé du numéro de diapositive 3"/>
          <p:cNvSpPr>
            <a:spLocks noGrp="1"/>
          </p:cNvSpPr>
          <p:nvPr>
            <p:ph type="sldNum" sz="quarter" idx="5"/>
          </p:nvPr>
        </p:nvSpPr>
        <p:spPr/>
        <p:txBody>
          <a:bodyPr/>
          <a:lstStyle/>
          <a:p>
            <a:fld id="{D43CAC6F-B801-4589-87C0-C3206945BD44}" type="slidenum">
              <a:rPr lang="fr-FR" smtClean="0"/>
              <a:t>17</a:t>
            </a:fld>
            <a:endParaRPr lang="fr-FR"/>
          </a:p>
        </p:txBody>
      </p:sp>
    </p:spTree>
    <p:extLst>
      <p:ext uri="{BB962C8B-B14F-4D97-AF65-F5344CB8AC3E}">
        <p14:creationId xmlns:p14="http://schemas.microsoft.com/office/powerpoint/2010/main" val="42560547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a:t>Exemple de Paris : </a:t>
            </a:r>
          </a:p>
          <a:p>
            <a:pPr marL="0" indent="0">
              <a:buFontTx/>
              <a:buNone/>
            </a:pPr>
            <a:r>
              <a:rPr lang="fr-FR"/>
              <a:t>2 directions budget + envi </a:t>
            </a:r>
          </a:p>
          <a:p>
            <a:pPr marL="0" indent="0">
              <a:buFontTx/>
              <a:buNone/>
            </a:pPr>
            <a:r>
              <a:rPr lang="fr-FR"/>
              <a:t>+ DGS </a:t>
            </a:r>
          </a:p>
          <a:p>
            <a:pPr marL="0" indent="0">
              <a:buFontTx/>
              <a:buNone/>
            </a:pPr>
            <a:r>
              <a:rPr lang="fr-FR"/>
              <a:t>Equipe projet à mener le travail en chambre sur 3 politiques publiques (affaires sociales ; environnement ; aménagement) avec un atelier d’une demi-journée avec un référent de chacun des bureaux sectoriels. </a:t>
            </a:r>
          </a:p>
          <a:p>
            <a:pPr marL="0" indent="0">
              <a:buFontTx/>
              <a:buNone/>
            </a:pPr>
            <a:r>
              <a:rPr lang="fr-FR"/>
              <a:t>Sur le CA2019 </a:t>
            </a:r>
          </a:p>
          <a:p>
            <a:pPr marL="0" indent="0">
              <a:buFontTx/>
              <a:buNone/>
            </a:pPr>
            <a:r>
              <a:rPr lang="fr-FR"/>
              <a:t>Présentation de l’expérimentation au Conseil de Paris </a:t>
            </a:r>
          </a:p>
          <a:p>
            <a:pPr marL="0" indent="0">
              <a:buFontTx/>
              <a:buNone/>
            </a:pPr>
            <a:r>
              <a:rPr lang="fr-FR"/>
              <a:t>Généralisation à l’ensemble des PP et sur le BP2021, bientôt sur la PIM (de la mandature)</a:t>
            </a:r>
          </a:p>
          <a:p>
            <a:pPr marL="0" indent="0">
              <a:buFontTx/>
              <a:buNone/>
            </a:pPr>
            <a:endParaRPr lang="fr-FR"/>
          </a:p>
          <a:p>
            <a:pPr marL="171450" indent="-171450">
              <a:buFontTx/>
              <a:buChar char="-"/>
            </a:pPr>
            <a:r>
              <a:rPr lang="fr-FR"/>
              <a:t>Quelle gouvernance mettre en place ? </a:t>
            </a:r>
          </a:p>
          <a:p>
            <a:pPr marL="0" indent="0">
              <a:buFontTx/>
              <a:buNone/>
            </a:pPr>
            <a:r>
              <a:rPr lang="fr-FR"/>
              <a:t>Le portage de ce projet doit être fort, au niveau des services et accompagné d’un soutien politique. C’est un projet qui va concerner l’ensemble des services, il est donc important d’avoir une demande pour ce projet qui vient plutôt du top management si possible. </a:t>
            </a:r>
          </a:p>
          <a:p>
            <a:pPr marL="0" indent="0">
              <a:buFontTx/>
              <a:buNone/>
            </a:pPr>
            <a:r>
              <a:rPr lang="fr-FR"/>
              <a:t>Ce projet, parce qu’ils les concerne directement, doit être mené avec la direction des finances et/ou budget et/ou </a:t>
            </a:r>
            <a:r>
              <a:rPr lang="fr-FR" err="1"/>
              <a:t>CdG</a:t>
            </a:r>
            <a:r>
              <a:rPr lang="fr-FR"/>
              <a:t> et/ou éval PP.  </a:t>
            </a:r>
          </a:p>
          <a:p>
            <a:pPr marL="0" indent="0">
              <a:buFontTx/>
              <a:buNone/>
            </a:pPr>
            <a:r>
              <a:rPr lang="fr-FR"/>
              <a:t>La direction de l’environnement, pour son expertise, doit également être impliquée, si elle existe. Dans les + petites CT, la DGS pourra remplir ce rôle. </a:t>
            </a:r>
          </a:p>
          <a:p>
            <a:pPr marL="0" indent="0">
              <a:buFontTx/>
              <a:buNone/>
            </a:pPr>
            <a:r>
              <a:rPr lang="fr-FR"/>
              <a:t>On conseille aux CT de réaliser cette évaluation en interne, car cela favorise l’appropriation et la transversalité de la méthode et des enjeux climat dans la CT. </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3CAC6F-B801-4589-87C0-C3206945BD44}"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74498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Différencier les axes d’analyse </a:t>
            </a:r>
          </a:p>
          <a:p>
            <a:pPr marL="171450" indent="-171450">
              <a:buFontTx/>
              <a:buChar char="-"/>
            </a:pPr>
            <a:r>
              <a:rPr lang="fr-FR" dirty="0"/>
              <a:t>Donner les leviers d’actions </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3CAC6F-B801-4589-87C0-C3206945BD44}"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00175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finir, voici une slide récapitulant les documents disponibles. </a:t>
            </a:r>
          </a:p>
        </p:txBody>
      </p:sp>
      <p:sp>
        <p:nvSpPr>
          <p:cNvPr id="4" name="Espace réservé du numéro de diapositive 3"/>
          <p:cNvSpPr>
            <a:spLocks noGrp="1"/>
          </p:cNvSpPr>
          <p:nvPr>
            <p:ph type="sldNum" sz="quarter" idx="5"/>
          </p:nvPr>
        </p:nvSpPr>
        <p:spPr/>
        <p:txBody>
          <a:bodyPr/>
          <a:lstStyle/>
          <a:p>
            <a:fld id="{D43CAC6F-B801-4589-87C0-C3206945BD44}" type="slidenum">
              <a:rPr lang="fr-FR" smtClean="0"/>
              <a:t>24</a:t>
            </a:fld>
            <a:endParaRPr lang="fr-FR"/>
          </a:p>
        </p:txBody>
      </p:sp>
    </p:spTree>
    <p:extLst>
      <p:ext uri="{BB962C8B-B14F-4D97-AF65-F5344CB8AC3E}">
        <p14:creationId xmlns:p14="http://schemas.microsoft.com/office/powerpoint/2010/main" val="40035817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7661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pt-PT" dirty="0"/>
              <a:t>Quels sont ces éléments méthodo ? </a:t>
            </a:r>
          </a:p>
          <a:p>
            <a:r>
              <a:rPr lang="pt-PT" dirty="0"/>
              <a:t>5 éléments méthodo sont identifiés dans le GBRF par l’UE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5556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Avant toute chose. </a:t>
            </a:r>
            <a:br>
              <a:rPr lang="fr-FR" dirty="0"/>
            </a:br>
            <a:r>
              <a:rPr lang="fr-FR" dirty="0"/>
              <a:t>I4CE qui veut dire Institut de l’économie pour le climat est une association loi 1901, indépendante, fondé par la CDC. </a:t>
            </a:r>
            <a:br>
              <a:rPr lang="fr-FR" dirty="0"/>
            </a:br>
            <a:r>
              <a:rPr lang="fr-FR" dirty="0"/>
              <a:t>Nous produisons de la connaissance économique et financière pour faire avancer les débats politiques sur les actions à mener contre le CC. </a:t>
            </a:r>
            <a:r>
              <a:rPr lang="fr-FR" b="1" dirty="0"/>
              <a:t>Point d’attention : nous ne faisons pas d’accompagnement aux CT, notre cœur de métier s’apparente davantage à de la recherche-action. </a:t>
            </a:r>
          </a:p>
          <a:p>
            <a:r>
              <a:rPr lang="fr-FR" dirty="0"/>
              <a:t>Nous avons 4 programmes dont un qui porte sur les enjeux des </a:t>
            </a:r>
            <a:r>
              <a:rPr lang="fr-FR" b="1" dirty="0"/>
              <a:t>territoires pour réaliser la transition</a:t>
            </a:r>
            <a:r>
              <a:rPr lang="fr-FR" dirty="0"/>
              <a:t>. </a:t>
            </a:r>
          </a:p>
          <a:p>
            <a:r>
              <a:rPr lang="fr-FR" dirty="0"/>
              <a:t>Dans ce cadre, nous avons travaillé avec les collectivités sur le sujet de la budgétisation verte. </a:t>
            </a:r>
          </a:p>
          <a:p>
            <a:r>
              <a:rPr lang="fr-FR" dirty="0"/>
              <a:t>Mais de quoi parle-t-on ? Qu’est-ce que la budgétisation verte ? </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3CAC6F-B801-4589-87C0-C3206945BD44}"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3454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On entend beaucoup parler de budget vert avec l’actualité PLF24 </a:t>
            </a:r>
            <a:r>
              <a:rPr lang="fr-FR" dirty="0" err="1"/>
              <a:t>etpour</a:t>
            </a:r>
            <a:r>
              <a:rPr lang="fr-FR" dirty="0"/>
              <a:t> autant derrière ce terme de budget vert, il peut recourir à des exercices très différents. </a:t>
            </a:r>
          </a:p>
          <a:p>
            <a:r>
              <a:rPr lang="fr-FR" dirty="0"/>
              <a:t>Est-ce qu’on parle d’un reporting, d’un document qui recense parmi les dépenses d’investissements de la région, du </a:t>
            </a:r>
            <a:r>
              <a:rPr lang="fr-FR" dirty="0" err="1"/>
              <a:t>dptmt</a:t>
            </a:r>
            <a:r>
              <a:rPr lang="fr-FR" dirty="0"/>
              <a:t>, de la commune, ce qui est </a:t>
            </a:r>
            <a:r>
              <a:rPr lang="fr-FR" dirty="0" err="1"/>
              <a:t>fav</a:t>
            </a:r>
            <a:r>
              <a:rPr lang="fr-FR" dirty="0"/>
              <a:t> / </a:t>
            </a:r>
            <a:r>
              <a:rPr lang="fr-FR" dirty="0" err="1"/>
              <a:t>défav</a:t>
            </a:r>
            <a:r>
              <a:rPr lang="fr-FR" dirty="0"/>
              <a:t> à l’ENVI ? Et là il faut se poser la question de quels critères on parle ? Et de comment rendre opérationnel ce reporting à moindre coût pour les CT ? </a:t>
            </a:r>
          </a:p>
          <a:p>
            <a:r>
              <a:rPr lang="fr-FR" dirty="0"/>
              <a:t>Est-ce qu’on parle d’une démarche, qui vise à identifier les dépenses </a:t>
            </a:r>
            <a:r>
              <a:rPr lang="fr-FR" dirty="0" err="1"/>
              <a:t>fav</a:t>
            </a:r>
            <a:r>
              <a:rPr lang="fr-FR" dirty="0"/>
              <a:t> / </a:t>
            </a:r>
            <a:r>
              <a:rPr lang="fr-FR" dirty="0" err="1"/>
              <a:t>défav</a:t>
            </a:r>
            <a:r>
              <a:rPr lang="fr-FR" dirty="0"/>
              <a:t> mais dans l’optique d’intégrer la prise de décision, et là c’est un vrai changement interne, managérial, de pilotage, pour que la budgétisation verte soit intégrée au moment des choix budgétaires</a:t>
            </a:r>
          </a:p>
          <a:p>
            <a:r>
              <a:rPr lang="fr-FR" dirty="0"/>
              <a:t>DEF</a:t>
            </a:r>
            <a:br>
              <a:rPr lang="fr-FR" dirty="0"/>
            </a:br>
            <a:r>
              <a:rPr lang="fr-FR" dirty="0"/>
              <a:t>On parle de la démarche</a:t>
            </a:r>
          </a:p>
          <a:p>
            <a:r>
              <a:rPr lang="fr-FR" dirty="0"/>
              <a:t>Pour informer et influencer les arbitrages, c’est un exercice qui permet d’identifier, de comprendre / d’évaluer la cohérence / puis d’analyser ses marges de manœuvre / et cela va se faire dans le temps</a:t>
            </a:r>
          </a:p>
          <a:p>
            <a:r>
              <a:rPr lang="fr-FR" dirty="0"/>
              <a:t>Bien évidemment on peut faire le document sans faire la démarche ou faire la démarche sans faire le document, même si a priori le document va devenir obligatoire, d’après le projet de loi de finances ! </a:t>
            </a:r>
          </a:p>
        </p:txBody>
      </p:sp>
      <p:sp>
        <p:nvSpPr>
          <p:cNvPr id="4" name="Espace réservé du numéro de diapositive 3"/>
          <p:cNvSpPr>
            <a:spLocks noGrp="1"/>
          </p:cNvSpPr>
          <p:nvPr>
            <p:ph type="sldNum" sz="quarter" idx="5"/>
          </p:nvPr>
        </p:nvSpPr>
        <p:spPr/>
        <p:txBody>
          <a:bodyPr/>
          <a:lstStyle/>
          <a:p>
            <a:fld id="{D43CAC6F-B801-4589-87C0-C3206945BD44}" type="slidenum">
              <a:rPr lang="fr-FR" smtClean="0"/>
              <a:t>3</a:t>
            </a:fld>
            <a:endParaRPr lang="fr-FR"/>
          </a:p>
        </p:txBody>
      </p:sp>
    </p:spTree>
    <p:extLst>
      <p:ext uri="{BB962C8B-B14F-4D97-AF65-F5344CB8AC3E}">
        <p14:creationId xmlns:p14="http://schemas.microsoft.com/office/powerpoint/2010/main" val="710435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 typeface="Arial" panose="020B0604020202020204" pitchFamily="34" charset="0"/>
              <a:buNone/>
            </a:pPr>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3CAC6F-B801-4589-87C0-C3206945BD44}"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4269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dirty="0"/>
              <a:t>D’où cela vient ? </a:t>
            </a:r>
          </a:p>
          <a:p>
            <a:r>
              <a:rPr lang="fr-FR" sz="1200" dirty="0"/>
              <a:t>Effort à saluer, améliorations d’année en année et pour l’année prochaine Bercy projette d’utiliser le budget vert dès la construction budgétaire ! </a:t>
            </a:r>
          </a:p>
          <a:p>
            <a:br>
              <a:rPr lang="fr-FR" sz="1200" dirty="0"/>
            </a:br>
            <a:r>
              <a:rPr lang="fr-FR" sz="1200" dirty="0"/>
              <a:t>Amélioration de la transparence sur l’action de l’Etat et ses impacts environnementaux</a:t>
            </a:r>
          </a:p>
          <a:p>
            <a:r>
              <a:rPr lang="fr-FR" sz="1200" dirty="0"/>
              <a:t>Publication annuelle de l’analyse environnementale du budget avant qu’il soit discuté au Parlement</a:t>
            </a:r>
          </a:p>
          <a:p>
            <a:r>
              <a:rPr lang="fr-FR" sz="1200" dirty="0"/>
              <a:t>Une méthodologie précise fondée sur 6 critères dont l’adaptation et la biodiversité</a:t>
            </a: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3CAC6F-B801-4589-87C0-C3206945BD44}"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8105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En bleu récurrent mené par le gvnmt lui-même </a:t>
            </a:r>
          </a:p>
          <a:p>
            <a:r>
              <a:rPr lang="fr-FR" dirty="0"/>
              <a:t>En orange : one shot et évaluation par un tiers </a:t>
            </a:r>
            <a:br>
              <a:rPr lang="fr-FR" dirty="0"/>
            </a:br>
            <a:r>
              <a:rPr lang="fr-FR" dirty="0"/>
              <a:t>Impulsée aussi dans d’autres pays </a:t>
            </a:r>
            <a:br>
              <a:rPr lang="fr-FR" dirty="0"/>
            </a:br>
            <a:r>
              <a:rPr lang="fr-FR" dirty="0"/>
              <a:t>Notamment au niveau de l’UE </a:t>
            </a:r>
          </a:p>
        </p:txBody>
      </p:sp>
      <p:sp>
        <p:nvSpPr>
          <p:cNvPr id="4" name="Espace réservé du numéro de diapositive 3"/>
          <p:cNvSpPr>
            <a:spLocks noGrp="1"/>
          </p:cNvSpPr>
          <p:nvPr>
            <p:ph type="sldNum" sz="quarter" idx="5"/>
          </p:nvPr>
        </p:nvSpPr>
        <p:spPr/>
        <p:txBody>
          <a:bodyPr/>
          <a:lstStyle/>
          <a:p>
            <a:fld id="{D43CAC6F-B801-4589-87C0-C3206945BD44}" type="slidenum">
              <a:rPr lang="fr-FR" smtClean="0"/>
              <a:t>6</a:t>
            </a:fld>
            <a:endParaRPr lang="fr-FR"/>
          </a:p>
        </p:txBody>
      </p:sp>
    </p:spTree>
    <p:extLst>
      <p:ext uri="{BB962C8B-B14F-4D97-AF65-F5344CB8AC3E}">
        <p14:creationId xmlns:p14="http://schemas.microsoft.com/office/powerpoint/2010/main" val="362112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DE0593-AA76-4FA9-B1E9-DBE29758CF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0508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Arial" panose="020B0604020202020204" pitchFamily="34" charset="0"/>
              <a:buChar char="•"/>
            </a:pPr>
            <a:endParaRPr lang="fr-FR" dirty="0"/>
          </a:p>
          <a:p>
            <a:pPr marL="171450" indent="-171450">
              <a:buFont typeface="Arial" panose="020B0604020202020204" pitchFamily="34" charset="0"/>
              <a:buChar char="•"/>
            </a:pP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3CAC6F-B801-4589-87C0-C3206945BD44}"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045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65225" y="1241425"/>
            <a:ext cx="4467225" cy="3349625"/>
          </a:xfrm>
        </p:spPr>
      </p:sp>
      <p:sp>
        <p:nvSpPr>
          <p:cNvPr id="3" name="Espace réservé des notes 2"/>
          <p:cNvSpPr>
            <a:spLocks noGrp="1"/>
          </p:cNvSpPr>
          <p:nvPr>
            <p:ph type="body" idx="1"/>
          </p:nvPr>
        </p:nvSpPr>
        <p:spPr/>
        <p:txBody>
          <a:bodyPr/>
          <a:lstStyle/>
          <a:p>
            <a:r>
              <a:rPr lang="fr-FR" dirty="0"/>
              <a:t>Cela correspond à l’objectif prioritaire ! Bonne nouvelle ! </a:t>
            </a:r>
          </a:p>
          <a:p>
            <a:r>
              <a:rPr lang="fr-FR" dirty="0"/>
              <a:t>Plus que des résultats, l’EEB est avant tout une démarche et c’est aussi ce qui donne les impacts constatés par les CT comme : </a:t>
            </a:r>
          </a:p>
          <a:p>
            <a:pPr marL="171450" indent="-171450">
              <a:buFontTx/>
              <a:buChar char="-"/>
            </a:pPr>
            <a:r>
              <a:rPr lang="fr-FR" dirty="0"/>
              <a:t>Redonner du sens aux métiers financiers </a:t>
            </a:r>
          </a:p>
          <a:p>
            <a:pPr marL="171450" indent="-171450">
              <a:buFontTx/>
              <a:buChar char="-"/>
            </a:pPr>
            <a:r>
              <a:rPr lang="fr-FR" dirty="0"/>
              <a:t>Diffuser une culture commune </a:t>
            </a:r>
          </a:p>
          <a:p>
            <a:pPr marL="171450" indent="-171450">
              <a:buFontTx/>
              <a:buChar char="-"/>
            </a:pPr>
            <a:r>
              <a:rPr lang="fr-FR" dirty="0"/>
              <a:t>Encourager à agir </a:t>
            </a:r>
          </a:p>
          <a:p>
            <a:pPr marL="171450" indent="-171450">
              <a:buFontTx/>
              <a:buChar char="-"/>
            </a:pPr>
            <a:r>
              <a:rPr lang="fr-FR" dirty="0"/>
              <a:t>Questionner les pratiques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Donc 1</a:t>
            </a:r>
            <a:r>
              <a:rPr lang="fr-FR" b="1" baseline="30000" dirty="0"/>
              <a:t>er</a:t>
            </a:r>
            <a:r>
              <a:rPr lang="fr-FR" b="1" dirty="0"/>
              <a:t> msg clé fort : l’EEB est avant tout une démarche, outil de pilotage pour permettre de transversaliser les enjeux </a:t>
            </a:r>
            <a:r>
              <a:rPr lang="fr-FR" b="1" dirty="0" err="1"/>
              <a:t>envtaux</a:t>
            </a:r>
            <a:r>
              <a:rPr lang="fr-FR" b="1" dirty="0"/>
              <a:t> et changer les pratiques </a:t>
            </a:r>
          </a:p>
          <a:p>
            <a:pPr marL="0" indent="0">
              <a:buFontTx/>
              <a:buNone/>
            </a:pPr>
            <a:r>
              <a:rPr lang="fr-FR" dirty="0"/>
              <a:t>LIRE « … » </a:t>
            </a:r>
          </a:p>
          <a:p>
            <a:pPr marL="0" indent="0">
              <a:buFontTx/>
              <a:buNone/>
            </a:pPr>
            <a:r>
              <a:rPr lang="fr-FR" b="1" dirty="0"/>
              <a:t>En revanche, on n’a pas d’impact constaté par les collectivités sur l’EEB comme aide à la décision, donc on a creusé cette question </a:t>
            </a:r>
          </a:p>
          <a:p>
            <a:pPr marL="0" indent="0">
              <a:buFontTx/>
              <a:buNone/>
            </a:pPr>
            <a:endParaRPr lang="fr-FR" dirty="0"/>
          </a:p>
        </p:txBody>
      </p:sp>
      <p:sp>
        <p:nvSpPr>
          <p:cNvPr id="4" name="Espace réservé du numéro de diapositive 3"/>
          <p:cNvSpPr>
            <a:spLocks noGrp="1"/>
          </p:cNvSpPr>
          <p:nvPr>
            <p:ph type="sldNum" sz="quarter" idx="5"/>
          </p:nvPr>
        </p:nvSpPr>
        <p:spPr/>
        <p:txBody>
          <a:bodyPr/>
          <a:lstStyle/>
          <a:p>
            <a:fld id="{24AF761A-802B-4368-9293-E3F573F0921E}" type="slidenum">
              <a:rPr lang="fr-FR" smtClean="0"/>
              <a:t>10</a:t>
            </a:fld>
            <a:endParaRPr lang="fr-FR"/>
          </a:p>
        </p:txBody>
      </p:sp>
    </p:spTree>
    <p:extLst>
      <p:ext uri="{BB962C8B-B14F-4D97-AF65-F5344CB8AC3E}">
        <p14:creationId xmlns:p14="http://schemas.microsoft.com/office/powerpoint/2010/main" val="1339178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8" Type="http://schemas.openxmlformats.org/officeDocument/2006/relationships/hyperlink" Target="https://twitter.com/I4CE_" TargetMode="External"/><Relationship Id="rId3" Type="http://schemas.openxmlformats.org/officeDocument/2006/relationships/image" Target="../media/image5.jpeg"/><Relationship Id="rId7"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4.xml"/><Relationship Id="rId6" Type="http://schemas.openxmlformats.org/officeDocument/2006/relationships/hyperlink" Target="https://www.linkedin.com/company/i4ce" TargetMode="External"/><Relationship Id="rId5" Type="http://schemas.openxmlformats.org/officeDocument/2006/relationships/image" Target="../media/image7.png"/><Relationship Id="rId4" Type="http://schemas.openxmlformats.org/officeDocument/2006/relationships/hyperlink" Target="https://i4ce.us11.list-manage.com/subscribe?u=1aa9ac01e1dd2d504836ed299&amp;id=3c097b98ec" TargetMode="External"/><Relationship Id="rId9"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8" Type="http://schemas.openxmlformats.org/officeDocument/2006/relationships/hyperlink" Target="https://twitter.com/I4CE_" TargetMode="External"/><Relationship Id="rId3" Type="http://schemas.openxmlformats.org/officeDocument/2006/relationships/image" Target="../media/image5.jpeg"/><Relationship Id="rId7"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4.xml"/><Relationship Id="rId6" Type="http://schemas.openxmlformats.org/officeDocument/2006/relationships/hyperlink" Target="https://www.linkedin.com/company/i4ce" TargetMode="External"/><Relationship Id="rId5" Type="http://schemas.openxmlformats.org/officeDocument/2006/relationships/image" Target="../media/image7.png"/><Relationship Id="rId4" Type="http://schemas.openxmlformats.org/officeDocument/2006/relationships/hyperlink" Target="https://i4ce.us11.list-manage.com/subscribe?u=1aa9ac01e1dd2d504836ed299&amp;id=3c097b98ec" TargetMode="External"/><Relationship Id="rId9"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8" Type="http://schemas.openxmlformats.org/officeDocument/2006/relationships/hyperlink" Target="https://twitter.com/I4CE_" TargetMode="External"/><Relationship Id="rId3" Type="http://schemas.openxmlformats.org/officeDocument/2006/relationships/image" Target="../media/image5.jpeg"/><Relationship Id="rId7"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5.xml"/><Relationship Id="rId6" Type="http://schemas.openxmlformats.org/officeDocument/2006/relationships/hyperlink" Target="https://www.linkedin.com/company/i4ce" TargetMode="External"/><Relationship Id="rId5" Type="http://schemas.openxmlformats.org/officeDocument/2006/relationships/image" Target="../media/image7.png"/><Relationship Id="rId4" Type="http://schemas.openxmlformats.org/officeDocument/2006/relationships/hyperlink" Target="https://i4ce.us11.list-manage.com/subscribe?u=1aa9ac01e1dd2d504836ed299&amp;id=3c097b98ec" TargetMode="External"/><Relationship Id="rId9" Type="http://schemas.openxmlformats.org/officeDocument/2006/relationships/image" Target="../media/image9.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8" Type="http://schemas.openxmlformats.org/officeDocument/2006/relationships/hyperlink" Target="https://twitter.com/I4CE_" TargetMode="External"/><Relationship Id="rId3" Type="http://schemas.openxmlformats.org/officeDocument/2006/relationships/image" Target="../media/image5.jpeg"/><Relationship Id="rId7"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6.xml"/><Relationship Id="rId6" Type="http://schemas.openxmlformats.org/officeDocument/2006/relationships/hyperlink" Target="https://www.linkedin.com/company/i4ce" TargetMode="External"/><Relationship Id="rId5" Type="http://schemas.openxmlformats.org/officeDocument/2006/relationships/image" Target="../media/image7.png"/><Relationship Id="rId4" Type="http://schemas.openxmlformats.org/officeDocument/2006/relationships/hyperlink" Target="https://i4ce.us11.list-manage.com/subscribe?u=1aa9ac01e1dd2d504836ed299&amp;id=3c097b98ec" TargetMode="External"/><Relationship Id="rId9" Type="http://schemas.openxmlformats.org/officeDocument/2006/relationships/image" Target="../media/image9.png"/></Relationships>
</file>

<file path=ppt/slideLayouts/_rels/slideLayout59.xml.rels><?xml version="1.0" encoding="UTF-8" standalone="yes"?>
<Relationships xmlns="http://schemas.openxmlformats.org/package/2006/relationships"><Relationship Id="rId8" Type="http://schemas.openxmlformats.org/officeDocument/2006/relationships/hyperlink" Target="https://twitter.com/I4CE_" TargetMode="External"/><Relationship Id="rId3" Type="http://schemas.openxmlformats.org/officeDocument/2006/relationships/image" Target="../media/image5.jpeg"/><Relationship Id="rId7"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6.xml"/><Relationship Id="rId6" Type="http://schemas.openxmlformats.org/officeDocument/2006/relationships/hyperlink" Target="https://www.linkedin.com/company/i4ce" TargetMode="External"/><Relationship Id="rId5" Type="http://schemas.openxmlformats.org/officeDocument/2006/relationships/image" Target="../media/image7.png"/><Relationship Id="rId4" Type="http://schemas.openxmlformats.org/officeDocument/2006/relationships/hyperlink" Target="https://i4ce.us11.list-manage.com/subscribe?u=1aa9ac01e1dd2d504836ed299&amp;id=3c097b98ec" TargetMode="External"/><Relationship Id="rId9"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80.xml.rels><?xml version="1.0" encoding="UTF-8" standalone="yes"?>
<Relationships xmlns="http://schemas.openxmlformats.org/package/2006/relationships"><Relationship Id="rId8" Type="http://schemas.openxmlformats.org/officeDocument/2006/relationships/hyperlink" Target="https://twitter.com/I4CE_" TargetMode="External"/><Relationship Id="rId3" Type="http://schemas.openxmlformats.org/officeDocument/2006/relationships/image" Target="../media/image5.jpeg"/><Relationship Id="rId7"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7.xml"/><Relationship Id="rId6" Type="http://schemas.openxmlformats.org/officeDocument/2006/relationships/hyperlink" Target="https://www.linkedin.com/company/i4ce" TargetMode="External"/><Relationship Id="rId5" Type="http://schemas.openxmlformats.org/officeDocument/2006/relationships/image" Target="../media/image7.png"/><Relationship Id="rId4" Type="http://schemas.openxmlformats.org/officeDocument/2006/relationships/hyperlink" Target="https://i4ce.us11.list-manage.com/subscribe?u=1aa9ac01e1dd2d504836ed299&amp;id=3c097b98ec" TargetMode="External"/><Relationship Id="rId9" Type="http://schemas.openxmlformats.org/officeDocument/2006/relationships/image" Target="../media/image9.png"/></Relationships>
</file>

<file path=ppt/slideLayouts/_rels/slideLayout81.xml.rels><?xml version="1.0" encoding="UTF-8" standalone="yes"?>
<Relationships xmlns="http://schemas.openxmlformats.org/package/2006/relationships"><Relationship Id="rId8" Type="http://schemas.openxmlformats.org/officeDocument/2006/relationships/hyperlink" Target="https://twitter.com/I4CE_" TargetMode="External"/><Relationship Id="rId3" Type="http://schemas.openxmlformats.org/officeDocument/2006/relationships/image" Target="../media/image5.jpeg"/><Relationship Id="rId7"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7.xml"/><Relationship Id="rId6" Type="http://schemas.openxmlformats.org/officeDocument/2006/relationships/hyperlink" Target="https://www.linkedin.com/company/i4ce" TargetMode="External"/><Relationship Id="rId5" Type="http://schemas.openxmlformats.org/officeDocument/2006/relationships/image" Target="../media/image7.png"/><Relationship Id="rId4" Type="http://schemas.openxmlformats.org/officeDocument/2006/relationships/hyperlink" Target="https://i4ce.us11.list-manage.com/subscribe?u=1aa9ac01e1dd2d504836ed299&amp;id=3c097b98ec" TargetMode="External"/><Relationship Id="rId9" Type="http://schemas.openxmlformats.org/officeDocument/2006/relationships/image" Target="../media/image9.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8" name="Espace réservé du titre 2"/>
          <p:cNvSpPr>
            <a:spLocks noGrp="1"/>
          </p:cNvSpPr>
          <p:nvPr>
            <p:ph type="title" hasCustomPrompt="1"/>
          </p:nvPr>
        </p:nvSpPr>
        <p:spPr>
          <a:xfrm>
            <a:off x="889671" y="1844824"/>
            <a:ext cx="7498754" cy="1008112"/>
          </a:xfrm>
          <a:prstGeom prst="rect">
            <a:avLst/>
          </a:prstGeom>
        </p:spPr>
        <p:txBody>
          <a:bodyPr vert="horz" lIns="91440" tIns="45720" rIns="91440" bIns="45720" rtlCol="0" anchor="ctr">
            <a:normAutofit/>
          </a:bodyPr>
          <a:lstStyle>
            <a:lvl1pPr algn="ctr">
              <a:defRPr sz="4000" b="0" baseline="0">
                <a:solidFill>
                  <a:srgbClr val="4D4D4D"/>
                </a:solidFill>
              </a:defRPr>
            </a:lvl1pPr>
          </a:lstStyle>
          <a:p>
            <a:r>
              <a:rPr lang="fr-FR"/>
              <a:t>Titre</a:t>
            </a:r>
          </a:p>
        </p:txBody>
      </p:sp>
      <p:sp>
        <p:nvSpPr>
          <p:cNvPr id="28" name="Espace réservé du texte 27"/>
          <p:cNvSpPr>
            <a:spLocks noGrp="1"/>
          </p:cNvSpPr>
          <p:nvPr>
            <p:ph type="body" sz="quarter" idx="12" hasCustomPrompt="1"/>
          </p:nvPr>
        </p:nvSpPr>
        <p:spPr>
          <a:xfrm>
            <a:off x="900115" y="2995861"/>
            <a:ext cx="7488311" cy="865188"/>
          </a:xfrm>
          <a:prstGeom prst="rect">
            <a:avLst/>
          </a:prstGeom>
        </p:spPr>
        <p:txBody>
          <a:bodyPr anchor="ctr" anchorCtr="0">
            <a:normAutofit/>
          </a:bodyPr>
          <a:lstStyle>
            <a:lvl1pPr marL="0" indent="0" algn="ctr">
              <a:buFontTx/>
              <a:buNone/>
              <a:defRPr sz="3000">
                <a:solidFill>
                  <a:schemeClr val="bg1"/>
                </a:solidFill>
                <a:latin typeface="Trebuchet MS" panose="020B0603020202020204" pitchFamily="34" charset="0"/>
              </a:defRPr>
            </a:lvl1pPr>
          </a:lstStyle>
          <a:p>
            <a:pPr lvl="0"/>
            <a:r>
              <a:rPr lang="fr-FR"/>
              <a:t>Sous titre</a:t>
            </a:r>
          </a:p>
        </p:txBody>
      </p:sp>
      <p:sp>
        <p:nvSpPr>
          <p:cNvPr id="11" name="Espace réservé du texte 10"/>
          <p:cNvSpPr>
            <a:spLocks noGrp="1"/>
          </p:cNvSpPr>
          <p:nvPr>
            <p:ph type="body" sz="quarter" idx="14" hasCustomPrompt="1"/>
          </p:nvPr>
        </p:nvSpPr>
        <p:spPr>
          <a:xfrm>
            <a:off x="4067946" y="6237312"/>
            <a:ext cx="4824215" cy="432048"/>
          </a:xfrm>
          <a:prstGeom prst="rect">
            <a:avLst/>
          </a:prstGeom>
        </p:spPr>
        <p:txBody>
          <a:bodyPr anchor="ctr" anchorCtr="0">
            <a:normAutofit/>
          </a:bodyPr>
          <a:lstStyle>
            <a:lvl1pPr marL="0" indent="0" algn="ctr">
              <a:buFontTx/>
              <a:buNone/>
              <a:defRPr sz="1300" baseline="0">
                <a:solidFill>
                  <a:srgbClr val="898989"/>
                </a:solidFill>
                <a:latin typeface="Trebuchet MS" panose="020B0603020202020204" pitchFamily="34" charset="0"/>
              </a:defRPr>
            </a:lvl1pPr>
            <a:lvl2pPr>
              <a:defRPr sz="1600">
                <a:solidFill>
                  <a:srgbClr val="898989"/>
                </a:solidFill>
                <a:latin typeface="Trebuchet MS" panose="020B0603020202020204" pitchFamily="34" charset="0"/>
              </a:defRPr>
            </a:lvl2pPr>
            <a:lvl3pPr>
              <a:defRPr sz="1600">
                <a:solidFill>
                  <a:srgbClr val="898989"/>
                </a:solidFill>
                <a:latin typeface="Trebuchet MS" panose="020B0603020202020204" pitchFamily="34" charset="0"/>
              </a:defRPr>
            </a:lvl3pPr>
            <a:lvl4pPr>
              <a:defRPr sz="1600">
                <a:solidFill>
                  <a:srgbClr val="898989"/>
                </a:solidFill>
                <a:latin typeface="Trebuchet MS" panose="020B0603020202020204" pitchFamily="34" charset="0"/>
              </a:defRPr>
            </a:lvl4pPr>
            <a:lvl5pPr>
              <a:defRPr sz="1600">
                <a:solidFill>
                  <a:srgbClr val="898989"/>
                </a:solidFill>
                <a:latin typeface="Trebuchet MS" panose="020B0603020202020204" pitchFamily="34" charset="0"/>
              </a:defRPr>
            </a:lvl5pPr>
          </a:lstStyle>
          <a:p>
            <a:pPr lvl="0"/>
            <a:r>
              <a:rPr lang="fr-FR"/>
              <a:t>Lieu - Date</a:t>
            </a:r>
          </a:p>
        </p:txBody>
      </p:sp>
      <p:sp>
        <p:nvSpPr>
          <p:cNvPr id="5" name="Espace réservé du texte 4"/>
          <p:cNvSpPr>
            <a:spLocks noGrp="1"/>
          </p:cNvSpPr>
          <p:nvPr>
            <p:ph type="body" sz="quarter" idx="15" hasCustomPrompt="1"/>
          </p:nvPr>
        </p:nvSpPr>
        <p:spPr>
          <a:xfrm>
            <a:off x="179512" y="6237312"/>
            <a:ext cx="3240360" cy="432048"/>
          </a:xfrm>
          <a:prstGeom prst="rect">
            <a:avLst/>
          </a:prstGeom>
        </p:spPr>
        <p:txBody>
          <a:bodyPr anchor="ctr" anchorCtr="0"/>
          <a:lstStyle>
            <a:lvl1pPr marL="0" indent="0" algn="ctr">
              <a:buNone/>
              <a:defRPr sz="1100" baseline="0">
                <a:solidFill>
                  <a:srgbClr val="898989"/>
                </a:solidFill>
              </a:defRPr>
            </a:lvl1pPr>
          </a:lstStyle>
          <a:p>
            <a:pPr lvl="0"/>
            <a:r>
              <a:rPr lang="fr-FR"/>
              <a:t>Nom intervenant</a:t>
            </a:r>
          </a:p>
        </p:txBody>
      </p:sp>
    </p:spTree>
    <p:extLst>
      <p:ext uri="{BB962C8B-B14F-4D97-AF65-F5344CB8AC3E}">
        <p14:creationId xmlns:p14="http://schemas.microsoft.com/office/powerpoint/2010/main" val="4034602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re et 2 contenus">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1520" y="1484784"/>
            <a:ext cx="4248472" cy="4896544"/>
          </a:xfrm>
        </p:spPr>
        <p:txBody>
          <a:bodyPr/>
          <a:lstStyle>
            <a:lvl1pPr>
              <a:spcBef>
                <a:spcPts val="600"/>
              </a:spcBef>
              <a:defRPr/>
            </a:lvl1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ZoneTexte 6"/>
          <p:cNvSpPr txBox="1"/>
          <p:nvPr userDrawn="1"/>
        </p:nvSpPr>
        <p:spPr>
          <a:xfrm>
            <a:off x="251520" y="6525344"/>
            <a:ext cx="3096344" cy="261610"/>
          </a:xfrm>
          <a:prstGeom prst="rect">
            <a:avLst/>
          </a:prstGeom>
          <a:noFill/>
        </p:spPr>
        <p:txBody>
          <a:bodyPr wrap="square" rtlCol="0">
            <a:spAutoFit/>
          </a:bodyPr>
          <a:lstStyle/>
          <a:p>
            <a:r>
              <a:rPr lang="fr-FR" sz="1100" b="1" noProof="0">
                <a:solidFill>
                  <a:schemeClr val="tx1"/>
                </a:solidFill>
              </a:rPr>
              <a:t>I</a:t>
            </a:r>
            <a:r>
              <a:rPr lang="fr-FR" sz="1100" b="1" noProof="0">
                <a:solidFill>
                  <a:srgbClr val="EE0612"/>
                </a:solidFill>
              </a:rPr>
              <a:t>4</a:t>
            </a:r>
            <a:r>
              <a:rPr lang="fr-FR" sz="1100" b="1" noProof="0">
                <a:solidFill>
                  <a:schemeClr val="tx1"/>
                </a:solidFill>
              </a:rPr>
              <a:t>CE</a:t>
            </a:r>
            <a:r>
              <a:rPr lang="fr-FR" sz="1100" b="1" baseline="0" noProof="0">
                <a:solidFill>
                  <a:schemeClr val="tx1"/>
                </a:solidFill>
              </a:rPr>
              <a:t> </a:t>
            </a:r>
            <a:r>
              <a:rPr lang="fr-FR" sz="1100" b="0" baseline="0" noProof="0">
                <a:solidFill>
                  <a:schemeClr val="tx1"/>
                </a:solidFill>
              </a:rPr>
              <a:t>–</a:t>
            </a:r>
            <a:r>
              <a:rPr lang="fr-FR" sz="1100" b="1" baseline="0" noProof="0">
                <a:solidFill>
                  <a:schemeClr val="tx1"/>
                </a:solidFill>
              </a:rPr>
              <a:t> </a:t>
            </a:r>
            <a:r>
              <a:rPr lang="fr-FR" sz="1100" b="0" noProof="0">
                <a:solidFill>
                  <a:schemeClr val="tx1"/>
                </a:solidFill>
              </a:rPr>
              <a:t>Institut de l’économie pour le climat</a:t>
            </a:r>
          </a:p>
        </p:txBody>
      </p:sp>
      <p:sp>
        <p:nvSpPr>
          <p:cNvPr id="8" name="Titre 7"/>
          <p:cNvSpPr>
            <a:spLocks noGrp="1"/>
          </p:cNvSpPr>
          <p:nvPr>
            <p:ph type="title"/>
          </p:nvPr>
        </p:nvSpPr>
        <p:spPr>
          <a:xfrm>
            <a:off x="251520" y="404664"/>
            <a:ext cx="8640960" cy="720080"/>
          </a:xfrm>
          <a:noFill/>
        </p:spPr>
        <p:txBody>
          <a:bodyPr>
            <a:normAutofit/>
          </a:bodyPr>
          <a:lstStyle>
            <a:lvl1pPr algn="l">
              <a:defRPr sz="3200">
                <a:solidFill>
                  <a:srgbClr val="174195"/>
                </a:solidFill>
                <a:latin typeface="+mn-lt"/>
              </a:defRPr>
            </a:lvl1pPr>
          </a:lstStyle>
          <a:p>
            <a:r>
              <a:rPr lang="fr-FR"/>
              <a:t>Modifiez le style du titre</a:t>
            </a:r>
            <a:endParaRPr lang="en-US"/>
          </a:p>
        </p:txBody>
      </p:sp>
      <p:sp>
        <p:nvSpPr>
          <p:cNvPr id="4" name="Espace réservé du texte 3"/>
          <p:cNvSpPr>
            <a:spLocks noGrp="1"/>
          </p:cNvSpPr>
          <p:nvPr>
            <p:ph type="body" sz="quarter" idx="10" hasCustomPrompt="1"/>
          </p:nvPr>
        </p:nvSpPr>
        <p:spPr>
          <a:xfrm>
            <a:off x="251520" y="115888"/>
            <a:ext cx="8640960" cy="288925"/>
          </a:xfrm>
          <a:noFill/>
        </p:spPr>
        <p:txBody>
          <a:bodyPr>
            <a:noAutofit/>
          </a:bodyPr>
          <a:lstStyle>
            <a:lvl1pPr marL="0" indent="0">
              <a:buNone/>
              <a:defRPr sz="1400">
                <a:solidFill>
                  <a:srgbClr val="4565AF"/>
                </a:solidFill>
                <a:latin typeface="+mn-lt"/>
              </a:defRPr>
            </a:lvl1pPr>
          </a:lstStyle>
          <a:p>
            <a:pPr lvl="0"/>
            <a:r>
              <a:rPr lang="en-US"/>
              <a:t>PLAN</a:t>
            </a:r>
          </a:p>
        </p:txBody>
      </p:sp>
      <p:pic>
        <p:nvPicPr>
          <p:cNvPr id="6" name="Image 5"/>
          <p:cNvPicPr>
            <a:picLocks noChangeAspect="1"/>
          </p:cNvPicPr>
          <p:nvPr userDrawn="1"/>
        </p:nvPicPr>
        <p:blipFill rotWithShape="1">
          <a:blip r:embed="rId2" cstate="print">
            <a:extLst>
              <a:ext uri="{28A0092B-C50C-407E-A947-70E740481C1C}">
                <a14:useLocalDpi xmlns:a14="http://schemas.microsoft.com/office/drawing/2010/main" val="0"/>
              </a:ext>
            </a:extLst>
          </a:blip>
          <a:srcRect t="17450" b="81302"/>
          <a:stretch/>
        </p:blipFill>
        <p:spPr>
          <a:xfrm>
            <a:off x="0" y="1234576"/>
            <a:ext cx="9144000" cy="144016"/>
          </a:xfrm>
          <a:prstGeom prst="rect">
            <a:avLst/>
          </a:prstGeom>
        </p:spPr>
      </p:pic>
      <p:sp>
        <p:nvSpPr>
          <p:cNvPr id="9" name="Espace réservé du contenu 2"/>
          <p:cNvSpPr>
            <a:spLocks noGrp="1"/>
          </p:cNvSpPr>
          <p:nvPr>
            <p:ph idx="11"/>
          </p:nvPr>
        </p:nvSpPr>
        <p:spPr>
          <a:xfrm>
            <a:off x="4644008" y="1484784"/>
            <a:ext cx="4248472" cy="4896544"/>
          </a:xfrm>
        </p:spPr>
        <p:txBody>
          <a:bodyPr/>
          <a:lstStyle>
            <a:lvl1pPr>
              <a:spcBef>
                <a:spcPts val="600"/>
              </a:spcBef>
              <a:defRPr/>
            </a:lvl1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3400679416"/>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Intertitre 3">
    <p:spTree>
      <p:nvGrpSpPr>
        <p:cNvPr id="1" name=""/>
        <p:cNvGrpSpPr/>
        <p:nvPr/>
      </p:nvGrpSpPr>
      <p:grpSpPr>
        <a:xfrm>
          <a:off x="0" y="0"/>
          <a:ext cx="0" cy="0"/>
          <a:chOff x="0" y="0"/>
          <a:chExt cx="0" cy="0"/>
        </a:xfrm>
      </p:grpSpPr>
      <p:sp>
        <p:nvSpPr>
          <p:cNvPr id="2" name="Titre 1"/>
          <p:cNvSpPr>
            <a:spLocks noGrp="1"/>
          </p:cNvSpPr>
          <p:nvPr>
            <p:ph type="title"/>
          </p:nvPr>
        </p:nvSpPr>
        <p:spPr>
          <a:xfrm>
            <a:off x="395537" y="2862064"/>
            <a:ext cx="8352928" cy="1143000"/>
          </a:xfrm>
        </p:spPr>
        <p:txBody>
          <a:bodyPr anchor="t"/>
          <a:lstStyle>
            <a:lvl1pPr algn="l">
              <a:defRPr>
                <a:latin typeface="+mn-lt"/>
              </a:defRPr>
            </a:lvl1pPr>
          </a:lstStyle>
          <a:p>
            <a:r>
              <a:rPr lang="fr-FR"/>
              <a:t>Modifiez le style du titre</a:t>
            </a:r>
            <a:endParaRPr lang="en-US"/>
          </a:p>
        </p:txBody>
      </p:sp>
      <p:pic>
        <p:nvPicPr>
          <p:cNvPr id="6" name="Image 5"/>
          <p:cNvPicPr>
            <a:picLocks noChangeAspect="1"/>
          </p:cNvPicPr>
          <p:nvPr userDrawn="1"/>
        </p:nvPicPr>
        <p:blipFill rotWithShape="1">
          <a:blip r:embed="rId2" cstate="print">
            <a:extLst>
              <a:ext uri="{28A0092B-C50C-407E-A947-70E740481C1C}">
                <a14:useLocalDpi xmlns:a14="http://schemas.microsoft.com/office/drawing/2010/main" val="0"/>
              </a:ext>
            </a:extLst>
          </a:blip>
          <a:srcRect t="16202" b="81302"/>
          <a:stretch/>
        </p:blipFill>
        <p:spPr>
          <a:xfrm>
            <a:off x="0" y="2420888"/>
            <a:ext cx="9144000" cy="288032"/>
          </a:xfrm>
          <a:prstGeom prst="rect">
            <a:avLst/>
          </a:prstGeom>
        </p:spPr>
      </p:pic>
      <p:sp>
        <p:nvSpPr>
          <p:cNvPr id="7" name="ZoneTexte 6"/>
          <p:cNvSpPr txBox="1"/>
          <p:nvPr userDrawn="1"/>
        </p:nvSpPr>
        <p:spPr>
          <a:xfrm>
            <a:off x="251521" y="6525345"/>
            <a:ext cx="3096344" cy="219291"/>
          </a:xfrm>
          <a:prstGeom prst="rect">
            <a:avLst/>
          </a:prstGeom>
          <a:noFill/>
        </p:spPr>
        <p:txBody>
          <a:bodyPr wrap="square" rtlCol="0">
            <a:spAutoFit/>
          </a:bodyPr>
          <a:lstStyle/>
          <a:p>
            <a:r>
              <a:rPr lang="fr-FR" sz="825" b="1" noProof="0">
                <a:solidFill>
                  <a:schemeClr val="tx1"/>
                </a:solidFill>
              </a:rPr>
              <a:t>I</a:t>
            </a:r>
            <a:r>
              <a:rPr lang="fr-FR" sz="825" b="1" noProof="0">
                <a:solidFill>
                  <a:srgbClr val="EE0612"/>
                </a:solidFill>
              </a:rPr>
              <a:t>4</a:t>
            </a:r>
            <a:r>
              <a:rPr lang="fr-FR" sz="825" b="1" noProof="0">
                <a:solidFill>
                  <a:schemeClr val="tx1"/>
                </a:solidFill>
              </a:rPr>
              <a:t>CE</a:t>
            </a:r>
            <a:r>
              <a:rPr lang="fr-FR" sz="825" b="1" baseline="0" noProof="0">
                <a:solidFill>
                  <a:schemeClr val="tx1"/>
                </a:solidFill>
              </a:rPr>
              <a:t> </a:t>
            </a:r>
            <a:r>
              <a:rPr lang="fr-FR" sz="825" b="0" baseline="0" noProof="0">
                <a:solidFill>
                  <a:schemeClr val="tx1"/>
                </a:solidFill>
              </a:rPr>
              <a:t>–</a:t>
            </a:r>
            <a:r>
              <a:rPr lang="fr-FR" sz="825" b="1" baseline="0" noProof="0">
                <a:solidFill>
                  <a:schemeClr val="tx1"/>
                </a:solidFill>
              </a:rPr>
              <a:t> </a:t>
            </a:r>
            <a:r>
              <a:rPr lang="fr-FR" sz="825" b="0" noProof="0">
                <a:solidFill>
                  <a:schemeClr val="tx1"/>
                </a:solidFill>
              </a:rPr>
              <a:t>Institut de l’économie pour le climat</a:t>
            </a:r>
          </a:p>
        </p:txBody>
      </p:sp>
    </p:spTree>
    <p:extLst>
      <p:ext uri="{BB962C8B-B14F-4D97-AF65-F5344CB8AC3E}">
        <p14:creationId xmlns:p14="http://schemas.microsoft.com/office/powerpoint/2010/main" val="312984883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7" name="Rectangle 6"/>
          <p:cNvSpPr/>
          <p:nvPr userDrawn="1"/>
        </p:nvSpPr>
        <p:spPr>
          <a:xfrm>
            <a:off x="0" y="-27384"/>
            <a:ext cx="9144000" cy="3573016"/>
          </a:xfrm>
          <a:prstGeom prst="rect">
            <a:avLst/>
          </a:prstGeom>
          <a:solidFill>
            <a:srgbClr val="174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Connecteur droit 10"/>
          <p:cNvCxnSpPr/>
          <p:nvPr userDrawn="1"/>
        </p:nvCxnSpPr>
        <p:spPr>
          <a:xfrm>
            <a:off x="1907704" y="260648"/>
            <a:ext cx="0" cy="316835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re 1"/>
          <p:cNvSpPr>
            <a:spLocks noGrp="1"/>
          </p:cNvSpPr>
          <p:nvPr>
            <p:ph type="ctrTitle"/>
          </p:nvPr>
        </p:nvSpPr>
        <p:spPr>
          <a:xfrm>
            <a:off x="2051719" y="1063973"/>
            <a:ext cx="6835799" cy="1212900"/>
          </a:xfrm>
        </p:spPr>
        <p:txBody>
          <a:bodyPr anchor="t">
            <a:normAutofit/>
          </a:bodyPr>
          <a:lstStyle>
            <a:lvl1pPr algn="l">
              <a:defRPr sz="3200">
                <a:solidFill>
                  <a:schemeClr val="bg1"/>
                </a:solidFill>
              </a:defRPr>
            </a:lvl1pPr>
          </a:lstStyle>
          <a:p>
            <a:r>
              <a:rPr lang="fr-FR"/>
              <a:t>Modifiez le style du titre</a:t>
            </a:r>
            <a:endParaRPr lang="en-US"/>
          </a:p>
        </p:txBody>
      </p:sp>
      <p:sp>
        <p:nvSpPr>
          <p:cNvPr id="3" name="Sous-titre 2"/>
          <p:cNvSpPr>
            <a:spLocks noGrp="1"/>
          </p:cNvSpPr>
          <p:nvPr>
            <p:ph type="subTitle" idx="1"/>
          </p:nvPr>
        </p:nvSpPr>
        <p:spPr>
          <a:xfrm>
            <a:off x="2051719" y="2276872"/>
            <a:ext cx="6835799" cy="504056"/>
          </a:xfrm>
        </p:spPr>
        <p:txBody>
          <a:bodyPr>
            <a:normAutofit/>
          </a:bodyPr>
          <a:lstStyle>
            <a:lvl1pPr marL="0" indent="0" algn="l">
              <a:buNone/>
              <a:defRPr sz="18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Modifier le style des sous-titres du masque</a:t>
            </a:r>
            <a:endParaRPr lang="en-US"/>
          </a:p>
        </p:txBody>
      </p:sp>
      <p:sp>
        <p:nvSpPr>
          <p:cNvPr id="14" name="Espace réservé du texte 13"/>
          <p:cNvSpPr>
            <a:spLocks noGrp="1"/>
          </p:cNvSpPr>
          <p:nvPr>
            <p:ph type="body" sz="quarter" idx="13" hasCustomPrompt="1"/>
          </p:nvPr>
        </p:nvSpPr>
        <p:spPr>
          <a:xfrm>
            <a:off x="2051049" y="3068959"/>
            <a:ext cx="6836469" cy="360041"/>
          </a:xfrm>
        </p:spPr>
        <p:txBody>
          <a:bodyPr>
            <a:noAutofit/>
          </a:bodyPr>
          <a:lstStyle>
            <a:lvl1pPr marL="0" indent="0">
              <a:buNone/>
              <a:defRPr sz="1800">
                <a:solidFill>
                  <a:schemeClr val="bg1"/>
                </a:solidFill>
              </a:defRPr>
            </a:lvl1pPr>
          </a:lstStyle>
          <a:p>
            <a:pPr lvl="0"/>
            <a:r>
              <a:rPr lang="en-US"/>
              <a:t>AUTEURS &amp; LIEU</a:t>
            </a:r>
          </a:p>
        </p:txBody>
      </p:sp>
      <p:sp>
        <p:nvSpPr>
          <p:cNvPr id="17" name="Espace réservé du texte 13"/>
          <p:cNvSpPr>
            <a:spLocks noGrp="1"/>
          </p:cNvSpPr>
          <p:nvPr>
            <p:ph type="body" sz="quarter" idx="14" hasCustomPrompt="1"/>
          </p:nvPr>
        </p:nvSpPr>
        <p:spPr>
          <a:xfrm>
            <a:off x="252919" y="3068960"/>
            <a:ext cx="1479406" cy="360041"/>
          </a:xfrm>
        </p:spPr>
        <p:txBody>
          <a:bodyPr>
            <a:noAutofit/>
          </a:bodyPr>
          <a:lstStyle>
            <a:lvl1pPr marL="0" indent="0" algn="ctr">
              <a:buNone/>
              <a:defRPr sz="1800">
                <a:solidFill>
                  <a:schemeClr val="bg1"/>
                </a:solidFill>
              </a:defRPr>
            </a:lvl1pPr>
          </a:lstStyle>
          <a:p>
            <a:pPr lvl="0"/>
            <a:r>
              <a:rPr lang="en-US"/>
              <a:t>DATE</a:t>
            </a:r>
          </a:p>
        </p:txBody>
      </p:sp>
      <p:pic>
        <p:nvPicPr>
          <p:cNvPr id="23" name="Imag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260648"/>
            <a:ext cx="1480805" cy="1716956"/>
          </a:xfrm>
          <a:prstGeom prst="rect">
            <a:avLst/>
          </a:prstGeom>
        </p:spPr>
      </p:pic>
    </p:spTree>
    <p:extLst>
      <p:ext uri="{BB962C8B-B14F-4D97-AF65-F5344CB8AC3E}">
        <p14:creationId xmlns:p14="http://schemas.microsoft.com/office/powerpoint/2010/main" val="229247072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apositive de titre 2">
    <p:spTree>
      <p:nvGrpSpPr>
        <p:cNvPr id="1" name=""/>
        <p:cNvGrpSpPr/>
        <p:nvPr/>
      </p:nvGrpSpPr>
      <p:grpSpPr>
        <a:xfrm>
          <a:off x="0" y="0"/>
          <a:ext cx="0" cy="0"/>
          <a:chOff x="0" y="0"/>
          <a:chExt cx="0" cy="0"/>
        </a:xfrm>
      </p:grpSpPr>
      <p:pic>
        <p:nvPicPr>
          <p:cNvPr id="4" name="Imag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4851" b="35538"/>
          <a:stretch/>
        </p:blipFill>
        <p:spPr>
          <a:xfrm>
            <a:off x="0" y="0"/>
            <a:ext cx="9151758" cy="6885384"/>
          </a:xfrm>
          <a:prstGeom prst="rect">
            <a:avLst/>
          </a:prstGeom>
        </p:spPr>
      </p:pic>
      <p:sp>
        <p:nvSpPr>
          <p:cNvPr id="5" name="Rectangle 4"/>
          <p:cNvSpPr/>
          <p:nvPr userDrawn="1"/>
        </p:nvSpPr>
        <p:spPr>
          <a:xfrm>
            <a:off x="1835696" y="2469736"/>
            <a:ext cx="7316062" cy="2687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ctrTitle"/>
          </p:nvPr>
        </p:nvSpPr>
        <p:spPr>
          <a:xfrm>
            <a:off x="2052390" y="2576141"/>
            <a:ext cx="6984106" cy="1212900"/>
          </a:xfrm>
        </p:spPr>
        <p:txBody>
          <a:bodyPr anchor="t">
            <a:normAutofit/>
          </a:bodyPr>
          <a:lstStyle>
            <a:lvl1pPr algn="l">
              <a:defRPr sz="3200">
                <a:solidFill>
                  <a:srgbClr val="174195"/>
                </a:solidFill>
              </a:defRPr>
            </a:lvl1pPr>
          </a:lstStyle>
          <a:p>
            <a:r>
              <a:rPr lang="fr-FR"/>
              <a:t>Modifiez le style du titre</a:t>
            </a:r>
            <a:endParaRPr lang="en-US"/>
          </a:p>
        </p:txBody>
      </p:sp>
      <p:sp>
        <p:nvSpPr>
          <p:cNvPr id="3" name="Sous-titre 2"/>
          <p:cNvSpPr>
            <a:spLocks noGrp="1"/>
          </p:cNvSpPr>
          <p:nvPr>
            <p:ph type="subTitle" idx="1"/>
          </p:nvPr>
        </p:nvSpPr>
        <p:spPr>
          <a:xfrm>
            <a:off x="2052390" y="3789040"/>
            <a:ext cx="6984106" cy="504056"/>
          </a:xfrm>
        </p:spPr>
        <p:txBody>
          <a:bodyPr>
            <a:normAutofit/>
          </a:bodyPr>
          <a:lstStyle>
            <a:lvl1pPr marL="0" indent="0" algn="l">
              <a:buNone/>
              <a:defRPr sz="1800">
                <a:solidFill>
                  <a:srgbClr val="174195"/>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Modifier le style des sous-titres du masque</a:t>
            </a:r>
            <a:endParaRPr lang="en-US"/>
          </a:p>
        </p:txBody>
      </p:sp>
      <p:sp>
        <p:nvSpPr>
          <p:cNvPr id="14" name="Espace réservé du texte 13"/>
          <p:cNvSpPr>
            <a:spLocks noGrp="1"/>
          </p:cNvSpPr>
          <p:nvPr>
            <p:ph type="body" sz="quarter" idx="13" hasCustomPrompt="1"/>
          </p:nvPr>
        </p:nvSpPr>
        <p:spPr>
          <a:xfrm>
            <a:off x="2051720" y="4581127"/>
            <a:ext cx="6984791" cy="360041"/>
          </a:xfrm>
        </p:spPr>
        <p:txBody>
          <a:bodyPr>
            <a:noAutofit/>
          </a:bodyPr>
          <a:lstStyle>
            <a:lvl1pPr marL="0" indent="0">
              <a:buNone/>
              <a:defRPr sz="1800">
                <a:solidFill>
                  <a:srgbClr val="174195"/>
                </a:solidFill>
              </a:defRPr>
            </a:lvl1pPr>
          </a:lstStyle>
          <a:p>
            <a:pPr lvl="0"/>
            <a:r>
              <a:rPr lang="en-US"/>
              <a:t>AUTEURS &amp; LIEU</a:t>
            </a:r>
          </a:p>
        </p:txBody>
      </p:sp>
      <p:sp>
        <p:nvSpPr>
          <p:cNvPr id="17" name="Espace réservé du texte 13"/>
          <p:cNvSpPr>
            <a:spLocks noGrp="1"/>
          </p:cNvSpPr>
          <p:nvPr>
            <p:ph type="body" sz="quarter" idx="14" hasCustomPrompt="1"/>
          </p:nvPr>
        </p:nvSpPr>
        <p:spPr>
          <a:xfrm>
            <a:off x="6300192" y="6360034"/>
            <a:ext cx="1479406" cy="360041"/>
          </a:xfrm>
        </p:spPr>
        <p:txBody>
          <a:bodyPr anchor="ctr">
            <a:noAutofit/>
          </a:bodyPr>
          <a:lstStyle>
            <a:lvl1pPr marL="0" indent="0" algn="ctr">
              <a:buNone/>
              <a:defRPr sz="1400">
                <a:solidFill>
                  <a:schemeClr val="bg1"/>
                </a:solidFill>
              </a:defRPr>
            </a:lvl1pPr>
          </a:lstStyle>
          <a:p>
            <a:pPr lvl="0"/>
            <a:r>
              <a:rPr lang="en-US"/>
              <a:t>DATE</a:t>
            </a:r>
          </a:p>
        </p:txBody>
      </p:sp>
      <p:pic>
        <p:nvPicPr>
          <p:cNvPr id="23" name="Imag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1521" y="205495"/>
            <a:ext cx="1296144" cy="1502846"/>
          </a:xfrm>
          <a:prstGeom prst="rect">
            <a:avLst/>
          </a:prstGeom>
        </p:spPr>
      </p:pic>
    </p:spTree>
    <p:extLst>
      <p:ext uri="{BB962C8B-B14F-4D97-AF65-F5344CB8AC3E}">
        <p14:creationId xmlns:p14="http://schemas.microsoft.com/office/powerpoint/2010/main" val="307222545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apositive de titre 3">
    <p:spTree>
      <p:nvGrpSpPr>
        <p:cNvPr id="1" name=""/>
        <p:cNvGrpSpPr/>
        <p:nvPr/>
      </p:nvGrpSpPr>
      <p:grpSpPr>
        <a:xfrm>
          <a:off x="0" y="0"/>
          <a:ext cx="0" cy="0"/>
          <a:chOff x="0" y="0"/>
          <a:chExt cx="0" cy="0"/>
        </a:xfrm>
      </p:grpSpPr>
      <p:pic>
        <p:nvPicPr>
          <p:cNvPr id="4" name="Imag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4851" b="35538"/>
          <a:stretch/>
        </p:blipFill>
        <p:spPr>
          <a:xfrm>
            <a:off x="0" y="0"/>
            <a:ext cx="9151758" cy="6885384"/>
          </a:xfrm>
          <a:prstGeom prst="rect">
            <a:avLst/>
          </a:prstGeom>
        </p:spPr>
      </p:pic>
      <p:sp>
        <p:nvSpPr>
          <p:cNvPr id="5" name="Rectangle 4"/>
          <p:cNvSpPr/>
          <p:nvPr userDrawn="1"/>
        </p:nvSpPr>
        <p:spPr>
          <a:xfrm>
            <a:off x="1835696" y="2469736"/>
            <a:ext cx="7316062" cy="4199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ctrTitle"/>
          </p:nvPr>
        </p:nvSpPr>
        <p:spPr>
          <a:xfrm>
            <a:off x="2052390" y="2576141"/>
            <a:ext cx="6984106" cy="1212900"/>
          </a:xfrm>
        </p:spPr>
        <p:txBody>
          <a:bodyPr anchor="t">
            <a:normAutofit/>
          </a:bodyPr>
          <a:lstStyle>
            <a:lvl1pPr algn="l">
              <a:defRPr sz="3200">
                <a:solidFill>
                  <a:srgbClr val="174195"/>
                </a:solidFill>
              </a:defRPr>
            </a:lvl1pPr>
          </a:lstStyle>
          <a:p>
            <a:r>
              <a:rPr lang="fr-FR"/>
              <a:t>Modifiez le style du titre</a:t>
            </a:r>
            <a:endParaRPr lang="en-US"/>
          </a:p>
        </p:txBody>
      </p:sp>
      <p:sp>
        <p:nvSpPr>
          <p:cNvPr id="3" name="Sous-titre 2"/>
          <p:cNvSpPr>
            <a:spLocks noGrp="1"/>
          </p:cNvSpPr>
          <p:nvPr>
            <p:ph type="subTitle" idx="1"/>
          </p:nvPr>
        </p:nvSpPr>
        <p:spPr>
          <a:xfrm>
            <a:off x="2052390" y="3789040"/>
            <a:ext cx="6984106" cy="504056"/>
          </a:xfrm>
        </p:spPr>
        <p:txBody>
          <a:bodyPr>
            <a:normAutofit/>
          </a:bodyPr>
          <a:lstStyle>
            <a:lvl1pPr marL="0" indent="0" algn="l">
              <a:buNone/>
              <a:defRPr sz="1800">
                <a:solidFill>
                  <a:srgbClr val="174195"/>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Modifier le style des sous-titres du masque</a:t>
            </a:r>
            <a:endParaRPr lang="en-US"/>
          </a:p>
        </p:txBody>
      </p:sp>
      <p:sp>
        <p:nvSpPr>
          <p:cNvPr id="14" name="Espace réservé du texte 13"/>
          <p:cNvSpPr>
            <a:spLocks noGrp="1"/>
          </p:cNvSpPr>
          <p:nvPr>
            <p:ph type="body" sz="quarter" idx="13" hasCustomPrompt="1"/>
          </p:nvPr>
        </p:nvSpPr>
        <p:spPr>
          <a:xfrm>
            <a:off x="2051720" y="4581127"/>
            <a:ext cx="6984791" cy="360041"/>
          </a:xfrm>
        </p:spPr>
        <p:txBody>
          <a:bodyPr>
            <a:noAutofit/>
          </a:bodyPr>
          <a:lstStyle>
            <a:lvl1pPr marL="0" indent="0">
              <a:buNone/>
              <a:defRPr sz="1800">
                <a:solidFill>
                  <a:srgbClr val="174195"/>
                </a:solidFill>
              </a:defRPr>
            </a:lvl1pPr>
          </a:lstStyle>
          <a:p>
            <a:pPr lvl="0"/>
            <a:r>
              <a:rPr lang="en-US"/>
              <a:t>AUTEURS &amp; LIEU</a:t>
            </a:r>
          </a:p>
        </p:txBody>
      </p:sp>
      <p:sp>
        <p:nvSpPr>
          <p:cNvPr id="17" name="Espace réservé du texte 13"/>
          <p:cNvSpPr>
            <a:spLocks noGrp="1"/>
          </p:cNvSpPr>
          <p:nvPr>
            <p:ph type="body" sz="quarter" idx="14" hasCustomPrompt="1"/>
          </p:nvPr>
        </p:nvSpPr>
        <p:spPr>
          <a:xfrm>
            <a:off x="7380312" y="205495"/>
            <a:ext cx="1479406" cy="360041"/>
          </a:xfrm>
        </p:spPr>
        <p:txBody>
          <a:bodyPr anchor="ctr">
            <a:noAutofit/>
          </a:bodyPr>
          <a:lstStyle>
            <a:lvl1pPr marL="0" indent="0" algn="ctr">
              <a:buNone/>
              <a:defRPr sz="1400">
                <a:solidFill>
                  <a:schemeClr val="bg1"/>
                </a:solidFill>
              </a:defRPr>
            </a:lvl1pPr>
          </a:lstStyle>
          <a:p>
            <a:pPr lvl="0"/>
            <a:r>
              <a:rPr lang="en-US"/>
              <a:t>DATE</a:t>
            </a:r>
          </a:p>
        </p:txBody>
      </p:sp>
      <p:pic>
        <p:nvPicPr>
          <p:cNvPr id="23" name="Imag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1521" y="205495"/>
            <a:ext cx="1296144" cy="1502846"/>
          </a:xfrm>
          <a:prstGeom prst="rect">
            <a:avLst/>
          </a:prstGeom>
        </p:spPr>
      </p:pic>
    </p:spTree>
    <p:extLst>
      <p:ext uri="{BB962C8B-B14F-4D97-AF65-F5344CB8AC3E}">
        <p14:creationId xmlns:p14="http://schemas.microsoft.com/office/powerpoint/2010/main" val="207466878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1520" y="1484784"/>
            <a:ext cx="8640960" cy="4896544"/>
          </a:xfrm>
        </p:spPr>
        <p:txBody>
          <a:bodyPr/>
          <a:lstStyle>
            <a:lvl1pPr>
              <a:spcBef>
                <a:spcPts val="600"/>
              </a:spcBef>
              <a:defRPr/>
            </a:lvl1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ZoneTexte 6"/>
          <p:cNvSpPr txBox="1"/>
          <p:nvPr userDrawn="1"/>
        </p:nvSpPr>
        <p:spPr>
          <a:xfrm>
            <a:off x="251520" y="6525344"/>
            <a:ext cx="3096344" cy="261610"/>
          </a:xfrm>
          <a:prstGeom prst="rect">
            <a:avLst/>
          </a:prstGeom>
          <a:noFill/>
        </p:spPr>
        <p:txBody>
          <a:bodyPr wrap="square" rtlCol="0">
            <a:spAutoFit/>
          </a:bodyPr>
          <a:lstStyle/>
          <a:p>
            <a:r>
              <a:rPr lang="fr-FR" sz="1100" b="1" noProof="0">
                <a:solidFill>
                  <a:schemeClr val="tx1"/>
                </a:solidFill>
              </a:rPr>
              <a:t>I</a:t>
            </a:r>
            <a:r>
              <a:rPr lang="fr-FR" sz="1100" b="1" noProof="0">
                <a:solidFill>
                  <a:srgbClr val="EE0612"/>
                </a:solidFill>
              </a:rPr>
              <a:t>4</a:t>
            </a:r>
            <a:r>
              <a:rPr lang="fr-FR" sz="1100" b="1" noProof="0">
                <a:solidFill>
                  <a:schemeClr val="tx1"/>
                </a:solidFill>
              </a:rPr>
              <a:t>CE</a:t>
            </a:r>
            <a:r>
              <a:rPr lang="fr-FR" sz="1100" b="1" baseline="0" noProof="0">
                <a:solidFill>
                  <a:schemeClr val="tx1"/>
                </a:solidFill>
              </a:rPr>
              <a:t> </a:t>
            </a:r>
            <a:r>
              <a:rPr lang="fr-FR" sz="1100" b="0" baseline="0" noProof="0">
                <a:solidFill>
                  <a:schemeClr val="tx1"/>
                </a:solidFill>
              </a:rPr>
              <a:t>–</a:t>
            </a:r>
            <a:r>
              <a:rPr lang="fr-FR" sz="1100" b="1" baseline="0" noProof="0">
                <a:solidFill>
                  <a:schemeClr val="tx1"/>
                </a:solidFill>
              </a:rPr>
              <a:t> </a:t>
            </a:r>
            <a:r>
              <a:rPr lang="fr-FR" sz="1100" b="0" noProof="0">
                <a:solidFill>
                  <a:schemeClr val="tx1"/>
                </a:solidFill>
              </a:rPr>
              <a:t>Institut de l’économie pour le climat</a:t>
            </a:r>
          </a:p>
        </p:txBody>
      </p:sp>
      <p:sp>
        <p:nvSpPr>
          <p:cNvPr id="8" name="Titre 7"/>
          <p:cNvSpPr>
            <a:spLocks noGrp="1"/>
          </p:cNvSpPr>
          <p:nvPr>
            <p:ph type="title"/>
          </p:nvPr>
        </p:nvSpPr>
        <p:spPr>
          <a:xfrm>
            <a:off x="251520" y="404664"/>
            <a:ext cx="8640960" cy="720080"/>
          </a:xfrm>
          <a:noFill/>
        </p:spPr>
        <p:txBody>
          <a:bodyPr>
            <a:normAutofit/>
          </a:bodyPr>
          <a:lstStyle>
            <a:lvl1pPr algn="l">
              <a:defRPr sz="3200">
                <a:solidFill>
                  <a:srgbClr val="174195"/>
                </a:solidFill>
                <a:latin typeface="+mn-lt"/>
              </a:defRPr>
            </a:lvl1pPr>
          </a:lstStyle>
          <a:p>
            <a:r>
              <a:rPr lang="fr-FR"/>
              <a:t>Modifiez le style du titre</a:t>
            </a:r>
            <a:endParaRPr lang="en-US"/>
          </a:p>
        </p:txBody>
      </p:sp>
      <p:sp>
        <p:nvSpPr>
          <p:cNvPr id="4" name="Espace réservé du texte 3"/>
          <p:cNvSpPr>
            <a:spLocks noGrp="1"/>
          </p:cNvSpPr>
          <p:nvPr>
            <p:ph type="body" sz="quarter" idx="10" hasCustomPrompt="1"/>
          </p:nvPr>
        </p:nvSpPr>
        <p:spPr>
          <a:xfrm>
            <a:off x="251520" y="115888"/>
            <a:ext cx="8640960" cy="288925"/>
          </a:xfrm>
          <a:noFill/>
        </p:spPr>
        <p:txBody>
          <a:bodyPr>
            <a:noAutofit/>
          </a:bodyPr>
          <a:lstStyle>
            <a:lvl1pPr marL="0" indent="0">
              <a:buNone/>
              <a:defRPr sz="1400">
                <a:solidFill>
                  <a:srgbClr val="4565AF"/>
                </a:solidFill>
                <a:latin typeface="+mn-lt"/>
              </a:defRPr>
            </a:lvl1pPr>
          </a:lstStyle>
          <a:p>
            <a:pPr lvl="0"/>
            <a:r>
              <a:rPr lang="en-US"/>
              <a:t>PLAN</a:t>
            </a:r>
          </a:p>
        </p:txBody>
      </p:sp>
      <p:pic>
        <p:nvPicPr>
          <p:cNvPr id="6" name="Image 5"/>
          <p:cNvPicPr>
            <a:picLocks noChangeAspect="1"/>
          </p:cNvPicPr>
          <p:nvPr userDrawn="1"/>
        </p:nvPicPr>
        <p:blipFill rotWithShape="1">
          <a:blip r:embed="rId2" cstate="print">
            <a:extLst>
              <a:ext uri="{28A0092B-C50C-407E-A947-70E740481C1C}">
                <a14:useLocalDpi xmlns:a14="http://schemas.microsoft.com/office/drawing/2010/main" val="0"/>
              </a:ext>
            </a:extLst>
          </a:blip>
          <a:srcRect t="17450" b="81302"/>
          <a:stretch/>
        </p:blipFill>
        <p:spPr>
          <a:xfrm>
            <a:off x="0" y="1234576"/>
            <a:ext cx="9144000" cy="144016"/>
          </a:xfrm>
          <a:prstGeom prst="rect">
            <a:avLst/>
          </a:prstGeom>
        </p:spPr>
      </p:pic>
    </p:spTree>
    <p:extLst>
      <p:ext uri="{BB962C8B-B14F-4D97-AF65-F5344CB8AC3E}">
        <p14:creationId xmlns:p14="http://schemas.microsoft.com/office/powerpoint/2010/main" val="224118345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re et 2 contenus">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1520" y="1484784"/>
            <a:ext cx="4248472" cy="4896544"/>
          </a:xfrm>
        </p:spPr>
        <p:txBody>
          <a:bodyPr/>
          <a:lstStyle>
            <a:lvl1pPr>
              <a:spcBef>
                <a:spcPts val="600"/>
              </a:spcBef>
              <a:defRPr/>
            </a:lvl1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ZoneTexte 6"/>
          <p:cNvSpPr txBox="1"/>
          <p:nvPr userDrawn="1"/>
        </p:nvSpPr>
        <p:spPr>
          <a:xfrm>
            <a:off x="251520" y="6525344"/>
            <a:ext cx="3096344" cy="261610"/>
          </a:xfrm>
          <a:prstGeom prst="rect">
            <a:avLst/>
          </a:prstGeom>
          <a:noFill/>
        </p:spPr>
        <p:txBody>
          <a:bodyPr wrap="square" rtlCol="0">
            <a:spAutoFit/>
          </a:bodyPr>
          <a:lstStyle/>
          <a:p>
            <a:r>
              <a:rPr lang="fr-FR" sz="1100" b="1" noProof="0">
                <a:solidFill>
                  <a:schemeClr val="tx1"/>
                </a:solidFill>
              </a:rPr>
              <a:t>I</a:t>
            </a:r>
            <a:r>
              <a:rPr lang="fr-FR" sz="1100" b="1" noProof="0">
                <a:solidFill>
                  <a:srgbClr val="EE0612"/>
                </a:solidFill>
              </a:rPr>
              <a:t>4</a:t>
            </a:r>
            <a:r>
              <a:rPr lang="fr-FR" sz="1100" b="1" noProof="0">
                <a:solidFill>
                  <a:schemeClr val="tx1"/>
                </a:solidFill>
              </a:rPr>
              <a:t>CE</a:t>
            </a:r>
            <a:r>
              <a:rPr lang="fr-FR" sz="1100" b="1" baseline="0" noProof="0">
                <a:solidFill>
                  <a:schemeClr val="tx1"/>
                </a:solidFill>
              </a:rPr>
              <a:t> </a:t>
            </a:r>
            <a:r>
              <a:rPr lang="fr-FR" sz="1100" b="0" baseline="0" noProof="0">
                <a:solidFill>
                  <a:schemeClr val="tx1"/>
                </a:solidFill>
              </a:rPr>
              <a:t>–</a:t>
            </a:r>
            <a:r>
              <a:rPr lang="fr-FR" sz="1100" b="1" baseline="0" noProof="0">
                <a:solidFill>
                  <a:schemeClr val="tx1"/>
                </a:solidFill>
              </a:rPr>
              <a:t> </a:t>
            </a:r>
            <a:r>
              <a:rPr lang="fr-FR" sz="1100" b="0" noProof="0">
                <a:solidFill>
                  <a:schemeClr val="tx1"/>
                </a:solidFill>
              </a:rPr>
              <a:t>Institut de l’économie pour le climat</a:t>
            </a:r>
          </a:p>
        </p:txBody>
      </p:sp>
      <p:sp>
        <p:nvSpPr>
          <p:cNvPr id="8" name="Titre 7"/>
          <p:cNvSpPr>
            <a:spLocks noGrp="1"/>
          </p:cNvSpPr>
          <p:nvPr>
            <p:ph type="title"/>
          </p:nvPr>
        </p:nvSpPr>
        <p:spPr>
          <a:xfrm>
            <a:off x="251520" y="404664"/>
            <a:ext cx="8640960" cy="720080"/>
          </a:xfrm>
          <a:noFill/>
        </p:spPr>
        <p:txBody>
          <a:bodyPr>
            <a:normAutofit/>
          </a:bodyPr>
          <a:lstStyle>
            <a:lvl1pPr algn="l">
              <a:defRPr sz="3200">
                <a:solidFill>
                  <a:srgbClr val="174195"/>
                </a:solidFill>
                <a:latin typeface="+mn-lt"/>
              </a:defRPr>
            </a:lvl1pPr>
          </a:lstStyle>
          <a:p>
            <a:r>
              <a:rPr lang="fr-FR"/>
              <a:t>Modifiez le style du titre</a:t>
            </a:r>
            <a:endParaRPr lang="en-US"/>
          </a:p>
        </p:txBody>
      </p:sp>
      <p:sp>
        <p:nvSpPr>
          <p:cNvPr id="4" name="Espace réservé du texte 3"/>
          <p:cNvSpPr>
            <a:spLocks noGrp="1"/>
          </p:cNvSpPr>
          <p:nvPr>
            <p:ph type="body" sz="quarter" idx="10" hasCustomPrompt="1"/>
          </p:nvPr>
        </p:nvSpPr>
        <p:spPr>
          <a:xfrm>
            <a:off x="251520" y="115888"/>
            <a:ext cx="8640960" cy="288925"/>
          </a:xfrm>
          <a:noFill/>
        </p:spPr>
        <p:txBody>
          <a:bodyPr>
            <a:noAutofit/>
          </a:bodyPr>
          <a:lstStyle>
            <a:lvl1pPr marL="0" indent="0">
              <a:buNone/>
              <a:defRPr sz="1400">
                <a:solidFill>
                  <a:srgbClr val="4565AF"/>
                </a:solidFill>
                <a:latin typeface="+mn-lt"/>
              </a:defRPr>
            </a:lvl1pPr>
          </a:lstStyle>
          <a:p>
            <a:pPr lvl="0"/>
            <a:r>
              <a:rPr lang="en-US"/>
              <a:t>PLAN</a:t>
            </a:r>
          </a:p>
        </p:txBody>
      </p:sp>
      <p:pic>
        <p:nvPicPr>
          <p:cNvPr id="6" name="Image 5"/>
          <p:cNvPicPr>
            <a:picLocks noChangeAspect="1"/>
          </p:cNvPicPr>
          <p:nvPr userDrawn="1"/>
        </p:nvPicPr>
        <p:blipFill rotWithShape="1">
          <a:blip r:embed="rId2" cstate="print">
            <a:extLst>
              <a:ext uri="{28A0092B-C50C-407E-A947-70E740481C1C}">
                <a14:useLocalDpi xmlns:a14="http://schemas.microsoft.com/office/drawing/2010/main" val="0"/>
              </a:ext>
            </a:extLst>
          </a:blip>
          <a:srcRect t="17450" b="81302"/>
          <a:stretch/>
        </p:blipFill>
        <p:spPr>
          <a:xfrm>
            <a:off x="0" y="1234576"/>
            <a:ext cx="9144000" cy="144016"/>
          </a:xfrm>
          <a:prstGeom prst="rect">
            <a:avLst/>
          </a:prstGeom>
        </p:spPr>
      </p:pic>
      <p:sp>
        <p:nvSpPr>
          <p:cNvPr id="9" name="Espace réservé du contenu 2"/>
          <p:cNvSpPr>
            <a:spLocks noGrp="1"/>
          </p:cNvSpPr>
          <p:nvPr>
            <p:ph idx="11"/>
          </p:nvPr>
        </p:nvSpPr>
        <p:spPr>
          <a:xfrm>
            <a:off x="4644008" y="1484784"/>
            <a:ext cx="4248472" cy="4896544"/>
          </a:xfrm>
        </p:spPr>
        <p:txBody>
          <a:bodyPr/>
          <a:lstStyle>
            <a:lvl1pPr>
              <a:spcBef>
                <a:spcPts val="600"/>
              </a:spcBef>
              <a:defRPr/>
            </a:lvl1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226158938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9" name="Titre 7"/>
          <p:cNvSpPr>
            <a:spLocks noGrp="1"/>
          </p:cNvSpPr>
          <p:nvPr>
            <p:ph type="title"/>
          </p:nvPr>
        </p:nvSpPr>
        <p:spPr>
          <a:xfrm>
            <a:off x="251520" y="404664"/>
            <a:ext cx="8640960" cy="720080"/>
          </a:xfrm>
          <a:noFill/>
        </p:spPr>
        <p:txBody>
          <a:bodyPr vert="horz" lIns="91440" tIns="45720" rIns="91440" bIns="45720" rtlCol="0" anchor="ctr">
            <a:normAutofit/>
          </a:bodyPr>
          <a:lstStyle>
            <a:lvl1pPr>
              <a:defRPr lang="en-US" sz="3200" dirty="0">
                <a:solidFill>
                  <a:srgbClr val="174195"/>
                </a:solidFill>
                <a:latin typeface="+mn-lt"/>
              </a:defRPr>
            </a:lvl1pPr>
          </a:lstStyle>
          <a:p>
            <a:pPr lvl="0" algn="l"/>
            <a:r>
              <a:rPr lang="fr-FR"/>
              <a:t>Modifiez le style du titre</a:t>
            </a:r>
            <a:endParaRPr lang="en-US"/>
          </a:p>
        </p:txBody>
      </p:sp>
      <p:sp>
        <p:nvSpPr>
          <p:cNvPr id="11" name="Espace réservé du texte 3"/>
          <p:cNvSpPr>
            <a:spLocks noGrp="1"/>
          </p:cNvSpPr>
          <p:nvPr>
            <p:ph type="body" sz="quarter" idx="10" hasCustomPrompt="1"/>
          </p:nvPr>
        </p:nvSpPr>
        <p:spPr>
          <a:xfrm>
            <a:off x="251520" y="115888"/>
            <a:ext cx="8640959" cy="288925"/>
          </a:xfrm>
          <a:noFill/>
        </p:spPr>
        <p:txBody>
          <a:bodyPr vert="horz" lIns="91440" tIns="45720" rIns="91440" bIns="45720" rtlCol="0">
            <a:noAutofit/>
          </a:bodyPr>
          <a:lstStyle>
            <a:lvl1pPr>
              <a:defRPr lang="en-US" sz="1400" dirty="0">
                <a:solidFill>
                  <a:srgbClr val="4565AF"/>
                </a:solidFill>
              </a:defRPr>
            </a:lvl1pPr>
          </a:lstStyle>
          <a:p>
            <a:pPr marL="0" lvl="0" indent="0">
              <a:buNone/>
            </a:pPr>
            <a:r>
              <a:rPr lang="en-US"/>
              <a:t>PLAN</a:t>
            </a:r>
          </a:p>
        </p:txBody>
      </p:sp>
      <p:pic>
        <p:nvPicPr>
          <p:cNvPr id="8" name="Image 7"/>
          <p:cNvPicPr>
            <a:picLocks noChangeAspect="1"/>
          </p:cNvPicPr>
          <p:nvPr userDrawn="1"/>
        </p:nvPicPr>
        <p:blipFill rotWithShape="1">
          <a:blip r:embed="rId2" cstate="print">
            <a:extLst>
              <a:ext uri="{28A0092B-C50C-407E-A947-70E740481C1C}">
                <a14:useLocalDpi xmlns:a14="http://schemas.microsoft.com/office/drawing/2010/main" val="0"/>
              </a:ext>
            </a:extLst>
          </a:blip>
          <a:srcRect t="17450" b="81302"/>
          <a:stretch/>
        </p:blipFill>
        <p:spPr>
          <a:xfrm>
            <a:off x="0" y="1234576"/>
            <a:ext cx="9144000" cy="144016"/>
          </a:xfrm>
          <a:prstGeom prst="rect">
            <a:avLst/>
          </a:prstGeom>
        </p:spPr>
      </p:pic>
      <p:sp>
        <p:nvSpPr>
          <p:cNvPr id="13" name="ZoneTexte 12"/>
          <p:cNvSpPr txBox="1"/>
          <p:nvPr userDrawn="1"/>
        </p:nvSpPr>
        <p:spPr>
          <a:xfrm>
            <a:off x="251520" y="6525344"/>
            <a:ext cx="3096344" cy="261610"/>
          </a:xfrm>
          <a:prstGeom prst="rect">
            <a:avLst/>
          </a:prstGeom>
          <a:noFill/>
        </p:spPr>
        <p:txBody>
          <a:bodyPr wrap="square" rtlCol="0">
            <a:spAutoFit/>
          </a:bodyPr>
          <a:lstStyle/>
          <a:p>
            <a:r>
              <a:rPr lang="fr-FR" sz="1100" b="1" noProof="0">
                <a:solidFill>
                  <a:schemeClr val="tx1"/>
                </a:solidFill>
              </a:rPr>
              <a:t>I</a:t>
            </a:r>
            <a:r>
              <a:rPr lang="fr-FR" sz="1100" b="1" noProof="0">
                <a:solidFill>
                  <a:srgbClr val="EE0612"/>
                </a:solidFill>
              </a:rPr>
              <a:t>4</a:t>
            </a:r>
            <a:r>
              <a:rPr lang="fr-FR" sz="1100" b="1" noProof="0">
                <a:solidFill>
                  <a:schemeClr val="tx1"/>
                </a:solidFill>
              </a:rPr>
              <a:t>CE</a:t>
            </a:r>
            <a:r>
              <a:rPr lang="fr-FR" sz="1100" b="1" baseline="0" noProof="0">
                <a:solidFill>
                  <a:schemeClr val="tx1"/>
                </a:solidFill>
              </a:rPr>
              <a:t> </a:t>
            </a:r>
            <a:r>
              <a:rPr lang="fr-FR" sz="1100" b="0" baseline="0" noProof="0">
                <a:solidFill>
                  <a:schemeClr val="tx1"/>
                </a:solidFill>
              </a:rPr>
              <a:t>–</a:t>
            </a:r>
            <a:r>
              <a:rPr lang="fr-FR" sz="1100" b="1" baseline="0" noProof="0">
                <a:solidFill>
                  <a:schemeClr val="tx1"/>
                </a:solidFill>
              </a:rPr>
              <a:t> </a:t>
            </a:r>
            <a:r>
              <a:rPr lang="fr-FR" sz="1100" b="0" noProof="0">
                <a:solidFill>
                  <a:schemeClr val="tx1"/>
                </a:solidFill>
              </a:rPr>
              <a:t>Institut de l’économie pour le climat</a:t>
            </a:r>
          </a:p>
        </p:txBody>
      </p:sp>
    </p:spTree>
    <p:extLst>
      <p:ext uri="{BB962C8B-B14F-4D97-AF65-F5344CB8AC3E}">
        <p14:creationId xmlns:p14="http://schemas.microsoft.com/office/powerpoint/2010/main" val="32460526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re central">
    <p:spTree>
      <p:nvGrpSpPr>
        <p:cNvPr id="1" name=""/>
        <p:cNvGrpSpPr/>
        <p:nvPr/>
      </p:nvGrpSpPr>
      <p:grpSpPr>
        <a:xfrm>
          <a:off x="0" y="0"/>
          <a:ext cx="0" cy="0"/>
          <a:chOff x="0" y="0"/>
          <a:chExt cx="0" cy="0"/>
        </a:xfrm>
      </p:grpSpPr>
      <p:sp>
        <p:nvSpPr>
          <p:cNvPr id="2" name="Titre 1"/>
          <p:cNvSpPr>
            <a:spLocks noGrp="1"/>
          </p:cNvSpPr>
          <p:nvPr>
            <p:ph type="title"/>
          </p:nvPr>
        </p:nvSpPr>
        <p:spPr>
          <a:noFill/>
        </p:spPr>
        <p:txBody>
          <a:bodyPr vert="horz" lIns="91440" tIns="45720" rIns="91440" bIns="45720" rtlCol="0" anchor="ctr">
            <a:normAutofit/>
          </a:bodyPr>
          <a:lstStyle>
            <a:lvl1pPr algn="ctr">
              <a:defRPr lang="en-US" sz="3200">
                <a:solidFill>
                  <a:srgbClr val="174195"/>
                </a:solidFill>
                <a:latin typeface="+mn-lt"/>
              </a:defRPr>
            </a:lvl1pPr>
          </a:lstStyle>
          <a:p>
            <a:pPr lvl="0" algn="l"/>
            <a:r>
              <a:rPr lang="fr-FR"/>
              <a:t>Modifiez le style du titre</a:t>
            </a:r>
            <a:endParaRPr lang="en-US"/>
          </a:p>
        </p:txBody>
      </p:sp>
      <p:sp>
        <p:nvSpPr>
          <p:cNvPr id="4" name="ZoneTexte 3"/>
          <p:cNvSpPr txBox="1"/>
          <p:nvPr userDrawn="1"/>
        </p:nvSpPr>
        <p:spPr>
          <a:xfrm>
            <a:off x="251520" y="6525344"/>
            <a:ext cx="3096344" cy="261610"/>
          </a:xfrm>
          <a:prstGeom prst="rect">
            <a:avLst/>
          </a:prstGeom>
          <a:noFill/>
        </p:spPr>
        <p:txBody>
          <a:bodyPr wrap="square" rtlCol="0">
            <a:spAutoFit/>
          </a:bodyPr>
          <a:lstStyle/>
          <a:p>
            <a:r>
              <a:rPr lang="fr-FR" sz="1100" b="1" noProof="0">
                <a:solidFill>
                  <a:schemeClr val="tx1"/>
                </a:solidFill>
              </a:rPr>
              <a:t>I</a:t>
            </a:r>
            <a:r>
              <a:rPr lang="fr-FR" sz="1100" b="1" noProof="0">
                <a:solidFill>
                  <a:srgbClr val="EE0612"/>
                </a:solidFill>
              </a:rPr>
              <a:t>4</a:t>
            </a:r>
            <a:r>
              <a:rPr lang="fr-FR" sz="1100" b="1" noProof="0">
                <a:solidFill>
                  <a:schemeClr val="tx1"/>
                </a:solidFill>
              </a:rPr>
              <a:t>CE</a:t>
            </a:r>
            <a:r>
              <a:rPr lang="fr-FR" sz="1100" b="1" baseline="0" noProof="0">
                <a:solidFill>
                  <a:schemeClr val="tx1"/>
                </a:solidFill>
              </a:rPr>
              <a:t> </a:t>
            </a:r>
            <a:r>
              <a:rPr lang="fr-FR" sz="1100" b="0" baseline="0" noProof="0">
                <a:solidFill>
                  <a:schemeClr val="tx1"/>
                </a:solidFill>
              </a:rPr>
              <a:t>–</a:t>
            </a:r>
            <a:r>
              <a:rPr lang="fr-FR" sz="1100" b="1" baseline="0" noProof="0">
                <a:solidFill>
                  <a:schemeClr val="tx1"/>
                </a:solidFill>
              </a:rPr>
              <a:t> </a:t>
            </a:r>
            <a:r>
              <a:rPr lang="fr-FR" sz="1100" b="0" noProof="0">
                <a:solidFill>
                  <a:schemeClr val="tx1"/>
                </a:solidFill>
              </a:rPr>
              <a:t>Institut de l’économie pour le climat</a:t>
            </a:r>
          </a:p>
        </p:txBody>
      </p:sp>
    </p:spTree>
    <p:extLst>
      <p:ext uri="{BB962C8B-B14F-4D97-AF65-F5344CB8AC3E}">
        <p14:creationId xmlns:p14="http://schemas.microsoft.com/office/powerpoint/2010/main" val="2395224110"/>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tertitre 1">
    <p:spTree>
      <p:nvGrpSpPr>
        <p:cNvPr id="1" name=""/>
        <p:cNvGrpSpPr/>
        <p:nvPr/>
      </p:nvGrpSpPr>
      <p:grpSpPr>
        <a:xfrm>
          <a:off x="0" y="0"/>
          <a:ext cx="0" cy="0"/>
          <a:chOff x="0" y="0"/>
          <a:chExt cx="0" cy="0"/>
        </a:xfrm>
      </p:grpSpPr>
      <p:sp>
        <p:nvSpPr>
          <p:cNvPr id="2" name="Titre 1"/>
          <p:cNvSpPr>
            <a:spLocks noGrp="1"/>
          </p:cNvSpPr>
          <p:nvPr>
            <p:ph type="title"/>
          </p:nvPr>
        </p:nvSpPr>
        <p:spPr>
          <a:xfrm>
            <a:off x="395536" y="2790056"/>
            <a:ext cx="8352928" cy="1143000"/>
          </a:xfrm>
        </p:spPr>
        <p:txBody>
          <a:bodyPr/>
          <a:lstStyle>
            <a:lvl1pPr algn="l">
              <a:defRPr/>
            </a:lvl1pPr>
          </a:lstStyle>
          <a:p>
            <a:r>
              <a:rPr lang="fr-FR"/>
              <a:t>Modifiez le style du titre</a:t>
            </a:r>
            <a:endParaRPr lang="en-US"/>
          </a:p>
        </p:txBody>
      </p:sp>
      <p:sp>
        <p:nvSpPr>
          <p:cNvPr id="6" name="Triangle rectangle 5"/>
          <p:cNvSpPr/>
          <p:nvPr userDrawn="1"/>
        </p:nvSpPr>
        <p:spPr>
          <a:xfrm rot="5400000">
            <a:off x="28528" y="-31441"/>
            <a:ext cx="2708919" cy="2771801"/>
          </a:xfrm>
          <a:prstGeom prst="rtTriangle">
            <a:avLst/>
          </a:prstGeom>
          <a:solidFill>
            <a:srgbClr val="009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riangle rectangle 6"/>
          <p:cNvSpPr/>
          <p:nvPr userDrawn="1"/>
        </p:nvSpPr>
        <p:spPr>
          <a:xfrm rot="16200000">
            <a:off x="6173561" y="3897505"/>
            <a:ext cx="2953054" cy="2987824"/>
          </a:xfrm>
          <a:prstGeom prst="rtTriangle">
            <a:avLst/>
          </a:prstGeom>
          <a:solidFill>
            <a:srgbClr val="444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userDrawn="1"/>
        </p:nvSpPr>
        <p:spPr>
          <a:xfrm>
            <a:off x="251520" y="6525344"/>
            <a:ext cx="3096344" cy="261610"/>
          </a:xfrm>
          <a:prstGeom prst="rect">
            <a:avLst/>
          </a:prstGeom>
          <a:noFill/>
        </p:spPr>
        <p:txBody>
          <a:bodyPr wrap="square" rtlCol="0">
            <a:spAutoFit/>
          </a:bodyPr>
          <a:lstStyle/>
          <a:p>
            <a:r>
              <a:rPr lang="fr-FR" sz="1100" b="1" noProof="0">
                <a:solidFill>
                  <a:schemeClr val="tx1"/>
                </a:solidFill>
              </a:rPr>
              <a:t>I</a:t>
            </a:r>
            <a:r>
              <a:rPr lang="fr-FR" sz="1100" b="1" noProof="0">
                <a:solidFill>
                  <a:srgbClr val="EE0612"/>
                </a:solidFill>
              </a:rPr>
              <a:t>4</a:t>
            </a:r>
            <a:r>
              <a:rPr lang="fr-FR" sz="1100" b="1" noProof="0">
                <a:solidFill>
                  <a:schemeClr val="tx1"/>
                </a:solidFill>
              </a:rPr>
              <a:t>CE</a:t>
            </a:r>
            <a:r>
              <a:rPr lang="fr-FR" sz="1100" b="1" baseline="0" noProof="0">
                <a:solidFill>
                  <a:schemeClr val="tx1"/>
                </a:solidFill>
              </a:rPr>
              <a:t> </a:t>
            </a:r>
            <a:r>
              <a:rPr lang="fr-FR" sz="1100" b="0" baseline="0" noProof="0">
                <a:solidFill>
                  <a:schemeClr val="tx1"/>
                </a:solidFill>
              </a:rPr>
              <a:t>–</a:t>
            </a:r>
            <a:r>
              <a:rPr lang="fr-FR" sz="1100" b="1" baseline="0" noProof="0">
                <a:solidFill>
                  <a:schemeClr val="tx1"/>
                </a:solidFill>
              </a:rPr>
              <a:t> </a:t>
            </a:r>
            <a:r>
              <a:rPr lang="fr-FR" sz="1100" b="0" noProof="0">
                <a:solidFill>
                  <a:schemeClr val="tx1"/>
                </a:solidFill>
              </a:rPr>
              <a:t>Institut de l’économie pour le climat</a:t>
            </a:r>
          </a:p>
        </p:txBody>
      </p:sp>
    </p:spTree>
    <p:extLst>
      <p:ext uri="{BB962C8B-B14F-4D97-AF65-F5344CB8AC3E}">
        <p14:creationId xmlns:p14="http://schemas.microsoft.com/office/powerpoint/2010/main" val="830717044"/>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tertitre 2">
    <p:spTree>
      <p:nvGrpSpPr>
        <p:cNvPr id="1" name=""/>
        <p:cNvGrpSpPr/>
        <p:nvPr/>
      </p:nvGrpSpPr>
      <p:grpSpPr>
        <a:xfrm>
          <a:off x="0" y="0"/>
          <a:ext cx="0" cy="0"/>
          <a:chOff x="0" y="0"/>
          <a:chExt cx="0" cy="0"/>
        </a:xfrm>
      </p:grpSpPr>
      <p:pic>
        <p:nvPicPr>
          <p:cNvPr id="6" name="Image 5"/>
          <p:cNvPicPr>
            <a:picLocks noChangeAspect="1"/>
          </p:cNvPicPr>
          <p:nvPr userDrawn="1"/>
        </p:nvPicPr>
        <p:blipFill rotWithShape="1">
          <a:blip r:embed="rId2" cstate="print">
            <a:extLst>
              <a:ext uri="{28A0092B-C50C-407E-A947-70E740481C1C}">
                <a14:useLocalDpi xmlns:a14="http://schemas.microsoft.com/office/drawing/2010/main" val="0"/>
              </a:ext>
            </a:extLst>
          </a:blip>
          <a:srcRect t="4585" b="36376"/>
          <a:stretch/>
        </p:blipFill>
        <p:spPr>
          <a:xfrm>
            <a:off x="-14392" y="0"/>
            <a:ext cx="9158391" cy="6858000"/>
          </a:xfrm>
          <a:prstGeom prst="rect">
            <a:avLst/>
          </a:prstGeom>
        </p:spPr>
      </p:pic>
      <p:sp>
        <p:nvSpPr>
          <p:cNvPr id="2" name="Titre 1"/>
          <p:cNvSpPr>
            <a:spLocks noGrp="1"/>
          </p:cNvSpPr>
          <p:nvPr>
            <p:ph type="title"/>
          </p:nvPr>
        </p:nvSpPr>
        <p:spPr>
          <a:xfrm>
            <a:off x="1043608" y="2492896"/>
            <a:ext cx="8100392" cy="1800200"/>
          </a:xfrm>
          <a:solidFill>
            <a:schemeClr val="bg1"/>
          </a:solidFill>
        </p:spPr>
        <p:txBody>
          <a:bodyPr/>
          <a:lstStyle>
            <a:lvl1pPr algn="l">
              <a:defRPr>
                <a:latin typeface="+mn-lt"/>
              </a:defRPr>
            </a:lvl1pPr>
          </a:lstStyle>
          <a:p>
            <a:r>
              <a:rPr lang="fr-FR"/>
              <a:t>Modifiez le style du titre</a:t>
            </a:r>
            <a:endParaRPr lang="en-US"/>
          </a:p>
        </p:txBody>
      </p:sp>
      <p:sp>
        <p:nvSpPr>
          <p:cNvPr id="7" name="ZoneTexte 6"/>
          <p:cNvSpPr txBox="1"/>
          <p:nvPr userDrawn="1"/>
        </p:nvSpPr>
        <p:spPr>
          <a:xfrm>
            <a:off x="683568" y="6525344"/>
            <a:ext cx="3096344" cy="261610"/>
          </a:xfrm>
          <a:prstGeom prst="rect">
            <a:avLst/>
          </a:prstGeom>
          <a:noFill/>
        </p:spPr>
        <p:txBody>
          <a:bodyPr wrap="square" rtlCol="0">
            <a:spAutoFit/>
          </a:bodyPr>
          <a:lstStyle/>
          <a:p>
            <a:r>
              <a:rPr lang="fr-FR" sz="1100" b="1" noProof="0">
                <a:solidFill>
                  <a:schemeClr val="bg1"/>
                </a:solidFill>
              </a:rPr>
              <a:t>I4CE</a:t>
            </a:r>
            <a:r>
              <a:rPr lang="fr-FR" sz="1100" b="1" baseline="0" noProof="0">
                <a:solidFill>
                  <a:schemeClr val="bg1"/>
                </a:solidFill>
              </a:rPr>
              <a:t> </a:t>
            </a:r>
            <a:r>
              <a:rPr lang="fr-FR" sz="1100" b="0" baseline="0" noProof="0">
                <a:solidFill>
                  <a:schemeClr val="bg1"/>
                </a:solidFill>
              </a:rPr>
              <a:t>–</a:t>
            </a:r>
            <a:r>
              <a:rPr lang="fr-FR" sz="1100" b="1" baseline="0" noProof="0">
                <a:solidFill>
                  <a:schemeClr val="bg1"/>
                </a:solidFill>
              </a:rPr>
              <a:t> </a:t>
            </a:r>
            <a:r>
              <a:rPr lang="fr-FR" sz="1100" b="0" noProof="0">
                <a:solidFill>
                  <a:schemeClr val="bg1"/>
                </a:solidFill>
              </a:rPr>
              <a:t>Institut de l’économie pour le climat</a:t>
            </a:r>
          </a:p>
        </p:txBody>
      </p:sp>
    </p:spTree>
    <p:extLst>
      <p:ext uri="{BB962C8B-B14F-4D97-AF65-F5344CB8AC3E}">
        <p14:creationId xmlns:p14="http://schemas.microsoft.com/office/powerpoint/2010/main" val="339522226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ous section">
    <p:spTree>
      <p:nvGrpSpPr>
        <p:cNvPr id="1" name=""/>
        <p:cNvGrpSpPr/>
        <p:nvPr/>
      </p:nvGrpSpPr>
      <p:grpSpPr>
        <a:xfrm>
          <a:off x="0" y="0"/>
          <a:ext cx="0" cy="0"/>
          <a:chOff x="0" y="0"/>
          <a:chExt cx="0" cy="0"/>
        </a:xfrm>
      </p:grpSpPr>
      <p:sp>
        <p:nvSpPr>
          <p:cNvPr id="9" name="Titre 1"/>
          <p:cNvSpPr>
            <a:spLocks noGrp="1"/>
          </p:cNvSpPr>
          <p:nvPr>
            <p:ph type="ctrTitle" hasCustomPrompt="1"/>
          </p:nvPr>
        </p:nvSpPr>
        <p:spPr>
          <a:xfrm>
            <a:off x="3491880" y="2276872"/>
            <a:ext cx="5324128" cy="1080120"/>
          </a:xfrm>
          <a:prstGeom prst="rect">
            <a:avLst/>
          </a:prstGeom>
        </p:spPr>
        <p:txBody>
          <a:bodyPr anchor="ctr" anchorCtr="0">
            <a:normAutofit/>
          </a:bodyPr>
          <a:lstStyle>
            <a:lvl1pPr algn="ctr">
              <a:defRPr sz="3000" b="1">
                <a:solidFill>
                  <a:srgbClr val="8EB8CE"/>
                </a:solidFill>
                <a:latin typeface="Trebuchet MS" panose="020B0603020202020204" pitchFamily="34" charset="0"/>
              </a:defRPr>
            </a:lvl1pPr>
          </a:lstStyle>
          <a:p>
            <a:r>
              <a:rPr lang="fr-FR"/>
              <a:t>Titre sous section</a:t>
            </a:r>
          </a:p>
        </p:txBody>
      </p:sp>
    </p:spTree>
    <p:extLst>
      <p:ext uri="{BB962C8B-B14F-4D97-AF65-F5344CB8AC3E}">
        <p14:creationId xmlns:p14="http://schemas.microsoft.com/office/powerpoint/2010/main" val="38826483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tertitre 3">
    <p:spTree>
      <p:nvGrpSpPr>
        <p:cNvPr id="1" name=""/>
        <p:cNvGrpSpPr/>
        <p:nvPr/>
      </p:nvGrpSpPr>
      <p:grpSpPr>
        <a:xfrm>
          <a:off x="0" y="0"/>
          <a:ext cx="0" cy="0"/>
          <a:chOff x="0" y="0"/>
          <a:chExt cx="0" cy="0"/>
        </a:xfrm>
      </p:grpSpPr>
      <p:sp>
        <p:nvSpPr>
          <p:cNvPr id="2" name="Titre 1"/>
          <p:cNvSpPr>
            <a:spLocks noGrp="1"/>
          </p:cNvSpPr>
          <p:nvPr>
            <p:ph type="title"/>
          </p:nvPr>
        </p:nvSpPr>
        <p:spPr>
          <a:xfrm>
            <a:off x="395536" y="2862064"/>
            <a:ext cx="8352928" cy="1143000"/>
          </a:xfrm>
        </p:spPr>
        <p:txBody>
          <a:bodyPr anchor="t"/>
          <a:lstStyle>
            <a:lvl1pPr algn="l">
              <a:defRPr>
                <a:latin typeface="+mn-lt"/>
              </a:defRPr>
            </a:lvl1pPr>
          </a:lstStyle>
          <a:p>
            <a:r>
              <a:rPr lang="fr-FR"/>
              <a:t>Modifiez le style du titre</a:t>
            </a:r>
            <a:endParaRPr lang="en-US"/>
          </a:p>
        </p:txBody>
      </p:sp>
      <p:pic>
        <p:nvPicPr>
          <p:cNvPr id="6" name="Image 5"/>
          <p:cNvPicPr>
            <a:picLocks noChangeAspect="1"/>
          </p:cNvPicPr>
          <p:nvPr userDrawn="1"/>
        </p:nvPicPr>
        <p:blipFill rotWithShape="1">
          <a:blip r:embed="rId2" cstate="print">
            <a:extLst>
              <a:ext uri="{28A0092B-C50C-407E-A947-70E740481C1C}">
                <a14:useLocalDpi xmlns:a14="http://schemas.microsoft.com/office/drawing/2010/main" val="0"/>
              </a:ext>
            </a:extLst>
          </a:blip>
          <a:srcRect t="16202" b="81302"/>
          <a:stretch/>
        </p:blipFill>
        <p:spPr>
          <a:xfrm>
            <a:off x="0" y="2420888"/>
            <a:ext cx="9144000" cy="288032"/>
          </a:xfrm>
          <a:prstGeom prst="rect">
            <a:avLst/>
          </a:prstGeom>
        </p:spPr>
      </p:pic>
      <p:sp>
        <p:nvSpPr>
          <p:cNvPr id="7" name="ZoneTexte 6"/>
          <p:cNvSpPr txBox="1"/>
          <p:nvPr userDrawn="1"/>
        </p:nvSpPr>
        <p:spPr>
          <a:xfrm>
            <a:off x="251520" y="6525344"/>
            <a:ext cx="3096344" cy="261610"/>
          </a:xfrm>
          <a:prstGeom prst="rect">
            <a:avLst/>
          </a:prstGeom>
          <a:noFill/>
        </p:spPr>
        <p:txBody>
          <a:bodyPr wrap="square" rtlCol="0">
            <a:spAutoFit/>
          </a:bodyPr>
          <a:lstStyle/>
          <a:p>
            <a:r>
              <a:rPr lang="fr-FR" sz="1100" b="1" noProof="0">
                <a:solidFill>
                  <a:schemeClr val="tx1"/>
                </a:solidFill>
              </a:rPr>
              <a:t>I</a:t>
            </a:r>
            <a:r>
              <a:rPr lang="fr-FR" sz="1100" b="1" noProof="0">
                <a:solidFill>
                  <a:srgbClr val="EE0612"/>
                </a:solidFill>
              </a:rPr>
              <a:t>4</a:t>
            </a:r>
            <a:r>
              <a:rPr lang="fr-FR" sz="1100" b="1" noProof="0">
                <a:solidFill>
                  <a:schemeClr val="tx1"/>
                </a:solidFill>
              </a:rPr>
              <a:t>CE</a:t>
            </a:r>
            <a:r>
              <a:rPr lang="fr-FR" sz="1100" b="1" baseline="0" noProof="0">
                <a:solidFill>
                  <a:schemeClr val="tx1"/>
                </a:solidFill>
              </a:rPr>
              <a:t> </a:t>
            </a:r>
            <a:r>
              <a:rPr lang="fr-FR" sz="1100" b="0" baseline="0" noProof="0">
                <a:solidFill>
                  <a:schemeClr val="tx1"/>
                </a:solidFill>
              </a:rPr>
              <a:t>–</a:t>
            </a:r>
            <a:r>
              <a:rPr lang="fr-FR" sz="1100" b="1" baseline="0" noProof="0">
                <a:solidFill>
                  <a:schemeClr val="tx1"/>
                </a:solidFill>
              </a:rPr>
              <a:t> </a:t>
            </a:r>
            <a:r>
              <a:rPr lang="fr-FR" sz="1100" b="0" noProof="0">
                <a:solidFill>
                  <a:schemeClr val="tx1"/>
                </a:solidFill>
              </a:rPr>
              <a:t>Institut de l’économie pour le climat</a:t>
            </a:r>
          </a:p>
        </p:txBody>
      </p:sp>
    </p:spTree>
    <p:extLst>
      <p:ext uri="{BB962C8B-B14F-4D97-AF65-F5344CB8AC3E}">
        <p14:creationId xmlns:p14="http://schemas.microsoft.com/office/powerpoint/2010/main" val="1176723611"/>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tertitre 4">
    <p:spTree>
      <p:nvGrpSpPr>
        <p:cNvPr id="1" name=""/>
        <p:cNvGrpSpPr/>
        <p:nvPr/>
      </p:nvGrpSpPr>
      <p:grpSpPr>
        <a:xfrm>
          <a:off x="0" y="0"/>
          <a:ext cx="0" cy="0"/>
          <a:chOff x="0" y="0"/>
          <a:chExt cx="0" cy="0"/>
        </a:xfrm>
      </p:grpSpPr>
      <p:sp>
        <p:nvSpPr>
          <p:cNvPr id="2" name="Titre 1"/>
          <p:cNvSpPr>
            <a:spLocks noGrp="1"/>
          </p:cNvSpPr>
          <p:nvPr>
            <p:ph type="title"/>
          </p:nvPr>
        </p:nvSpPr>
        <p:spPr>
          <a:xfrm>
            <a:off x="395536" y="2708918"/>
            <a:ext cx="8352928" cy="1205971"/>
          </a:xfrm>
          <a:solidFill>
            <a:schemeClr val="bg1"/>
          </a:solidFill>
        </p:spPr>
        <p:txBody>
          <a:bodyPr/>
          <a:lstStyle>
            <a:lvl1pPr algn="l">
              <a:defRPr/>
            </a:lvl1pPr>
          </a:lstStyle>
          <a:p>
            <a:r>
              <a:rPr lang="fr-FR"/>
              <a:t>Modifiez le style du titre</a:t>
            </a:r>
            <a:endParaRPr lang="en-US"/>
          </a:p>
        </p:txBody>
      </p:sp>
      <p:sp>
        <p:nvSpPr>
          <p:cNvPr id="3" name="Triangle rectangle 2"/>
          <p:cNvSpPr/>
          <p:nvPr userDrawn="1"/>
        </p:nvSpPr>
        <p:spPr>
          <a:xfrm rot="5400000">
            <a:off x="28528" y="-31441"/>
            <a:ext cx="2708919" cy="2771801"/>
          </a:xfrm>
          <a:prstGeom prst="rtTriangle">
            <a:avLst/>
          </a:prstGeom>
          <a:solidFill>
            <a:srgbClr val="009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riangle rectangle 6"/>
          <p:cNvSpPr/>
          <p:nvPr userDrawn="1"/>
        </p:nvSpPr>
        <p:spPr>
          <a:xfrm rot="16200000">
            <a:off x="6173561" y="3897505"/>
            <a:ext cx="2953054" cy="2987824"/>
          </a:xfrm>
          <a:prstGeom prst="rtTriangle">
            <a:avLst/>
          </a:prstGeom>
          <a:solidFill>
            <a:srgbClr val="444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userDrawn="1"/>
        </p:nvSpPr>
        <p:spPr>
          <a:xfrm>
            <a:off x="251520" y="6525344"/>
            <a:ext cx="3096344" cy="261610"/>
          </a:xfrm>
          <a:prstGeom prst="rect">
            <a:avLst/>
          </a:prstGeom>
          <a:noFill/>
        </p:spPr>
        <p:txBody>
          <a:bodyPr wrap="square" rtlCol="0">
            <a:spAutoFit/>
          </a:bodyPr>
          <a:lstStyle/>
          <a:p>
            <a:r>
              <a:rPr lang="fr-FR" sz="1100" b="1" noProof="0">
                <a:solidFill>
                  <a:schemeClr val="tx1"/>
                </a:solidFill>
              </a:rPr>
              <a:t>I</a:t>
            </a:r>
            <a:r>
              <a:rPr lang="fr-FR" sz="1100" b="1" noProof="0">
                <a:solidFill>
                  <a:srgbClr val="EE0612"/>
                </a:solidFill>
              </a:rPr>
              <a:t>4</a:t>
            </a:r>
            <a:r>
              <a:rPr lang="fr-FR" sz="1100" b="1" noProof="0">
                <a:solidFill>
                  <a:schemeClr val="tx1"/>
                </a:solidFill>
              </a:rPr>
              <a:t>CE</a:t>
            </a:r>
            <a:r>
              <a:rPr lang="fr-FR" sz="1100" b="1" baseline="0" noProof="0">
                <a:solidFill>
                  <a:schemeClr val="tx1"/>
                </a:solidFill>
              </a:rPr>
              <a:t> </a:t>
            </a:r>
            <a:r>
              <a:rPr lang="fr-FR" sz="1100" b="0" baseline="0" noProof="0">
                <a:solidFill>
                  <a:schemeClr val="tx1"/>
                </a:solidFill>
              </a:rPr>
              <a:t>–</a:t>
            </a:r>
            <a:r>
              <a:rPr lang="fr-FR" sz="1100" b="1" baseline="0" noProof="0">
                <a:solidFill>
                  <a:schemeClr val="tx1"/>
                </a:solidFill>
              </a:rPr>
              <a:t> </a:t>
            </a:r>
            <a:r>
              <a:rPr lang="fr-FR" sz="1100" b="0" noProof="0">
                <a:solidFill>
                  <a:schemeClr val="tx1"/>
                </a:solidFill>
              </a:rPr>
              <a:t>Institut de l’économie pour le climat</a:t>
            </a:r>
          </a:p>
        </p:txBody>
      </p:sp>
    </p:spTree>
    <p:extLst>
      <p:ext uri="{BB962C8B-B14F-4D97-AF65-F5344CB8AC3E}">
        <p14:creationId xmlns:p14="http://schemas.microsoft.com/office/powerpoint/2010/main" val="307695398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in">
    <p:spTree>
      <p:nvGrpSpPr>
        <p:cNvPr id="1" name=""/>
        <p:cNvGrpSpPr/>
        <p:nvPr/>
      </p:nvGrpSpPr>
      <p:grpSpPr>
        <a:xfrm>
          <a:off x="0" y="0"/>
          <a:ext cx="0" cy="0"/>
          <a:chOff x="0" y="0"/>
          <a:chExt cx="0" cy="0"/>
        </a:xfrm>
      </p:grpSpPr>
      <p:pic>
        <p:nvPicPr>
          <p:cNvPr id="2" name="Image 1"/>
          <p:cNvPicPr>
            <a:picLocks noChangeAspect="1"/>
          </p:cNvPicPr>
          <p:nvPr userDrawn="1"/>
        </p:nvPicPr>
        <p:blipFill rotWithShape="1">
          <a:blip r:embed="rId2" cstate="print">
            <a:extLst>
              <a:ext uri="{28A0092B-C50C-407E-A947-70E740481C1C}">
                <a14:useLocalDpi xmlns:a14="http://schemas.microsoft.com/office/drawing/2010/main" val="0"/>
              </a:ext>
            </a:extLst>
          </a:blip>
          <a:srcRect t="40338"/>
          <a:stretch/>
        </p:blipFill>
        <p:spPr>
          <a:xfrm>
            <a:off x="0" y="-27384"/>
            <a:ext cx="9144000" cy="6885384"/>
          </a:xfrm>
          <a:prstGeom prst="rect">
            <a:avLst/>
          </a:prstGeom>
        </p:spPr>
      </p:pic>
      <p:sp>
        <p:nvSpPr>
          <p:cNvPr id="5" name="ZoneTexte 4"/>
          <p:cNvSpPr txBox="1"/>
          <p:nvPr userDrawn="1"/>
        </p:nvSpPr>
        <p:spPr>
          <a:xfrm rot="2737892">
            <a:off x="5617014" y="1383802"/>
            <a:ext cx="3300904" cy="738664"/>
          </a:xfrm>
          <a:prstGeom prst="rect">
            <a:avLst/>
          </a:prstGeom>
          <a:noFill/>
        </p:spPr>
        <p:txBody>
          <a:bodyPr wrap="none" rtlCol="0">
            <a:spAutoFit/>
          </a:bodyPr>
          <a:lstStyle/>
          <a:p>
            <a:r>
              <a:rPr lang="en-US" sz="1400">
                <a:solidFill>
                  <a:schemeClr val="bg1"/>
                </a:solidFill>
              </a:rPr>
              <a:t>I4CE – Institute</a:t>
            </a:r>
            <a:r>
              <a:rPr lang="en-US" sz="1400" baseline="0">
                <a:solidFill>
                  <a:schemeClr val="bg1"/>
                </a:solidFill>
              </a:rPr>
              <a:t> for Climate Economics </a:t>
            </a:r>
            <a:br>
              <a:rPr lang="en-US" sz="1400" baseline="0">
                <a:solidFill>
                  <a:schemeClr val="bg1"/>
                </a:solidFill>
              </a:rPr>
            </a:br>
            <a:r>
              <a:rPr lang="en-US" sz="1400" baseline="0">
                <a:solidFill>
                  <a:schemeClr val="bg1"/>
                </a:solidFill>
              </a:rPr>
              <a:t>30 rue de Fleurus, 75006 Paris</a:t>
            </a:r>
          </a:p>
          <a:p>
            <a:r>
              <a:rPr lang="en-US" sz="1400" u="none" baseline="0">
                <a:solidFill>
                  <a:schemeClr val="bg1"/>
                </a:solidFill>
              </a:rPr>
              <a:t>www.i4ce.org | contact@i4ce.org</a:t>
            </a:r>
            <a:endParaRPr lang="en-US" sz="1400">
              <a:solidFill>
                <a:schemeClr val="bg1"/>
              </a:solidFill>
            </a:endParaRPr>
          </a:p>
        </p:txBody>
      </p:sp>
      <p:cxnSp>
        <p:nvCxnSpPr>
          <p:cNvPr id="7" name="Connecteur droit 6"/>
          <p:cNvCxnSpPr/>
          <p:nvPr userDrawn="1"/>
        </p:nvCxnSpPr>
        <p:spPr>
          <a:xfrm>
            <a:off x="755576" y="6021288"/>
            <a:ext cx="0" cy="6480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Espace réservé du texte 10"/>
          <p:cNvSpPr>
            <a:spLocks noGrp="1"/>
          </p:cNvSpPr>
          <p:nvPr>
            <p:ph type="body" sz="quarter" idx="10" hasCustomPrompt="1"/>
          </p:nvPr>
        </p:nvSpPr>
        <p:spPr>
          <a:xfrm>
            <a:off x="2843807" y="3643908"/>
            <a:ext cx="3456385" cy="1803416"/>
          </a:xfrm>
          <a:solidFill>
            <a:schemeClr val="bg1"/>
          </a:solidFill>
        </p:spPr>
        <p:txBody>
          <a:bodyPr anchor="t">
            <a:normAutofit/>
          </a:bodyPr>
          <a:lstStyle>
            <a:lvl1pPr marL="0" indent="0" algn="ctr">
              <a:buNone/>
              <a:defRPr sz="2800" baseline="0">
                <a:latin typeface="+mj-lt"/>
              </a:defRPr>
            </a:lvl1pPr>
          </a:lstStyle>
          <a:p>
            <a:pPr lvl="0"/>
            <a:r>
              <a:rPr lang="en-US" err="1"/>
              <a:t>Remerciements</a:t>
            </a:r>
            <a:endParaRPr lang="en-US"/>
          </a:p>
          <a:p>
            <a:pPr lvl="0"/>
            <a:r>
              <a:rPr lang="en-US" err="1"/>
              <a:t>Adresse</a:t>
            </a:r>
            <a:r>
              <a:rPr lang="en-US"/>
              <a:t> contact</a:t>
            </a:r>
          </a:p>
        </p:txBody>
      </p:sp>
      <p:pic>
        <p:nvPicPr>
          <p:cNvPr id="8" name="Image 7"/>
          <p:cNvPicPr>
            <a:picLocks noChangeAspect="1"/>
          </p:cNvPicPr>
          <p:nvPr userDrawn="1"/>
        </p:nvPicPr>
        <p:blipFill rotWithShape="1">
          <a:blip r:embed="rId3" cstate="print">
            <a:extLst>
              <a:ext uri="{28A0092B-C50C-407E-A947-70E740481C1C}">
                <a14:useLocalDpi xmlns:a14="http://schemas.microsoft.com/office/drawing/2010/main" val="0"/>
              </a:ext>
            </a:extLst>
          </a:blip>
          <a:srcRect r="3889" b="561"/>
          <a:stretch/>
        </p:blipFill>
        <p:spPr>
          <a:xfrm>
            <a:off x="67833" y="40690"/>
            <a:ext cx="1263807" cy="1516102"/>
          </a:xfrm>
          <a:prstGeom prst="rect">
            <a:avLst/>
          </a:prstGeom>
        </p:spPr>
      </p:pic>
      <p:grpSp>
        <p:nvGrpSpPr>
          <p:cNvPr id="9" name="Groupe 8"/>
          <p:cNvGrpSpPr/>
          <p:nvPr userDrawn="1"/>
        </p:nvGrpSpPr>
        <p:grpSpPr>
          <a:xfrm>
            <a:off x="3563888" y="2967900"/>
            <a:ext cx="555442" cy="555442"/>
            <a:chOff x="2339752" y="692696"/>
            <a:chExt cx="792088" cy="792088"/>
          </a:xfrm>
        </p:grpSpPr>
        <p:sp>
          <p:nvSpPr>
            <p:cNvPr id="10" name="Rectangle 9"/>
            <p:cNvSpPr/>
            <p:nvPr/>
          </p:nvSpPr>
          <p:spPr>
            <a:xfrm>
              <a:off x="2339752" y="692696"/>
              <a:ext cx="79208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4" descr="https://static.thenounproject.com/png/509045-200.png">
              <a:hlinkClick r:id="rId4"/>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444327" y="797271"/>
              <a:ext cx="582938" cy="5829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grpSp>
        <p:nvGrpSpPr>
          <p:cNvPr id="13" name="Groupe 12"/>
          <p:cNvGrpSpPr/>
          <p:nvPr userDrawn="1"/>
        </p:nvGrpSpPr>
        <p:grpSpPr>
          <a:xfrm>
            <a:off x="4247964" y="2967899"/>
            <a:ext cx="555442" cy="555442"/>
            <a:chOff x="2339752" y="1592796"/>
            <a:chExt cx="792088" cy="792088"/>
          </a:xfrm>
        </p:grpSpPr>
        <p:sp>
          <p:nvSpPr>
            <p:cNvPr id="14" name="Rectangle 13"/>
            <p:cNvSpPr/>
            <p:nvPr/>
          </p:nvSpPr>
          <p:spPr>
            <a:xfrm>
              <a:off x="2339752" y="1592796"/>
              <a:ext cx="79208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6" descr="https://static.thenounproject.com/png/2386251-200.png">
              <a:hlinkClick r:id="rId6"/>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2435168" y="1688212"/>
              <a:ext cx="601257" cy="60125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16" name="Groupe 15"/>
          <p:cNvGrpSpPr/>
          <p:nvPr userDrawn="1"/>
        </p:nvGrpSpPr>
        <p:grpSpPr>
          <a:xfrm>
            <a:off x="4932040" y="2967899"/>
            <a:ext cx="555442" cy="555442"/>
            <a:chOff x="2339752" y="2492896"/>
            <a:chExt cx="792088" cy="792088"/>
          </a:xfrm>
        </p:grpSpPr>
        <p:sp>
          <p:nvSpPr>
            <p:cNvPr id="17" name="Rectangle 16"/>
            <p:cNvSpPr/>
            <p:nvPr/>
          </p:nvSpPr>
          <p:spPr>
            <a:xfrm>
              <a:off x="2339752" y="2492896"/>
              <a:ext cx="79208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Image 5" descr="https://static.thenounproject.com/png/23267-200.png">
              <a:hlinkClick r:id="rId8"/>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2447764" y="2600908"/>
              <a:ext cx="576064" cy="5760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8587080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in">
    <p:spTree>
      <p:nvGrpSpPr>
        <p:cNvPr id="1" name=""/>
        <p:cNvGrpSpPr/>
        <p:nvPr/>
      </p:nvGrpSpPr>
      <p:grpSpPr>
        <a:xfrm>
          <a:off x="0" y="0"/>
          <a:ext cx="0" cy="0"/>
          <a:chOff x="0" y="0"/>
          <a:chExt cx="0" cy="0"/>
        </a:xfrm>
      </p:grpSpPr>
      <p:pic>
        <p:nvPicPr>
          <p:cNvPr id="2" name="Image 1"/>
          <p:cNvPicPr>
            <a:picLocks noChangeAspect="1"/>
          </p:cNvPicPr>
          <p:nvPr userDrawn="1"/>
        </p:nvPicPr>
        <p:blipFill rotWithShape="1">
          <a:blip r:embed="rId2" cstate="print">
            <a:extLst>
              <a:ext uri="{28A0092B-C50C-407E-A947-70E740481C1C}">
                <a14:useLocalDpi xmlns:a14="http://schemas.microsoft.com/office/drawing/2010/main" val="0"/>
              </a:ext>
            </a:extLst>
          </a:blip>
          <a:srcRect t="40338"/>
          <a:stretch/>
        </p:blipFill>
        <p:spPr>
          <a:xfrm>
            <a:off x="0" y="-27384"/>
            <a:ext cx="9144000" cy="6885384"/>
          </a:xfrm>
          <a:prstGeom prst="rect">
            <a:avLst/>
          </a:prstGeom>
        </p:spPr>
      </p:pic>
      <p:sp>
        <p:nvSpPr>
          <p:cNvPr id="5" name="ZoneTexte 4"/>
          <p:cNvSpPr txBox="1"/>
          <p:nvPr userDrawn="1"/>
        </p:nvSpPr>
        <p:spPr>
          <a:xfrm rot="2737892">
            <a:off x="5540936" y="1383802"/>
            <a:ext cx="3453061" cy="738664"/>
          </a:xfrm>
          <a:prstGeom prst="rect">
            <a:avLst/>
          </a:prstGeom>
          <a:noFill/>
        </p:spPr>
        <p:txBody>
          <a:bodyPr wrap="none" rtlCol="0">
            <a:spAutoFit/>
          </a:bodyPr>
          <a:lstStyle/>
          <a:p>
            <a:r>
              <a:rPr lang="en-US" sz="1400">
                <a:solidFill>
                  <a:schemeClr val="bg1"/>
                </a:solidFill>
              </a:rPr>
              <a:t>I4CE – Institute</a:t>
            </a:r>
            <a:r>
              <a:rPr lang="en-US" sz="1400" baseline="0">
                <a:solidFill>
                  <a:schemeClr val="bg1"/>
                </a:solidFill>
              </a:rPr>
              <a:t> for Climate Economics </a:t>
            </a:r>
            <a:br>
              <a:rPr lang="en-US" sz="1400" baseline="0">
                <a:solidFill>
                  <a:schemeClr val="bg1"/>
                </a:solidFill>
              </a:rPr>
            </a:br>
            <a:r>
              <a:rPr lang="en-US" sz="1400" baseline="0">
                <a:solidFill>
                  <a:schemeClr val="bg1"/>
                </a:solidFill>
              </a:rPr>
              <a:t>20-22 Rue des Petits Hôtels, 75010 Paris</a:t>
            </a:r>
          </a:p>
          <a:p>
            <a:r>
              <a:rPr lang="en-US" sz="1400" u="none" baseline="0">
                <a:solidFill>
                  <a:schemeClr val="bg1"/>
                </a:solidFill>
              </a:rPr>
              <a:t>www.i4ce.org | contact@i4ce.org</a:t>
            </a:r>
            <a:endParaRPr lang="en-US" sz="1400">
              <a:solidFill>
                <a:schemeClr val="bg1"/>
              </a:solidFill>
            </a:endParaRPr>
          </a:p>
        </p:txBody>
      </p:sp>
      <p:cxnSp>
        <p:nvCxnSpPr>
          <p:cNvPr id="7" name="Connecteur droit 6"/>
          <p:cNvCxnSpPr/>
          <p:nvPr userDrawn="1"/>
        </p:nvCxnSpPr>
        <p:spPr>
          <a:xfrm>
            <a:off x="755576" y="6021288"/>
            <a:ext cx="0" cy="6480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Espace réservé du texte 10"/>
          <p:cNvSpPr>
            <a:spLocks noGrp="1"/>
          </p:cNvSpPr>
          <p:nvPr>
            <p:ph type="body" sz="quarter" idx="10" hasCustomPrompt="1"/>
          </p:nvPr>
        </p:nvSpPr>
        <p:spPr>
          <a:xfrm>
            <a:off x="2843807" y="3643908"/>
            <a:ext cx="3456385" cy="1803416"/>
          </a:xfrm>
          <a:solidFill>
            <a:schemeClr val="bg1"/>
          </a:solidFill>
        </p:spPr>
        <p:txBody>
          <a:bodyPr anchor="t">
            <a:normAutofit/>
          </a:bodyPr>
          <a:lstStyle>
            <a:lvl1pPr marL="0" indent="0" algn="ctr">
              <a:buNone/>
              <a:defRPr sz="2800" baseline="0">
                <a:latin typeface="+mj-lt"/>
              </a:defRPr>
            </a:lvl1pPr>
          </a:lstStyle>
          <a:p>
            <a:pPr lvl="0"/>
            <a:r>
              <a:rPr lang="en-US" err="1"/>
              <a:t>Remerciements</a:t>
            </a:r>
            <a:endParaRPr lang="en-US"/>
          </a:p>
          <a:p>
            <a:pPr lvl="0"/>
            <a:r>
              <a:rPr lang="en-US" err="1"/>
              <a:t>Adresse</a:t>
            </a:r>
            <a:r>
              <a:rPr lang="en-US"/>
              <a:t> contact</a:t>
            </a:r>
          </a:p>
        </p:txBody>
      </p:sp>
      <p:pic>
        <p:nvPicPr>
          <p:cNvPr id="8" name="Image 7"/>
          <p:cNvPicPr>
            <a:picLocks noChangeAspect="1"/>
          </p:cNvPicPr>
          <p:nvPr userDrawn="1"/>
        </p:nvPicPr>
        <p:blipFill rotWithShape="1">
          <a:blip r:embed="rId3" cstate="print">
            <a:extLst>
              <a:ext uri="{28A0092B-C50C-407E-A947-70E740481C1C}">
                <a14:useLocalDpi xmlns:a14="http://schemas.microsoft.com/office/drawing/2010/main" val="0"/>
              </a:ext>
            </a:extLst>
          </a:blip>
          <a:srcRect r="3889" b="561"/>
          <a:stretch/>
        </p:blipFill>
        <p:spPr>
          <a:xfrm>
            <a:off x="67833" y="40690"/>
            <a:ext cx="1263807" cy="1516102"/>
          </a:xfrm>
          <a:prstGeom prst="rect">
            <a:avLst/>
          </a:prstGeom>
        </p:spPr>
      </p:pic>
      <p:grpSp>
        <p:nvGrpSpPr>
          <p:cNvPr id="9" name="Groupe 8"/>
          <p:cNvGrpSpPr/>
          <p:nvPr userDrawn="1"/>
        </p:nvGrpSpPr>
        <p:grpSpPr>
          <a:xfrm>
            <a:off x="3563888" y="2967900"/>
            <a:ext cx="555442" cy="555442"/>
            <a:chOff x="2339752" y="692696"/>
            <a:chExt cx="792088" cy="792088"/>
          </a:xfrm>
        </p:grpSpPr>
        <p:sp>
          <p:nvSpPr>
            <p:cNvPr id="10" name="Rectangle 9"/>
            <p:cNvSpPr/>
            <p:nvPr/>
          </p:nvSpPr>
          <p:spPr>
            <a:xfrm>
              <a:off x="2339752" y="692696"/>
              <a:ext cx="79208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4" descr="https://static.thenounproject.com/png/509045-200.png">
              <a:hlinkClick r:id="rId4"/>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444327" y="797271"/>
              <a:ext cx="582938" cy="5829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grpSp>
        <p:nvGrpSpPr>
          <p:cNvPr id="13" name="Groupe 12"/>
          <p:cNvGrpSpPr/>
          <p:nvPr userDrawn="1"/>
        </p:nvGrpSpPr>
        <p:grpSpPr>
          <a:xfrm>
            <a:off x="4247964" y="2967899"/>
            <a:ext cx="555442" cy="555442"/>
            <a:chOff x="2339752" y="1592796"/>
            <a:chExt cx="792088" cy="792088"/>
          </a:xfrm>
        </p:grpSpPr>
        <p:sp>
          <p:nvSpPr>
            <p:cNvPr id="14" name="Rectangle 13"/>
            <p:cNvSpPr/>
            <p:nvPr/>
          </p:nvSpPr>
          <p:spPr>
            <a:xfrm>
              <a:off x="2339752" y="1592796"/>
              <a:ext cx="79208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6" descr="https://static.thenounproject.com/png/2386251-200.png">
              <a:hlinkClick r:id="rId6"/>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2435168" y="1688212"/>
              <a:ext cx="601257" cy="60125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16" name="Groupe 15"/>
          <p:cNvGrpSpPr/>
          <p:nvPr userDrawn="1"/>
        </p:nvGrpSpPr>
        <p:grpSpPr>
          <a:xfrm>
            <a:off x="4932040" y="2967899"/>
            <a:ext cx="555442" cy="555442"/>
            <a:chOff x="2339752" y="2492896"/>
            <a:chExt cx="792088" cy="792088"/>
          </a:xfrm>
        </p:grpSpPr>
        <p:sp>
          <p:nvSpPr>
            <p:cNvPr id="17" name="Rectangle 16"/>
            <p:cNvSpPr/>
            <p:nvPr/>
          </p:nvSpPr>
          <p:spPr>
            <a:xfrm>
              <a:off x="2339752" y="2492896"/>
              <a:ext cx="79208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Image 5" descr="https://static.thenounproject.com/png/23267-200.png">
              <a:hlinkClick r:id="rId8"/>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2447764" y="2600908"/>
              <a:ext cx="576064" cy="5760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39082695"/>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3" name="Rectangle 2"/>
          <p:cNvSpPr/>
          <p:nvPr userDrawn="1"/>
        </p:nvSpPr>
        <p:spPr>
          <a:xfrm>
            <a:off x="0" y="6453336"/>
            <a:ext cx="9144000" cy="404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729439"/>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6DEAFA-6042-44CA-B78A-7657A1F68669}"/>
              </a:ext>
            </a:extLst>
          </p:cNvPr>
          <p:cNvSpPr>
            <a:spLocks noGrp="1"/>
          </p:cNvSpPr>
          <p:nvPr>
            <p:ph type="ctrTitle"/>
          </p:nvPr>
        </p:nvSpPr>
        <p:spPr>
          <a:xfrm>
            <a:off x="1143000" y="1122363"/>
            <a:ext cx="6858000" cy="2387600"/>
          </a:xfrm>
        </p:spPr>
        <p:txBody>
          <a:bodyPr anchor="b"/>
          <a:lstStyle>
            <a:lvl1pPr algn="ctr">
              <a:defRPr sz="4500"/>
            </a:lvl1pPr>
          </a:lstStyle>
          <a:p>
            <a:r>
              <a:rPr lang="fr-FR"/>
              <a:t>Modifiez le style du titre</a:t>
            </a:r>
          </a:p>
        </p:txBody>
      </p:sp>
      <p:sp>
        <p:nvSpPr>
          <p:cNvPr id="3" name="Sous-titre 2">
            <a:extLst>
              <a:ext uri="{FF2B5EF4-FFF2-40B4-BE49-F238E27FC236}">
                <a16:creationId xmlns:a16="http://schemas.microsoft.com/office/drawing/2014/main" id="{3CF22E24-79EE-481B-9953-48B69E1AB63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E5E66B45-9EF6-4F42-837E-8A4F7A23F7DB}"/>
              </a:ext>
            </a:extLst>
          </p:cNvPr>
          <p:cNvSpPr>
            <a:spLocks noGrp="1"/>
          </p:cNvSpPr>
          <p:nvPr>
            <p:ph type="dt" sz="half" idx="10"/>
          </p:nvPr>
        </p:nvSpPr>
        <p:spPr/>
        <p:txBody>
          <a:bodyPr/>
          <a:lstStyle/>
          <a:p>
            <a:fld id="{E69290F5-D485-40C9-A4EC-085FA7A6D044}" type="datetimeFigureOut">
              <a:rPr lang="fr-FR" smtClean="0"/>
              <a:t>27/11/2023</a:t>
            </a:fld>
            <a:endParaRPr lang="fr-FR"/>
          </a:p>
        </p:txBody>
      </p:sp>
      <p:sp>
        <p:nvSpPr>
          <p:cNvPr id="5" name="Espace réservé du pied de page 4">
            <a:extLst>
              <a:ext uri="{FF2B5EF4-FFF2-40B4-BE49-F238E27FC236}">
                <a16:creationId xmlns:a16="http://schemas.microsoft.com/office/drawing/2014/main" id="{1C7828A1-8CB5-4DBC-B94A-8ABE6EA4E5D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3A03C20-3A9B-40E9-A01B-92A4D9F3B33F}"/>
              </a:ext>
            </a:extLst>
          </p:cNvPr>
          <p:cNvSpPr>
            <a:spLocks noGrp="1"/>
          </p:cNvSpPr>
          <p:nvPr>
            <p:ph type="sldNum" sz="quarter" idx="12"/>
          </p:nvPr>
        </p:nvSpPr>
        <p:spPr/>
        <p:txBody>
          <a:bodyPr/>
          <a:lstStyle/>
          <a:p>
            <a:fld id="{D558C160-8F66-47D8-9A2D-AB1708D6176B}" type="slidenum">
              <a:rPr lang="fr-FR" smtClean="0"/>
              <a:t>‹N°›</a:t>
            </a:fld>
            <a:endParaRPr lang="fr-FR"/>
          </a:p>
        </p:txBody>
      </p:sp>
    </p:spTree>
    <p:extLst>
      <p:ext uri="{BB962C8B-B14F-4D97-AF65-F5344CB8AC3E}">
        <p14:creationId xmlns:p14="http://schemas.microsoft.com/office/powerpoint/2010/main" val="31813466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6E907-C278-4A5E-B22E-E043166B1B1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4D05179-E0A5-4BA3-9709-EEDDF319DE1F}"/>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F3769BF-90D2-4CF7-B9DA-6ED4C9BA7544}"/>
              </a:ext>
            </a:extLst>
          </p:cNvPr>
          <p:cNvSpPr>
            <a:spLocks noGrp="1"/>
          </p:cNvSpPr>
          <p:nvPr>
            <p:ph type="dt" sz="half" idx="10"/>
          </p:nvPr>
        </p:nvSpPr>
        <p:spPr/>
        <p:txBody>
          <a:bodyPr/>
          <a:lstStyle/>
          <a:p>
            <a:fld id="{22554BE1-8B30-4049-A47F-BF7E21948EE7}" type="datetimeFigureOut">
              <a:rPr lang="fr-FR" smtClean="0"/>
              <a:t>27/11/2023</a:t>
            </a:fld>
            <a:endParaRPr lang="fr-FR"/>
          </a:p>
        </p:txBody>
      </p:sp>
      <p:sp>
        <p:nvSpPr>
          <p:cNvPr id="5" name="Espace réservé du pied de page 4">
            <a:extLst>
              <a:ext uri="{FF2B5EF4-FFF2-40B4-BE49-F238E27FC236}">
                <a16:creationId xmlns:a16="http://schemas.microsoft.com/office/drawing/2014/main" id="{897EED03-01D9-4851-913C-53286EA5E77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3111F15-6616-4B41-AA69-EF1A5DD02550}"/>
              </a:ext>
            </a:extLst>
          </p:cNvPr>
          <p:cNvSpPr>
            <a:spLocks noGrp="1"/>
          </p:cNvSpPr>
          <p:nvPr>
            <p:ph type="sldNum" sz="quarter" idx="12"/>
          </p:nvPr>
        </p:nvSpPr>
        <p:spPr/>
        <p:txBody>
          <a:bodyPr/>
          <a:lstStyle/>
          <a:p>
            <a:fld id="{BC17CD22-B5B5-4961-8C1C-22A045FE3882}" type="slidenum">
              <a:rPr lang="fr-FR" smtClean="0"/>
              <a:t>‹N°›</a:t>
            </a:fld>
            <a:endParaRPr lang="fr-FR"/>
          </a:p>
        </p:txBody>
      </p:sp>
    </p:spTree>
    <p:extLst>
      <p:ext uri="{BB962C8B-B14F-4D97-AF65-F5344CB8AC3E}">
        <p14:creationId xmlns:p14="http://schemas.microsoft.com/office/powerpoint/2010/main" val="4349698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7" name="Rectangle 6"/>
          <p:cNvSpPr/>
          <p:nvPr userDrawn="1"/>
        </p:nvSpPr>
        <p:spPr>
          <a:xfrm>
            <a:off x="0" y="-27384"/>
            <a:ext cx="9144000" cy="3573016"/>
          </a:xfrm>
          <a:prstGeom prst="rect">
            <a:avLst/>
          </a:prstGeom>
          <a:solidFill>
            <a:srgbClr val="174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1" name="Connecteur droit 10"/>
          <p:cNvCxnSpPr/>
          <p:nvPr userDrawn="1"/>
        </p:nvCxnSpPr>
        <p:spPr>
          <a:xfrm>
            <a:off x="1907704" y="260648"/>
            <a:ext cx="0" cy="316835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re 1"/>
          <p:cNvSpPr>
            <a:spLocks noGrp="1"/>
          </p:cNvSpPr>
          <p:nvPr>
            <p:ph type="ctrTitle"/>
          </p:nvPr>
        </p:nvSpPr>
        <p:spPr>
          <a:xfrm>
            <a:off x="2051720" y="1063973"/>
            <a:ext cx="6835799" cy="1212900"/>
          </a:xfrm>
        </p:spPr>
        <p:txBody>
          <a:bodyPr anchor="t">
            <a:normAutofit/>
          </a:bodyPr>
          <a:lstStyle>
            <a:lvl1pPr algn="l">
              <a:defRPr sz="2400">
                <a:solidFill>
                  <a:schemeClr val="bg1"/>
                </a:solidFill>
              </a:defRPr>
            </a:lvl1pPr>
          </a:lstStyle>
          <a:p>
            <a:r>
              <a:rPr lang="fr-FR"/>
              <a:t>Modifiez le style du titre</a:t>
            </a:r>
            <a:endParaRPr lang="en-US"/>
          </a:p>
        </p:txBody>
      </p:sp>
      <p:sp>
        <p:nvSpPr>
          <p:cNvPr id="3" name="Sous-titre 2"/>
          <p:cNvSpPr>
            <a:spLocks noGrp="1"/>
          </p:cNvSpPr>
          <p:nvPr>
            <p:ph type="subTitle" idx="1"/>
          </p:nvPr>
        </p:nvSpPr>
        <p:spPr>
          <a:xfrm>
            <a:off x="2051720" y="2276872"/>
            <a:ext cx="6835799" cy="504056"/>
          </a:xfrm>
        </p:spPr>
        <p:txBody>
          <a:bodyPr>
            <a:normAutofit/>
          </a:bodyPr>
          <a:lstStyle>
            <a:lvl1pPr marL="0" indent="0" algn="l">
              <a:buNone/>
              <a:defRPr sz="1350">
                <a:solidFill>
                  <a:schemeClr val="bg1"/>
                </a:solidFill>
                <a:latin typeface="+mj-l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r-FR"/>
              <a:t>Modifier le style des sous-titres du masque</a:t>
            </a:r>
            <a:endParaRPr lang="en-US"/>
          </a:p>
        </p:txBody>
      </p:sp>
      <p:sp>
        <p:nvSpPr>
          <p:cNvPr id="14" name="Espace réservé du texte 13"/>
          <p:cNvSpPr>
            <a:spLocks noGrp="1"/>
          </p:cNvSpPr>
          <p:nvPr>
            <p:ph type="body" sz="quarter" idx="13" hasCustomPrompt="1"/>
          </p:nvPr>
        </p:nvSpPr>
        <p:spPr>
          <a:xfrm>
            <a:off x="2051050" y="3068961"/>
            <a:ext cx="6836469" cy="360041"/>
          </a:xfrm>
        </p:spPr>
        <p:txBody>
          <a:bodyPr>
            <a:noAutofit/>
          </a:bodyPr>
          <a:lstStyle>
            <a:lvl1pPr marL="0" indent="0">
              <a:buNone/>
              <a:defRPr sz="1350">
                <a:solidFill>
                  <a:schemeClr val="bg1"/>
                </a:solidFill>
              </a:defRPr>
            </a:lvl1pPr>
          </a:lstStyle>
          <a:p>
            <a:pPr lvl="0"/>
            <a:r>
              <a:rPr lang="en-US"/>
              <a:t>AUTEURS &amp; LIEU</a:t>
            </a:r>
          </a:p>
        </p:txBody>
      </p:sp>
      <p:sp>
        <p:nvSpPr>
          <p:cNvPr id="17" name="Espace réservé du texte 13"/>
          <p:cNvSpPr>
            <a:spLocks noGrp="1"/>
          </p:cNvSpPr>
          <p:nvPr>
            <p:ph type="body" sz="quarter" idx="14" hasCustomPrompt="1"/>
          </p:nvPr>
        </p:nvSpPr>
        <p:spPr>
          <a:xfrm>
            <a:off x="252920" y="3068962"/>
            <a:ext cx="1479406" cy="360041"/>
          </a:xfrm>
        </p:spPr>
        <p:txBody>
          <a:bodyPr>
            <a:noAutofit/>
          </a:bodyPr>
          <a:lstStyle>
            <a:lvl1pPr marL="0" indent="0" algn="ctr">
              <a:buNone/>
              <a:defRPr sz="1350">
                <a:solidFill>
                  <a:schemeClr val="bg1"/>
                </a:solidFill>
              </a:defRPr>
            </a:lvl1pPr>
          </a:lstStyle>
          <a:p>
            <a:pPr lvl="0"/>
            <a:r>
              <a:rPr lang="en-US"/>
              <a:t>DATE</a:t>
            </a:r>
          </a:p>
        </p:txBody>
      </p:sp>
      <p:pic>
        <p:nvPicPr>
          <p:cNvPr id="23" name="Imag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1" y="260648"/>
            <a:ext cx="1480805" cy="1716956"/>
          </a:xfrm>
          <a:prstGeom prst="rect">
            <a:avLst/>
          </a:prstGeom>
        </p:spPr>
      </p:pic>
    </p:spTree>
    <p:extLst>
      <p:ext uri="{BB962C8B-B14F-4D97-AF65-F5344CB8AC3E}">
        <p14:creationId xmlns:p14="http://schemas.microsoft.com/office/powerpoint/2010/main" val="2853945743"/>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apositive de titre 2">
    <p:spTree>
      <p:nvGrpSpPr>
        <p:cNvPr id="1" name=""/>
        <p:cNvGrpSpPr/>
        <p:nvPr/>
      </p:nvGrpSpPr>
      <p:grpSpPr>
        <a:xfrm>
          <a:off x="0" y="0"/>
          <a:ext cx="0" cy="0"/>
          <a:chOff x="0" y="0"/>
          <a:chExt cx="0" cy="0"/>
        </a:xfrm>
      </p:grpSpPr>
      <p:pic>
        <p:nvPicPr>
          <p:cNvPr id="4" name="Imag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4851" b="35538"/>
          <a:stretch/>
        </p:blipFill>
        <p:spPr>
          <a:xfrm>
            <a:off x="0" y="0"/>
            <a:ext cx="9151758" cy="6885384"/>
          </a:xfrm>
          <a:prstGeom prst="rect">
            <a:avLst/>
          </a:prstGeom>
        </p:spPr>
      </p:pic>
      <p:sp>
        <p:nvSpPr>
          <p:cNvPr id="5" name="Rectangle 4"/>
          <p:cNvSpPr/>
          <p:nvPr userDrawn="1"/>
        </p:nvSpPr>
        <p:spPr>
          <a:xfrm>
            <a:off x="1835696" y="2469736"/>
            <a:ext cx="7316062" cy="2687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 name="Titre 1"/>
          <p:cNvSpPr>
            <a:spLocks noGrp="1"/>
          </p:cNvSpPr>
          <p:nvPr>
            <p:ph type="ctrTitle"/>
          </p:nvPr>
        </p:nvSpPr>
        <p:spPr>
          <a:xfrm>
            <a:off x="2052390" y="2576141"/>
            <a:ext cx="6984106" cy="1212900"/>
          </a:xfrm>
        </p:spPr>
        <p:txBody>
          <a:bodyPr anchor="t">
            <a:normAutofit/>
          </a:bodyPr>
          <a:lstStyle>
            <a:lvl1pPr algn="l">
              <a:defRPr sz="2400">
                <a:solidFill>
                  <a:srgbClr val="174195"/>
                </a:solidFill>
              </a:defRPr>
            </a:lvl1pPr>
          </a:lstStyle>
          <a:p>
            <a:r>
              <a:rPr lang="fr-FR"/>
              <a:t>Modifiez le style du titre</a:t>
            </a:r>
            <a:endParaRPr lang="en-US"/>
          </a:p>
        </p:txBody>
      </p:sp>
      <p:sp>
        <p:nvSpPr>
          <p:cNvPr id="3" name="Sous-titre 2"/>
          <p:cNvSpPr>
            <a:spLocks noGrp="1"/>
          </p:cNvSpPr>
          <p:nvPr>
            <p:ph type="subTitle" idx="1"/>
          </p:nvPr>
        </p:nvSpPr>
        <p:spPr>
          <a:xfrm>
            <a:off x="2052390" y="3789040"/>
            <a:ext cx="6984106" cy="504056"/>
          </a:xfrm>
        </p:spPr>
        <p:txBody>
          <a:bodyPr>
            <a:normAutofit/>
          </a:bodyPr>
          <a:lstStyle>
            <a:lvl1pPr marL="0" indent="0" algn="l">
              <a:buNone/>
              <a:defRPr sz="1350">
                <a:solidFill>
                  <a:srgbClr val="174195"/>
                </a:solidFill>
                <a:latin typeface="+mj-l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r-FR"/>
              <a:t>Modifier le style des sous-titres du masque</a:t>
            </a:r>
            <a:endParaRPr lang="en-US"/>
          </a:p>
        </p:txBody>
      </p:sp>
      <p:sp>
        <p:nvSpPr>
          <p:cNvPr id="14" name="Espace réservé du texte 13"/>
          <p:cNvSpPr>
            <a:spLocks noGrp="1"/>
          </p:cNvSpPr>
          <p:nvPr>
            <p:ph type="body" sz="quarter" idx="13" hasCustomPrompt="1"/>
          </p:nvPr>
        </p:nvSpPr>
        <p:spPr>
          <a:xfrm>
            <a:off x="2051721" y="4581129"/>
            <a:ext cx="6984791" cy="360041"/>
          </a:xfrm>
        </p:spPr>
        <p:txBody>
          <a:bodyPr>
            <a:noAutofit/>
          </a:bodyPr>
          <a:lstStyle>
            <a:lvl1pPr marL="0" indent="0">
              <a:buNone/>
              <a:defRPr sz="1350">
                <a:solidFill>
                  <a:srgbClr val="174195"/>
                </a:solidFill>
              </a:defRPr>
            </a:lvl1pPr>
          </a:lstStyle>
          <a:p>
            <a:pPr lvl="0"/>
            <a:r>
              <a:rPr lang="en-US"/>
              <a:t>AUTEURS &amp; LIEU</a:t>
            </a:r>
          </a:p>
        </p:txBody>
      </p:sp>
      <p:sp>
        <p:nvSpPr>
          <p:cNvPr id="17" name="Espace réservé du texte 13"/>
          <p:cNvSpPr>
            <a:spLocks noGrp="1"/>
          </p:cNvSpPr>
          <p:nvPr>
            <p:ph type="body" sz="quarter" idx="14" hasCustomPrompt="1"/>
          </p:nvPr>
        </p:nvSpPr>
        <p:spPr>
          <a:xfrm>
            <a:off x="6300192" y="6360036"/>
            <a:ext cx="1479406" cy="360041"/>
          </a:xfrm>
        </p:spPr>
        <p:txBody>
          <a:bodyPr anchor="ctr">
            <a:noAutofit/>
          </a:bodyPr>
          <a:lstStyle>
            <a:lvl1pPr marL="0" indent="0" algn="ctr">
              <a:buNone/>
              <a:defRPr sz="1050">
                <a:solidFill>
                  <a:schemeClr val="bg1"/>
                </a:solidFill>
              </a:defRPr>
            </a:lvl1pPr>
          </a:lstStyle>
          <a:p>
            <a:pPr lvl="0"/>
            <a:r>
              <a:rPr lang="en-US"/>
              <a:t>DATE</a:t>
            </a:r>
          </a:p>
        </p:txBody>
      </p:sp>
      <p:pic>
        <p:nvPicPr>
          <p:cNvPr id="23" name="Imag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1521" y="205495"/>
            <a:ext cx="1296144" cy="1502846"/>
          </a:xfrm>
          <a:prstGeom prst="rect">
            <a:avLst/>
          </a:prstGeom>
        </p:spPr>
      </p:pic>
    </p:spTree>
    <p:extLst>
      <p:ext uri="{BB962C8B-B14F-4D97-AF65-F5344CB8AC3E}">
        <p14:creationId xmlns:p14="http://schemas.microsoft.com/office/powerpoint/2010/main" val="1020743853"/>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apositive de titre 3">
    <p:spTree>
      <p:nvGrpSpPr>
        <p:cNvPr id="1" name=""/>
        <p:cNvGrpSpPr/>
        <p:nvPr/>
      </p:nvGrpSpPr>
      <p:grpSpPr>
        <a:xfrm>
          <a:off x="0" y="0"/>
          <a:ext cx="0" cy="0"/>
          <a:chOff x="0" y="0"/>
          <a:chExt cx="0" cy="0"/>
        </a:xfrm>
      </p:grpSpPr>
      <p:pic>
        <p:nvPicPr>
          <p:cNvPr id="4" name="Imag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4851" b="35538"/>
          <a:stretch/>
        </p:blipFill>
        <p:spPr>
          <a:xfrm>
            <a:off x="0" y="0"/>
            <a:ext cx="9151758" cy="6885384"/>
          </a:xfrm>
          <a:prstGeom prst="rect">
            <a:avLst/>
          </a:prstGeom>
        </p:spPr>
      </p:pic>
      <p:sp>
        <p:nvSpPr>
          <p:cNvPr id="5" name="Rectangle 4"/>
          <p:cNvSpPr/>
          <p:nvPr userDrawn="1"/>
        </p:nvSpPr>
        <p:spPr>
          <a:xfrm>
            <a:off x="1835696" y="2469736"/>
            <a:ext cx="7316062" cy="4199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 name="Titre 1"/>
          <p:cNvSpPr>
            <a:spLocks noGrp="1"/>
          </p:cNvSpPr>
          <p:nvPr>
            <p:ph type="ctrTitle"/>
          </p:nvPr>
        </p:nvSpPr>
        <p:spPr>
          <a:xfrm>
            <a:off x="2052390" y="2576141"/>
            <a:ext cx="6984106" cy="1212900"/>
          </a:xfrm>
        </p:spPr>
        <p:txBody>
          <a:bodyPr anchor="t">
            <a:normAutofit/>
          </a:bodyPr>
          <a:lstStyle>
            <a:lvl1pPr algn="l">
              <a:defRPr sz="2400">
                <a:solidFill>
                  <a:srgbClr val="174195"/>
                </a:solidFill>
              </a:defRPr>
            </a:lvl1pPr>
          </a:lstStyle>
          <a:p>
            <a:r>
              <a:rPr lang="fr-FR"/>
              <a:t>Modifiez le style du titre</a:t>
            </a:r>
            <a:endParaRPr lang="en-US"/>
          </a:p>
        </p:txBody>
      </p:sp>
      <p:sp>
        <p:nvSpPr>
          <p:cNvPr id="3" name="Sous-titre 2"/>
          <p:cNvSpPr>
            <a:spLocks noGrp="1"/>
          </p:cNvSpPr>
          <p:nvPr>
            <p:ph type="subTitle" idx="1"/>
          </p:nvPr>
        </p:nvSpPr>
        <p:spPr>
          <a:xfrm>
            <a:off x="2052390" y="3789040"/>
            <a:ext cx="6984106" cy="504056"/>
          </a:xfrm>
        </p:spPr>
        <p:txBody>
          <a:bodyPr>
            <a:normAutofit/>
          </a:bodyPr>
          <a:lstStyle>
            <a:lvl1pPr marL="0" indent="0" algn="l">
              <a:buNone/>
              <a:defRPr sz="1350">
                <a:solidFill>
                  <a:srgbClr val="174195"/>
                </a:solidFill>
                <a:latin typeface="+mj-l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r-FR"/>
              <a:t>Modifier le style des sous-titres du masque</a:t>
            </a:r>
            <a:endParaRPr lang="en-US"/>
          </a:p>
        </p:txBody>
      </p:sp>
      <p:sp>
        <p:nvSpPr>
          <p:cNvPr id="14" name="Espace réservé du texte 13"/>
          <p:cNvSpPr>
            <a:spLocks noGrp="1"/>
          </p:cNvSpPr>
          <p:nvPr>
            <p:ph type="body" sz="quarter" idx="13" hasCustomPrompt="1"/>
          </p:nvPr>
        </p:nvSpPr>
        <p:spPr>
          <a:xfrm>
            <a:off x="2051721" y="4581129"/>
            <a:ext cx="6984791" cy="360041"/>
          </a:xfrm>
        </p:spPr>
        <p:txBody>
          <a:bodyPr>
            <a:noAutofit/>
          </a:bodyPr>
          <a:lstStyle>
            <a:lvl1pPr marL="0" indent="0">
              <a:buNone/>
              <a:defRPr sz="1350">
                <a:solidFill>
                  <a:srgbClr val="174195"/>
                </a:solidFill>
              </a:defRPr>
            </a:lvl1pPr>
          </a:lstStyle>
          <a:p>
            <a:pPr lvl="0"/>
            <a:r>
              <a:rPr lang="en-US"/>
              <a:t>AUTEURS &amp; LIEU</a:t>
            </a:r>
          </a:p>
        </p:txBody>
      </p:sp>
      <p:sp>
        <p:nvSpPr>
          <p:cNvPr id="17" name="Espace réservé du texte 13"/>
          <p:cNvSpPr>
            <a:spLocks noGrp="1"/>
          </p:cNvSpPr>
          <p:nvPr>
            <p:ph type="body" sz="quarter" idx="14" hasCustomPrompt="1"/>
          </p:nvPr>
        </p:nvSpPr>
        <p:spPr>
          <a:xfrm>
            <a:off x="7380312" y="205497"/>
            <a:ext cx="1479406" cy="360041"/>
          </a:xfrm>
        </p:spPr>
        <p:txBody>
          <a:bodyPr anchor="ctr">
            <a:noAutofit/>
          </a:bodyPr>
          <a:lstStyle>
            <a:lvl1pPr marL="0" indent="0" algn="ctr">
              <a:buNone/>
              <a:defRPr sz="1050">
                <a:solidFill>
                  <a:schemeClr val="bg1"/>
                </a:solidFill>
              </a:defRPr>
            </a:lvl1pPr>
          </a:lstStyle>
          <a:p>
            <a:pPr lvl="0"/>
            <a:r>
              <a:rPr lang="en-US"/>
              <a:t>DATE</a:t>
            </a:r>
          </a:p>
        </p:txBody>
      </p:sp>
      <p:pic>
        <p:nvPicPr>
          <p:cNvPr id="23" name="Imag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1521" y="205495"/>
            <a:ext cx="1296144" cy="1502846"/>
          </a:xfrm>
          <a:prstGeom prst="rect">
            <a:avLst/>
          </a:prstGeom>
        </p:spPr>
      </p:pic>
    </p:spTree>
    <p:extLst>
      <p:ext uri="{BB962C8B-B14F-4D97-AF65-F5344CB8AC3E}">
        <p14:creationId xmlns:p14="http://schemas.microsoft.com/office/powerpoint/2010/main" val="223547276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lan / conclusion">
    <p:spTree>
      <p:nvGrpSpPr>
        <p:cNvPr id="1" name=""/>
        <p:cNvGrpSpPr/>
        <p:nvPr/>
      </p:nvGrpSpPr>
      <p:grpSpPr>
        <a:xfrm>
          <a:off x="0" y="0"/>
          <a:ext cx="0" cy="0"/>
          <a:chOff x="0" y="0"/>
          <a:chExt cx="0" cy="0"/>
        </a:xfrm>
      </p:grpSpPr>
      <p:sp>
        <p:nvSpPr>
          <p:cNvPr id="3" name="Titre 1"/>
          <p:cNvSpPr>
            <a:spLocks noGrp="1"/>
          </p:cNvSpPr>
          <p:nvPr>
            <p:ph type="ctrTitle" hasCustomPrompt="1"/>
          </p:nvPr>
        </p:nvSpPr>
        <p:spPr>
          <a:xfrm>
            <a:off x="3491880" y="332658"/>
            <a:ext cx="5324128" cy="605929"/>
          </a:xfrm>
          <a:prstGeom prst="rect">
            <a:avLst/>
          </a:prstGeom>
        </p:spPr>
        <p:txBody>
          <a:bodyPr anchor="ctr" anchorCtr="0">
            <a:normAutofit/>
          </a:bodyPr>
          <a:lstStyle>
            <a:lvl1pPr algn="ctr">
              <a:defRPr sz="3000" b="1" baseline="0">
                <a:solidFill>
                  <a:srgbClr val="8EB8CE"/>
                </a:solidFill>
                <a:latin typeface="Trebuchet MS" panose="020B0603020202020204" pitchFamily="34" charset="0"/>
              </a:defRPr>
            </a:lvl1pPr>
          </a:lstStyle>
          <a:p>
            <a:r>
              <a:rPr lang="fr-FR"/>
              <a:t>Plan / Conclusion</a:t>
            </a:r>
          </a:p>
        </p:txBody>
      </p:sp>
      <p:sp>
        <p:nvSpPr>
          <p:cNvPr id="4" name="Espace réservé du contenu 7"/>
          <p:cNvSpPr>
            <a:spLocks noGrp="1"/>
          </p:cNvSpPr>
          <p:nvPr>
            <p:ph sz="quarter" idx="11" hasCustomPrompt="1"/>
          </p:nvPr>
        </p:nvSpPr>
        <p:spPr>
          <a:xfrm>
            <a:off x="3491880" y="1124747"/>
            <a:ext cx="5328592" cy="3744415"/>
          </a:xfrm>
          <a:prstGeom prst="rect">
            <a:avLst/>
          </a:prstGeom>
        </p:spPr>
        <p:txBody>
          <a:bodyPr anchor="t" anchorCtr="0">
            <a:normAutofit/>
          </a:bodyPr>
          <a:lstStyle>
            <a:lvl1pPr marL="342892" indent="-342892">
              <a:buSzPct val="120000"/>
              <a:buFontTx/>
              <a:buBlip>
                <a:blip r:embed="rId2"/>
              </a:buBlip>
              <a:defRPr sz="2400">
                <a:solidFill>
                  <a:srgbClr val="1F3664"/>
                </a:solidFill>
                <a:latin typeface="Trebuchet MS" panose="020B0603020202020204" pitchFamily="34" charset="0"/>
              </a:defRPr>
            </a:lvl1pPr>
            <a:lvl2pPr marL="742931" indent="-285743">
              <a:buFontTx/>
              <a:buBlip>
                <a:blip r:embed="rId3"/>
              </a:buBlip>
              <a:defRPr sz="2000">
                <a:solidFill>
                  <a:srgbClr val="4D4D4D"/>
                </a:solidFill>
                <a:latin typeface="Trebuchet MS" panose="020B0603020202020204" pitchFamily="34" charset="0"/>
              </a:defRPr>
            </a:lvl2pPr>
            <a:lvl3pPr marL="1142972" indent="-228594">
              <a:buClr>
                <a:srgbClr val="8EB8CE"/>
              </a:buClr>
              <a:buFont typeface="Wingdings" panose="05000000000000000000" pitchFamily="2" charset="2"/>
              <a:buChar char="§"/>
              <a:defRPr sz="1600">
                <a:solidFill>
                  <a:srgbClr val="4D4D4D"/>
                </a:solidFill>
                <a:latin typeface="Trebuchet MS" panose="020B0603020202020204" pitchFamily="34" charset="0"/>
              </a:defRPr>
            </a:lvl3pPr>
          </a:lstStyle>
          <a:p>
            <a:pPr lvl="0"/>
            <a:r>
              <a:rPr lang="fr-FR"/>
              <a:t> Premier niveau</a:t>
            </a:r>
          </a:p>
          <a:p>
            <a:pPr lvl="1"/>
            <a:r>
              <a:rPr lang="fr-FR"/>
              <a:t>Deuxième niveau</a:t>
            </a:r>
          </a:p>
          <a:p>
            <a:pPr lvl="2"/>
            <a:r>
              <a:rPr lang="fr-FR"/>
              <a:t>Troisième niveau</a:t>
            </a:r>
          </a:p>
          <a:p>
            <a:pPr lvl="2"/>
            <a:endParaRPr lang="fr-FR"/>
          </a:p>
          <a:p>
            <a:pPr lvl="0"/>
            <a:endParaRPr lang="fr-FR"/>
          </a:p>
        </p:txBody>
      </p:sp>
      <p:sp>
        <p:nvSpPr>
          <p:cNvPr id="5" name="Espace réservé du texte 11"/>
          <p:cNvSpPr>
            <a:spLocks noGrp="1"/>
          </p:cNvSpPr>
          <p:nvPr>
            <p:ph type="body" sz="quarter" idx="16" hasCustomPrompt="1"/>
          </p:nvPr>
        </p:nvSpPr>
        <p:spPr>
          <a:xfrm>
            <a:off x="3491881" y="4965171"/>
            <a:ext cx="5327774" cy="215900"/>
          </a:xfrm>
          <a:prstGeom prst="rect">
            <a:avLst/>
          </a:prstGeom>
        </p:spPr>
        <p:txBody>
          <a:bodyPr anchor="ctr" anchorCtr="0">
            <a:noAutofit/>
          </a:bodyPr>
          <a:lstStyle>
            <a:lvl1pPr marL="0" indent="0" algn="r">
              <a:buNone/>
              <a:defRPr sz="1000" i="1">
                <a:solidFill>
                  <a:srgbClr val="4D4D4D"/>
                </a:solidFill>
                <a:latin typeface="Trebuchet MS" panose="020B0603020202020204" pitchFamily="34" charset="0"/>
              </a:defRPr>
            </a:lvl1pPr>
          </a:lstStyle>
          <a:p>
            <a:pPr lvl="0"/>
            <a:r>
              <a:rPr lang="fr-FR"/>
              <a:t>Légende</a:t>
            </a:r>
          </a:p>
        </p:txBody>
      </p:sp>
      <p:sp>
        <p:nvSpPr>
          <p:cNvPr id="6" name="Espace réservé du texte 13"/>
          <p:cNvSpPr>
            <a:spLocks noGrp="1"/>
          </p:cNvSpPr>
          <p:nvPr>
            <p:ph type="body" sz="quarter" idx="17" hasCustomPrompt="1"/>
          </p:nvPr>
        </p:nvSpPr>
        <p:spPr>
          <a:xfrm>
            <a:off x="3491880" y="5253204"/>
            <a:ext cx="5328592" cy="215479"/>
          </a:xfrm>
          <a:prstGeom prst="rect">
            <a:avLst/>
          </a:prstGeom>
        </p:spPr>
        <p:txBody>
          <a:bodyPr anchor="ctr" anchorCtr="0"/>
          <a:lstStyle>
            <a:lvl1pPr marL="0" indent="0" algn="r">
              <a:buNone/>
              <a:defRPr sz="600">
                <a:solidFill>
                  <a:srgbClr val="898989"/>
                </a:solidFill>
                <a:latin typeface="Trebuchet MS" panose="020B0603020202020204" pitchFamily="34" charset="0"/>
              </a:defRPr>
            </a:lvl1pPr>
          </a:lstStyle>
          <a:p>
            <a:pPr lvl="0"/>
            <a:r>
              <a:rPr lang="fr-FR"/>
              <a:t>Sources</a:t>
            </a:r>
          </a:p>
        </p:txBody>
      </p:sp>
    </p:spTree>
    <p:extLst>
      <p:ext uri="{BB962C8B-B14F-4D97-AF65-F5344CB8AC3E}">
        <p14:creationId xmlns:p14="http://schemas.microsoft.com/office/powerpoint/2010/main" val="4346883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1520" y="1484784"/>
            <a:ext cx="8640960" cy="4896544"/>
          </a:xfrm>
        </p:spPr>
        <p:txBody>
          <a:bodyPr/>
          <a:lstStyle>
            <a:lvl1pPr>
              <a:spcBef>
                <a:spcPts val="450"/>
              </a:spcBef>
              <a:defRPr/>
            </a:lvl1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ZoneTexte 6"/>
          <p:cNvSpPr txBox="1"/>
          <p:nvPr userDrawn="1"/>
        </p:nvSpPr>
        <p:spPr>
          <a:xfrm>
            <a:off x="251521" y="6525345"/>
            <a:ext cx="3096344" cy="219291"/>
          </a:xfrm>
          <a:prstGeom prst="rect">
            <a:avLst/>
          </a:prstGeom>
          <a:noFill/>
        </p:spPr>
        <p:txBody>
          <a:bodyPr wrap="square" rtlCol="0">
            <a:spAutoFit/>
          </a:bodyPr>
          <a:lstStyle/>
          <a:p>
            <a:r>
              <a:rPr lang="fr-FR" sz="825" b="1" noProof="0">
                <a:solidFill>
                  <a:schemeClr val="tx1"/>
                </a:solidFill>
              </a:rPr>
              <a:t>I</a:t>
            </a:r>
            <a:r>
              <a:rPr lang="fr-FR" sz="825" b="1" noProof="0">
                <a:solidFill>
                  <a:srgbClr val="EE0612"/>
                </a:solidFill>
              </a:rPr>
              <a:t>4</a:t>
            </a:r>
            <a:r>
              <a:rPr lang="fr-FR" sz="825" b="1" noProof="0">
                <a:solidFill>
                  <a:schemeClr val="tx1"/>
                </a:solidFill>
              </a:rPr>
              <a:t>CE</a:t>
            </a:r>
            <a:r>
              <a:rPr lang="fr-FR" sz="825" b="1" baseline="0" noProof="0">
                <a:solidFill>
                  <a:schemeClr val="tx1"/>
                </a:solidFill>
              </a:rPr>
              <a:t> </a:t>
            </a:r>
            <a:r>
              <a:rPr lang="fr-FR" sz="825" b="0" baseline="0" noProof="0">
                <a:solidFill>
                  <a:schemeClr val="tx1"/>
                </a:solidFill>
              </a:rPr>
              <a:t>–</a:t>
            </a:r>
            <a:r>
              <a:rPr lang="fr-FR" sz="825" b="1" baseline="0" noProof="0">
                <a:solidFill>
                  <a:schemeClr val="tx1"/>
                </a:solidFill>
              </a:rPr>
              <a:t> </a:t>
            </a:r>
            <a:r>
              <a:rPr lang="fr-FR" sz="825" b="0" noProof="0">
                <a:solidFill>
                  <a:schemeClr val="tx1"/>
                </a:solidFill>
              </a:rPr>
              <a:t>Institut de l’économie pour le climat</a:t>
            </a:r>
          </a:p>
        </p:txBody>
      </p:sp>
      <p:sp>
        <p:nvSpPr>
          <p:cNvPr id="8" name="Titre 7"/>
          <p:cNvSpPr>
            <a:spLocks noGrp="1"/>
          </p:cNvSpPr>
          <p:nvPr>
            <p:ph type="title"/>
          </p:nvPr>
        </p:nvSpPr>
        <p:spPr>
          <a:xfrm>
            <a:off x="251520" y="404664"/>
            <a:ext cx="8640960" cy="720080"/>
          </a:xfrm>
          <a:noFill/>
        </p:spPr>
        <p:txBody>
          <a:bodyPr>
            <a:normAutofit/>
          </a:bodyPr>
          <a:lstStyle>
            <a:lvl1pPr algn="l">
              <a:defRPr sz="2400">
                <a:solidFill>
                  <a:srgbClr val="174195"/>
                </a:solidFill>
                <a:latin typeface="+mn-lt"/>
              </a:defRPr>
            </a:lvl1pPr>
          </a:lstStyle>
          <a:p>
            <a:r>
              <a:rPr lang="fr-FR"/>
              <a:t>Modifiez le style du titre</a:t>
            </a:r>
            <a:endParaRPr lang="en-US"/>
          </a:p>
        </p:txBody>
      </p:sp>
      <p:sp>
        <p:nvSpPr>
          <p:cNvPr id="4" name="Espace réservé du texte 3"/>
          <p:cNvSpPr>
            <a:spLocks noGrp="1"/>
          </p:cNvSpPr>
          <p:nvPr>
            <p:ph type="body" sz="quarter" idx="10" hasCustomPrompt="1"/>
          </p:nvPr>
        </p:nvSpPr>
        <p:spPr>
          <a:xfrm>
            <a:off x="251520" y="115889"/>
            <a:ext cx="8640960" cy="288925"/>
          </a:xfrm>
          <a:noFill/>
        </p:spPr>
        <p:txBody>
          <a:bodyPr>
            <a:noAutofit/>
          </a:bodyPr>
          <a:lstStyle>
            <a:lvl1pPr marL="0" indent="0">
              <a:buNone/>
              <a:defRPr sz="1050">
                <a:solidFill>
                  <a:srgbClr val="4565AF"/>
                </a:solidFill>
                <a:latin typeface="+mn-lt"/>
              </a:defRPr>
            </a:lvl1pPr>
          </a:lstStyle>
          <a:p>
            <a:pPr lvl="0"/>
            <a:r>
              <a:rPr lang="en-US"/>
              <a:t>PLAN</a:t>
            </a:r>
          </a:p>
        </p:txBody>
      </p:sp>
      <p:pic>
        <p:nvPicPr>
          <p:cNvPr id="6" name="Image 5"/>
          <p:cNvPicPr>
            <a:picLocks noChangeAspect="1"/>
          </p:cNvPicPr>
          <p:nvPr userDrawn="1"/>
        </p:nvPicPr>
        <p:blipFill rotWithShape="1">
          <a:blip r:embed="rId2" cstate="print">
            <a:extLst>
              <a:ext uri="{28A0092B-C50C-407E-A947-70E740481C1C}">
                <a14:useLocalDpi xmlns:a14="http://schemas.microsoft.com/office/drawing/2010/main" val="0"/>
              </a:ext>
            </a:extLst>
          </a:blip>
          <a:srcRect t="17450" b="81302"/>
          <a:stretch/>
        </p:blipFill>
        <p:spPr>
          <a:xfrm>
            <a:off x="0" y="1234576"/>
            <a:ext cx="9144000" cy="144016"/>
          </a:xfrm>
          <a:prstGeom prst="rect">
            <a:avLst/>
          </a:prstGeom>
        </p:spPr>
      </p:pic>
    </p:spTree>
    <p:extLst>
      <p:ext uri="{BB962C8B-B14F-4D97-AF65-F5344CB8AC3E}">
        <p14:creationId xmlns:p14="http://schemas.microsoft.com/office/powerpoint/2010/main" val="102479582"/>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re et 2 contenus">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1520" y="1484784"/>
            <a:ext cx="4248472" cy="4896544"/>
          </a:xfrm>
        </p:spPr>
        <p:txBody>
          <a:bodyPr/>
          <a:lstStyle>
            <a:lvl1pPr>
              <a:spcBef>
                <a:spcPts val="450"/>
              </a:spcBef>
              <a:defRPr/>
            </a:lvl1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ZoneTexte 6"/>
          <p:cNvSpPr txBox="1"/>
          <p:nvPr userDrawn="1"/>
        </p:nvSpPr>
        <p:spPr>
          <a:xfrm>
            <a:off x="251521" y="6525345"/>
            <a:ext cx="3096344" cy="219291"/>
          </a:xfrm>
          <a:prstGeom prst="rect">
            <a:avLst/>
          </a:prstGeom>
          <a:noFill/>
        </p:spPr>
        <p:txBody>
          <a:bodyPr wrap="square" rtlCol="0">
            <a:spAutoFit/>
          </a:bodyPr>
          <a:lstStyle/>
          <a:p>
            <a:r>
              <a:rPr lang="fr-FR" sz="825" b="1" noProof="0">
                <a:solidFill>
                  <a:schemeClr val="tx1"/>
                </a:solidFill>
              </a:rPr>
              <a:t>I</a:t>
            </a:r>
            <a:r>
              <a:rPr lang="fr-FR" sz="825" b="1" noProof="0">
                <a:solidFill>
                  <a:srgbClr val="EE0612"/>
                </a:solidFill>
              </a:rPr>
              <a:t>4</a:t>
            </a:r>
            <a:r>
              <a:rPr lang="fr-FR" sz="825" b="1" noProof="0">
                <a:solidFill>
                  <a:schemeClr val="tx1"/>
                </a:solidFill>
              </a:rPr>
              <a:t>CE</a:t>
            </a:r>
            <a:r>
              <a:rPr lang="fr-FR" sz="825" b="1" baseline="0" noProof="0">
                <a:solidFill>
                  <a:schemeClr val="tx1"/>
                </a:solidFill>
              </a:rPr>
              <a:t> </a:t>
            </a:r>
            <a:r>
              <a:rPr lang="fr-FR" sz="825" b="0" baseline="0" noProof="0">
                <a:solidFill>
                  <a:schemeClr val="tx1"/>
                </a:solidFill>
              </a:rPr>
              <a:t>–</a:t>
            </a:r>
            <a:r>
              <a:rPr lang="fr-FR" sz="825" b="1" baseline="0" noProof="0">
                <a:solidFill>
                  <a:schemeClr val="tx1"/>
                </a:solidFill>
              </a:rPr>
              <a:t> </a:t>
            </a:r>
            <a:r>
              <a:rPr lang="fr-FR" sz="825" b="0" noProof="0">
                <a:solidFill>
                  <a:schemeClr val="tx1"/>
                </a:solidFill>
              </a:rPr>
              <a:t>Institut de l’économie pour le climat</a:t>
            </a:r>
          </a:p>
        </p:txBody>
      </p:sp>
      <p:sp>
        <p:nvSpPr>
          <p:cNvPr id="8" name="Titre 7"/>
          <p:cNvSpPr>
            <a:spLocks noGrp="1"/>
          </p:cNvSpPr>
          <p:nvPr>
            <p:ph type="title"/>
          </p:nvPr>
        </p:nvSpPr>
        <p:spPr>
          <a:xfrm>
            <a:off x="251520" y="404664"/>
            <a:ext cx="8640960" cy="720080"/>
          </a:xfrm>
          <a:noFill/>
        </p:spPr>
        <p:txBody>
          <a:bodyPr>
            <a:normAutofit/>
          </a:bodyPr>
          <a:lstStyle>
            <a:lvl1pPr algn="l">
              <a:defRPr sz="2400">
                <a:solidFill>
                  <a:srgbClr val="174195"/>
                </a:solidFill>
                <a:latin typeface="+mn-lt"/>
              </a:defRPr>
            </a:lvl1pPr>
          </a:lstStyle>
          <a:p>
            <a:r>
              <a:rPr lang="fr-FR"/>
              <a:t>Modifiez le style du titre</a:t>
            </a:r>
            <a:endParaRPr lang="en-US"/>
          </a:p>
        </p:txBody>
      </p:sp>
      <p:sp>
        <p:nvSpPr>
          <p:cNvPr id="4" name="Espace réservé du texte 3"/>
          <p:cNvSpPr>
            <a:spLocks noGrp="1"/>
          </p:cNvSpPr>
          <p:nvPr>
            <p:ph type="body" sz="quarter" idx="10" hasCustomPrompt="1"/>
          </p:nvPr>
        </p:nvSpPr>
        <p:spPr>
          <a:xfrm>
            <a:off x="251520" y="115889"/>
            <a:ext cx="8640960" cy="288925"/>
          </a:xfrm>
          <a:noFill/>
        </p:spPr>
        <p:txBody>
          <a:bodyPr>
            <a:noAutofit/>
          </a:bodyPr>
          <a:lstStyle>
            <a:lvl1pPr marL="0" indent="0">
              <a:buNone/>
              <a:defRPr sz="1050">
                <a:solidFill>
                  <a:srgbClr val="4565AF"/>
                </a:solidFill>
                <a:latin typeface="+mn-lt"/>
              </a:defRPr>
            </a:lvl1pPr>
          </a:lstStyle>
          <a:p>
            <a:pPr lvl="0"/>
            <a:r>
              <a:rPr lang="en-US"/>
              <a:t>PLAN</a:t>
            </a:r>
          </a:p>
        </p:txBody>
      </p:sp>
      <p:pic>
        <p:nvPicPr>
          <p:cNvPr id="6" name="Image 5"/>
          <p:cNvPicPr>
            <a:picLocks noChangeAspect="1"/>
          </p:cNvPicPr>
          <p:nvPr userDrawn="1"/>
        </p:nvPicPr>
        <p:blipFill rotWithShape="1">
          <a:blip r:embed="rId2" cstate="print">
            <a:extLst>
              <a:ext uri="{28A0092B-C50C-407E-A947-70E740481C1C}">
                <a14:useLocalDpi xmlns:a14="http://schemas.microsoft.com/office/drawing/2010/main" val="0"/>
              </a:ext>
            </a:extLst>
          </a:blip>
          <a:srcRect t="17450" b="81302"/>
          <a:stretch/>
        </p:blipFill>
        <p:spPr>
          <a:xfrm>
            <a:off x="0" y="1234576"/>
            <a:ext cx="9144000" cy="144016"/>
          </a:xfrm>
          <a:prstGeom prst="rect">
            <a:avLst/>
          </a:prstGeom>
        </p:spPr>
      </p:pic>
      <p:sp>
        <p:nvSpPr>
          <p:cNvPr id="9" name="Espace réservé du contenu 2"/>
          <p:cNvSpPr>
            <a:spLocks noGrp="1"/>
          </p:cNvSpPr>
          <p:nvPr>
            <p:ph idx="11"/>
          </p:nvPr>
        </p:nvSpPr>
        <p:spPr>
          <a:xfrm>
            <a:off x="4644009" y="1484784"/>
            <a:ext cx="4248472" cy="4896544"/>
          </a:xfrm>
        </p:spPr>
        <p:txBody>
          <a:bodyPr/>
          <a:lstStyle>
            <a:lvl1pPr>
              <a:spcBef>
                <a:spcPts val="450"/>
              </a:spcBef>
              <a:defRPr/>
            </a:lvl1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185345315"/>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9" name="Titre 7"/>
          <p:cNvSpPr>
            <a:spLocks noGrp="1"/>
          </p:cNvSpPr>
          <p:nvPr>
            <p:ph type="title"/>
          </p:nvPr>
        </p:nvSpPr>
        <p:spPr>
          <a:xfrm>
            <a:off x="251520" y="404664"/>
            <a:ext cx="8640960" cy="720080"/>
          </a:xfrm>
          <a:noFill/>
        </p:spPr>
        <p:txBody>
          <a:bodyPr vert="horz" lIns="91440" tIns="45720" rIns="91440" bIns="45720" rtlCol="0" anchor="ctr">
            <a:normAutofit/>
          </a:bodyPr>
          <a:lstStyle>
            <a:lvl1pPr>
              <a:defRPr lang="en-US" sz="2400" dirty="0">
                <a:solidFill>
                  <a:srgbClr val="174195"/>
                </a:solidFill>
                <a:latin typeface="+mn-lt"/>
              </a:defRPr>
            </a:lvl1pPr>
          </a:lstStyle>
          <a:p>
            <a:pPr lvl="0" algn="l"/>
            <a:r>
              <a:rPr lang="fr-FR"/>
              <a:t>Modifiez le style du titre</a:t>
            </a:r>
            <a:endParaRPr lang="en-US"/>
          </a:p>
        </p:txBody>
      </p:sp>
      <p:sp>
        <p:nvSpPr>
          <p:cNvPr id="11" name="Espace réservé du texte 3"/>
          <p:cNvSpPr>
            <a:spLocks noGrp="1"/>
          </p:cNvSpPr>
          <p:nvPr>
            <p:ph type="body" sz="quarter" idx="10" hasCustomPrompt="1"/>
          </p:nvPr>
        </p:nvSpPr>
        <p:spPr>
          <a:xfrm>
            <a:off x="251521" y="115889"/>
            <a:ext cx="8640959" cy="288925"/>
          </a:xfrm>
          <a:noFill/>
        </p:spPr>
        <p:txBody>
          <a:bodyPr vert="horz" lIns="91440" tIns="45720" rIns="91440" bIns="45720" rtlCol="0">
            <a:noAutofit/>
          </a:bodyPr>
          <a:lstStyle>
            <a:lvl1pPr>
              <a:defRPr lang="en-US" sz="1050" dirty="0">
                <a:solidFill>
                  <a:srgbClr val="4565AF"/>
                </a:solidFill>
              </a:defRPr>
            </a:lvl1pPr>
          </a:lstStyle>
          <a:p>
            <a:pPr marL="0" lvl="0" indent="0">
              <a:buNone/>
            </a:pPr>
            <a:r>
              <a:rPr lang="en-US"/>
              <a:t>PLAN</a:t>
            </a:r>
          </a:p>
        </p:txBody>
      </p:sp>
      <p:pic>
        <p:nvPicPr>
          <p:cNvPr id="8" name="Image 7"/>
          <p:cNvPicPr>
            <a:picLocks noChangeAspect="1"/>
          </p:cNvPicPr>
          <p:nvPr userDrawn="1"/>
        </p:nvPicPr>
        <p:blipFill rotWithShape="1">
          <a:blip r:embed="rId2" cstate="print">
            <a:extLst>
              <a:ext uri="{28A0092B-C50C-407E-A947-70E740481C1C}">
                <a14:useLocalDpi xmlns:a14="http://schemas.microsoft.com/office/drawing/2010/main" val="0"/>
              </a:ext>
            </a:extLst>
          </a:blip>
          <a:srcRect t="17450" b="81302"/>
          <a:stretch/>
        </p:blipFill>
        <p:spPr>
          <a:xfrm>
            <a:off x="0" y="1234576"/>
            <a:ext cx="9144000" cy="144016"/>
          </a:xfrm>
          <a:prstGeom prst="rect">
            <a:avLst/>
          </a:prstGeom>
        </p:spPr>
      </p:pic>
      <p:sp>
        <p:nvSpPr>
          <p:cNvPr id="13" name="ZoneTexte 12"/>
          <p:cNvSpPr txBox="1"/>
          <p:nvPr userDrawn="1"/>
        </p:nvSpPr>
        <p:spPr>
          <a:xfrm>
            <a:off x="251521" y="6525345"/>
            <a:ext cx="3096344" cy="219291"/>
          </a:xfrm>
          <a:prstGeom prst="rect">
            <a:avLst/>
          </a:prstGeom>
          <a:noFill/>
        </p:spPr>
        <p:txBody>
          <a:bodyPr wrap="square" rtlCol="0">
            <a:spAutoFit/>
          </a:bodyPr>
          <a:lstStyle/>
          <a:p>
            <a:r>
              <a:rPr lang="fr-FR" sz="825" b="1" noProof="0">
                <a:solidFill>
                  <a:schemeClr val="tx1"/>
                </a:solidFill>
              </a:rPr>
              <a:t>I</a:t>
            </a:r>
            <a:r>
              <a:rPr lang="fr-FR" sz="825" b="1" noProof="0">
                <a:solidFill>
                  <a:srgbClr val="EE0612"/>
                </a:solidFill>
              </a:rPr>
              <a:t>4</a:t>
            </a:r>
            <a:r>
              <a:rPr lang="fr-FR" sz="825" b="1" noProof="0">
                <a:solidFill>
                  <a:schemeClr val="tx1"/>
                </a:solidFill>
              </a:rPr>
              <a:t>CE</a:t>
            </a:r>
            <a:r>
              <a:rPr lang="fr-FR" sz="825" b="1" baseline="0" noProof="0">
                <a:solidFill>
                  <a:schemeClr val="tx1"/>
                </a:solidFill>
              </a:rPr>
              <a:t> </a:t>
            </a:r>
            <a:r>
              <a:rPr lang="fr-FR" sz="825" b="0" baseline="0" noProof="0">
                <a:solidFill>
                  <a:schemeClr val="tx1"/>
                </a:solidFill>
              </a:rPr>
              <a:t>–</a:t>
            </a:r>
            <a:r>
              <a:rPr lang="fr-FR" sz="825" b="1" baseline="0" noProof="0">
                <a:solidFill>
                  <a:schemeClr val="tx1"/>
                </a:solidFill>
              </a:rPr>
              <a:t> </a:t>
            </a:r>
            <a:r>
              <a:rPr lang="fr-FR" sz="825" b="0" noProof="0">
                <a:solidFill>
                  <a:schemeClr val="tx1"/>
                </a:solidFill>
              </a:rPr>
              <a:t>Institut de l’économie pour le climat</a:t>
            </a:r>
          </a:p>
        </p:txBody>
      </p:sp>
    </p:spTree>
    <p:extLst>
      <p:ext uri="{BB962C8B-B14F-4D97-AF65-F5344CB8AC3E}">
        <p14:creationId xmlns:p14="http://schemas.microsoft.com/office/powerpoint/2010/main" val="1899541948"/>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re central">
    <p:spTree>
      <p:nvGrpSpPr>
        <p:cNvPr id="1" name=""/>
        <p:cNvGrpSpPr/>
        <p:nvPr/>
      </p:nvGrpSpPr>
      <p:grpSpPr>
        <a:xfrm>
          <a:off x="0" y="0"/>
          <a:ext cx="0" cy="0"/>
          <a:chOff x="0" y="0"/>
          <a:chExt cx="0" cy="0"/>
        </a:xfrm>
      </p:grpSpPr>
      <p:sp>
        <p:nvSpPr>
          <p:cNvPr id="2" name="Titre 1"/>
          <p:cNvSpPr>
            <a:spLocks noGrp="1"/>
          </p:cNvSpPr>
          <p:nvPr>
            <p:ph type="title"/>
          </p:nvPr>
        </p:nvSpPr>
        <p:spPr>
          <a:noFill/>
        </p:spPr>
        <p:txBody>
          <a:bodyPr vert="horz" lIns="91440" tIns="45720" rIns="91440" bIns="45720" rtlCol="0" anchor="ctr">
            <a:normAutofit/>
          </a:bodyPr>
          <a:lstStyle>
            <a:lvl1pPr algn="ctr">
              <a:defRPr lang="en-US" sz="2400">
                <a:solidFill>
                  <a:srgbClr val="174195"/>
                </a:solidFill>
                <a:latin typeface="+mn-lt"/>
              </a:defRPr>
            </a:lvl1pPr>
          </a:lstStyle>
          <a:p>
            <a:pPr lvl="0" algn="l"/>
            <a:r>
              <a:rPr lang="fr-FR"/>
              <a:t>Modifiez le style du titre</a:t>
            </a:r>
            <a:endParaRPr lang="en-US"/>
          </a:p>
        </p:txBody>
      </p:sp>
      <p:sp>
        <p:nvSpPr>
          <p:cNvPr id="4" name="ZoneTexte 3"/>
          <p:cNvSpPr txBox="1"/>
          <p:nvPr userDrawn="1"/>
        </p:nvSpPr>
        <p:spPr>
          <a:xfrm>
            <a:off x="251521" y="6525345"/>
            <a:ext cx="3096344" cy="219291"/>
          </a:xfrm>
          <a:prstGeom prst="rect">
            <a:avLst/>
          </a:prstGeom>
          <a:noFill/>
        </p:spPr>
        <p:txBody>
          <a:bodyPr wrap="square" rtlCol="0">
            <a:spAutoFit/>
          </a:bodyPr>
          <a:lstStyle/>
          <a:p>
            <a:r>
              <a:rPr lang="fr-FR" sz="825" b="1" noProof="0">
                <a:solidFill>
                  <a:schemeClr val="tx1"/>
                </a:solidFill>
              </a:rPr>
              <a:t>I</a:t>
            </a:r>
            <a:r>
              <a:rPr lang="fr-FR" sz="825" b="1" noProof="0">
                <a:solidFill>
                  <a:srgbClr val="EE0612"/>
                </a:solidFill>
              </a:rPr>
              <a:t>4</a:t>
            </a:r>
            <a:r>
              <a:rPr lang="fr-FR" sz="825" b="1" noProof="0">
                <a:solidFill>
                  <a:schemeClr val="tx1"/>
                </a:solidFill>
              </a:rPr>
              <a:t>CE</a:t>
            </a:r>
            <a:r>
              <a:rPr lang="fr-FR" sz="825" b="1" baseline="0" noProof="0">
                <a:solidFill>
                  <a:schemeClr val="tx1"/>
                </a:solidFill>
              </a:rPr>
              <a:t> </a:t>
            </a:r>
            <a:r>
              <a:rPr lang="fr-FR" sz="825" b="0" baseline="0" noProof="0">
                <a:solidFill>
                  <a:schemeClr val="tx1"/>
                </a:solidFill>
              </a:rPr>
              <a:t>–</a:t>
            </a:r>
            <a:r>
              <a:rPr lang="fr-FR" sz="825" b="1" baseline="0" noProof="0">
                <a:solidFill>
                  <a:schemeClr val="tx1"/>
                </a:solidFill>
              </a:rPr>
              <a:t> </a:t>
            </a:r>
            <a:r>
              <a:rPr lang="fr-FR" sz="825" b="0" noProof="0">
                <a:solidFill>
                  <a:schemeClr val="tx1"/>
                </a:solidFill>
              </a:rPr>
              <a:t>Institut de l’économie pour le climat</a:t>
            </a:r>
          </a:p>
        </p:txBody>
      </p:sp>
    </p:spTree>
    <p:extLst>
      <p:ext uri="{BB962C8B-B14F-4D97-AF65-F5344CB8AC3E}">
        <p14:creationId xmlns:p14="http://schemas.microsoft.com/office/powerpoint/2010/main" val="4115911734"/>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tertitre 1">
    <p:spTree>
      <p:nvGrpSpPr>
        <p:cNvPr id="1" name=""/>
        <p:cNvGrpSpPr/>
        <p:nvPr/>
      </p:nvGrpSpPr>
      <p:grpSpPr>
        <a:xfrm>
          <a:off x="0" y="0"/>
          <a:ext cx="0" cy="0"/>
          <a:chOff x="0" y="0"/>
          <a:chExt cx="0" cy="0"/>
        </a:xfrm>
      </p:grpSpPr>
      <p:sp>
        <p:nvSpPr>
          <p:cNvPr id="2" name="Titre 1"/>
          <p:cNvSpPr>
            <a:spLocks noGrp="1"/>
          </p:cNvSpPr>
          <p:nvPr>
            <p:ph type="title"/>
          </p:nvPr>
        </p:nvSpPr>
        <p:spPr>
          <a:xfrm>
            <a:off x="395537" y="2790056"/>
            <a:ext cx="8352928" cy="1143000"/>
          </a:xfrm>
        </p:spPr>
        <p:txBody>
          <a:bodyPr/>
          <a:lstStyle>
            <a:lvl1pPr algn="l">
              <a:defRPr/>
            </a:lvl1pPr>
          </a:lstStyle>
          <a:p>
            <a:r>
              <a:rPr lang="fr-FR"/>
              <a:t>Modifiez le style du titre</a:t>
            </a:r>
            <a:endParaRPr lang="en-US"/>
          </a:p>
        </p:txBody>
      </p:sp>
      <p:sp>
        <p:nvSpPr>
          <p:cNvPr id="6" name="Triangle rectangle 5"/>
          <p:cNvSpPr/>
          <p:nvPr userDrawn="1"/>
        </p:nvSpPr>
        <p:spPr>
          <a:xfrm rot="5400000">
            <a:off x="28529" y="-31441"/>
            <a:ext cx="2708919" cy="2771801"/>
          </a:xfrm>
          <a:prstGeom prst="rtTriangle">
            <a:avLst/>
          </a:prstGeom>
          <a:solidFill>
            <a:srgbClr val="009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7" name="Triangle rectangle 6"/>
          <p:cNvSpPr/>
          <p:nvPr userDrawn="1"/>
        </p:nvSpPr>
        <p:spPr>
          <a:xfrm rot="16200000">
            <a:off x="6173561" y="3897506"/>
            <a:ext cx="2953054" cy="2987824"/>
          </a:xfrm>
          <a:prstGeom prst="rtTriangle">
            <a:avLst/>
          </a:prstGeom>
          <a:solidFill>
            <a:srgbClr val="444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8" name="ZoneTexte 7"/>
          <p:cNvSpPr txBox="1"/>
          <p:nvPr userDrawn="1"/>
        </p:nvSpPr>
        <p:spPr>
          <a:xfrm>
            <a:off x="251521" y="6525345"/>
            <a:ext cx="3096344" cy="219291"/>
          </a:xfrm>
          <a:prstGeom prst="rect">
            <a:avLst/>
          </a:prstGeom>
          <a:noFill/>
        </p:spPr>
        <p:txBody>
          <a:bodyPr wrap="square" rtlCol="0">
            <a:spAutoFit/>
          </a:bodyPr>
          <a:lstStyle/>
          <a:p>
            <a:r>
              <a:rPr lang="fr-FR" sz="825" b="1" noProof="0">
                <a:solidFill>
                  <a:schemeClr val="tx1"/>
                </a:solidFill>
              </a:rPr>
              <a:t>I</a:t>
            </a:r>
            <a:r>
              <a:rPr lang="fr-FR" sz="825" b="1" noProof="0">
                <a:solidFill>
                  <a:srgbClr val="EE0612"/>
                </a:solidFill>
              </a:rPr>
              <a:t>4</a:t>
            </a:r>
            <a:r>
              <a:rPr lang="fr-FR" sz="825" b="1" noProof="0">
                <a:solidFill>
                  <a:schemeClr val="tx1"/>
                </a:solidFill>
              </a:rPr>
              <a:t>CE</a:t>
            </a:r>
            <a:r>
              <a:rPr lang="fr-FR" sz="825" b="1" baseline="0" noProof="0">
                <a:solidFill>
                  <a:schemeClr val="tx1"/>
                </a:solidFill>
              </a:rPr>
              <a:t> </a:t>
            </a:r>
            <a:r>
              <a:rPr lang="fr-FR" sz="825" b="0" baseline="0" noProof="0">
                <a:solidFill>
                  <a:schemeClr val="tx1"/>
                </a:solidFill>
              </a:rPr>
              <a:t>–</a:t>
            </a:r>
            <a:r>
              <a:rPr lang="fr-FR" sz="825" b="1" baseline="0" noProof="0">
                <a:solidFill>
                  <a:schemeClr val="tx1"/>
                </a:solidFill>
              </a:rPr>
              <a:t> </a:t>
            </a:r>
            <a:r>
              <a:rPr lang="fr-FR" sz="825" b="0" noProof="0">
                <a:solidFill>
                  <a:schemeClr val="tx1"/>
                </a:solidFill>
              </a:rPr>
              <a:t>Institut de l’économie pour le climat</a:t>
            </a:r>
          </a:p>
        </p:txBody>
      </p:sp>
    </p:spTree>
    <p:extLst>
      <p:ext uri="{BB962C8B-B14F-4D97-AF65-F5344CB8AC3E}">
        <p14:creationId xmlns:p14="http://schemas.microsoft.com/office/powerpoint/2010/main" val="945957354"/>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tertitre 2">
    <p:spTree>
      <p:nvGrpSpPr>
        <p:cNvPr id="1" name=""/>
        <p:cNvGrpSpPr/>
        <p:nvPr/>
      </p:nvGrpSpPr>
      <p:grpSpPr>
        <a:xfrm>
          <a:off x="0" y="0"/>
          <a:ext cx="0" cy="0"/>
          <a:chOff x="0" y="0"/>
          <a:chExt cx="0" cy="0"/>
        </a:xfrm>
      </p:grpSpPr>
      <p:pic>
        <p:nvPicPr>
          <p:cNvPr id="6" name="Image 5"/>
          <p:cNvPicPr>
            <a:picLocks noChangeAspect="1"/>
          </p:cNvPicPr>
          <p:nvPr userDrawn="1"/>
        </p:nvPicPr>
        <p:blipFill rotWithShape="1">
          <a:blip r:embed="rId2" cstate="print">
            <a:extLst>
              <a:ext uri="{28A0092B-C50C-407E-A947-70E740481C1C}">
                <a14:useLocalDpi xmlns:a14="http://schemas.microsoft.com/office/drawing/2010/main" val="0"/>
              </a:ext>
            </a:extLst>
          </a:blip>
          <a:srcRect t="4585" b="36376"/>
          <a:stretch/>
        </p:blipFill>
        <p:spPr>
          <a:xfrm>
            <a:off x="-14392" y="0"/>
            <a:ext cx="9158391" cy="6858000"/>
          </a:xfrm>
          <a:prstGeom prst="rect">
            <a:avLst/>
          </a:prstGeom>
        </p:spPr>
      </p:pic>
      <p:sp>
        <p:nvSpPr>
          <p:cNvPr id="2" name="Titre 1"/>
          <p:cNvSpPr>
            <a:spLocks noGrp="1"/>
          </p:cNvSpPr>
          <p:nvPr>
            <p:ph type="title"/>
          </p:nvPr>
        </p:nvSpPr>
        <p:spPr>
          <a:xfrm>
            <a:off x="1043608" y="2492896"/>
            <a:ext cx="8100392" cy="1800200"/>
          </a:xfrm>
          <a:solidFill>
            <a:schemeClr val="bg1"/>
          </a:solidFill>
        </p:spPr>
        <p:txBody>
          <a:bodyPr/>
          <a:lstStyle>
            <a:lvl1pPr algn="l">
              <a:defRPr>
                <a:latin typeface="+mn-lt"/>
              </a:defRPr>
            </a:lvl1pPr>
          </a:lstStyle>
          <a:p>
            <a:r>
              <a:rPr lang="fr-FR"/>
              <a:t>Modifiez le style du titre</a:t>
            </a:r>
            <a:endParaRPr lang="en-US"/>
          </a:p>
        </p:txBody>
      </p:sp>
      <p:sp>
        <p:nvSpPr>
          <p:cNvPr id="7" name="ZoneTexte 6"/>
          <p:cNvSpPr txBox="1"/>
          <p:nvPr userDrawn="1"/>
        </p:nvSpPr>
        <p:spPr>
          <a:xfrm>
            <a:off x="683569" y="6525345"/>
            <a:ext cx="3096344" cy="219291"/>
          </a:xfrm>
          <a:prstGeom prst="rect">
            <a:avLst/>
          </a:prstGeom>
          <a:noFill/>
        </p:spPr>
        <p:txBody>
          <a:bodyPr wrap="square" rtlCol="0">
            <a:spAutoFit/>
          </a:bodyPr>
          <a:lstStyle/>
          <a:p>
            <a:r>
              <a:rPr lang="fr-FR" sz="825" b="1" noProof="0">
                <a:solidFill>
                  <a:schemeClr val="bg1"/>
                </a:solidFill>
              </a:rPr>
              <a:t>I4CE</a:t>
            </a:r>
            <a:r>
              <a:rPr lang="fr-FR" sz="825" b="1" baseline="0" noProof="0">
                <a:solidFill>
                  <a:schemeClr val="bg1"/>
                </a:solidFill>
              </a:rPr>
              <a:t> </a:t>
            </a:r>
            <a:r>
              <a:rPr lang="fr-FR" sz="825" b="0" baseline="0" noProof="0">
                <a:solidFill>
                  <a:schemeClr val="bg1"/>
                </a:solidFill>
              </a:rPr>
              <a:t>–</a:t>
            </a:r>
            <a:r>
              <a:rPr lang="fr-FR" sz="825" b="1" baseline="0" noProof="0">
                <a:solidFill>
                  <a:schemeClr val="bg1"/>
                </a:solidFill>
              </a:rPr>
              <a:t> </a:t>
            </a:r>
            <a:r>
              <a:rPr lang="fr-FR" sz="825" b="0" noProof="0">
                <a:solidFill>
                  <a:schemeClr val="bg1"/>
                </a:solidFill>
              </a:rPr>
              <a:t>Institut de l’économie pour le climat</a:t>
            </a:r>
          </a:p>
        </p:txBody>
      </p:sp>
    </p:spTree>
    <p:extLst>
      <p:ext uri="{BB962C8B-B14F-4D97-AF65-F5344CB8AC3E}">
        <p14:creationId xmlns:p14="http://schemas.microsoft.com/office/powerpoint/2010/main" val="923301303"/>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ntertitre 3">
    <p:spTree>
      <p:nvGrpSpPr>
        <p:cNvPr id="1" name=""/>
        <p:cNvGrpSpPr/>
        <p:nvPr/>
      </p:nvGrpSpPr>
      <p:grpSpPr>
        <a:xfrm>
          <a:off x="0" y="0"/>
          <a:ext cx="0" cy="0"/>
          <a:chOff x="0" y="0"/>
          <a:chExt cx="0" cy="0"/>
        </a:xfrm>
      </p:grpSpPr>
      <p:sp>
        <p:nvSpPr>
          <p:cNvPr id="2" name="Titre 1"/>
          <p:cNvSpPr>
            <a:spLocks noGrp="1"/>
          </p:cNvSpPr>
          <p:nvPr>
            <p:ph type="title"/>
          </p:nvPr>
        </p:nvSpPr>
        <p:spPr>
          <a:xfrm>
            <a:off x="395537" y="2862064"/>
            <a:ext cx="8352928" cy="1143000"/>
          </a:xfrm>
        </p:spPr>
        <p:txBody>
          <a:bodyPr anchor="t"/>
          <a:lstStyle>
            <a:lvl1pPr algn="l">
              <a:defRPr>
                <a:latin typeface="+mn-lt"/>
              </a:defRPr>
            </a:lvl1pPr>
          </a:lstStyle>
          <a:p>
            <a:r>
              <a:rPr lang="fr-FR"/>
              <a:t>Modifiez le style du titre</a:t>
            </a:r>
            <a:endParaRPr lang="en-US"/>
          </a:p>
        </p:txBody>
      </p:sp>
      <p:pic>
        <p:nvPicPr>
          <p:cNvPr id="6" name="Image 5"/>
          <p:cNvPicPr>
            <a:picLocks noChangeAspect="1"/>
          </p:cNvPicPr>
          <p:nvPr userDrawn="1"/>
        </p:nvPicPr>
        <p:blipFill rotWithShape="1">
          <a:blip r:embed="rId2" cstate="print">
            <a:extLst>
              <a:ext uri="{28A0092B-C50C-407E-A947-70E740481C1C}">
                <a14:useLocalDpi xmlns:a14="http://schemas.microsoft.com/office/drawing/2010/main" val="0"/>
              </a:ext>
            </a:extLst>
          </a:blip>
          <a:srcRect t="16202" b="81302"/>
          <a:stretch/>
        </p:blipFill>
        <p:spPr>
          <a:xfrm>
            <a:off x="0" y="2420888"/>
            <a:ext cx="9144000" cy="288032"/>
          </a:xfrm>
          <a:prstGeom prst="rect">
            <a:avLst/>
          </a:prstGeom>
        </p:spPr>
      </p:pic>
      <p:sp>
        <p:nvSpPr>
          <p:cNvPr id="7" name="ZoneTexte 6"/>
          <p:cNvSpPr txBox="1"/>
          <p:nvPr userDrawn="1"/>
        </p:nvSpPr>
        <p:spPr>
          <a:xfrm>
            <a:off x="251521" y="6525345"/>
            <a:ext cx="3096344" cy="219291"/>
          </a:xfrm>
          <a:prstGeom prst="rect">
            <a:avLst/>
          </a:prstGeom>
          <a:noFill/>
        </p:spPr>
        <p:txBody>
          <a:bodyPr wrap="square" rtlCol="0">
            <a:spAutoFit/>
          </a:bodyPr>
          <a:lstStyle/>
          <a:p>
            <a:r>
              <a:rPr lang="fr-FR" sz="825" b="1" noProof="0">
                <a:solidFill>
                  <a:schemeClr val="tx1"/>
                </a:solidFill>
              </a:rPr>
              <a:t>I</a:t>
            </a:r>
            <a:r>
              <a:rPr lang="fr-FR" sz="825" b="1" noProof="0">
                <a:solidFill>
                  <a:srgbClr val="EE0612"/>
                </a:solidFill>
              </a:rPr>
              <a:t>4</a:t>
            </a:r>
            <a:r>
              <a:rPr lang="fr-FR" sz="825" b="1" noProof="0">
                <a:solidFill>
                  <a:schemeClr val="tx1"/>
                </a:solidFill>
              </a:rPr>
              <a:t>CE</a:t>
            </a:r>
            <a:r>
              <a:rPr lang="fr-FR" sz="825" b="1" baseline="0" noProof="0">
                <a:solidFill>
                  <a:schemeClr val="tx1"/>
                </a:solidFill>
              </a:rPr>
              <a:t> </a:t>
            </a:r>
            <a:r>
              <a:rPr lang="fr-FR" sz="825" b="0" baseline="0" noProof="0">
                <a:solidFill>
                  <a:schemeClr val="tx1"/>
                </a:solidFill>
              </a:rPr>
              <a:t>–</a:t>
            </a:r>
            <a:r>
              <a:rPr lang="fr-FR" sz="825" b="1" baseline="0" noProof="0">
                <a:solidFill>
                  <a:schemeClr val="tx1"/>
                </a:solidFill>
              </a:rPr>
              <a:t> </a:t>
            </a:r>
            <a:r>
              <a:rPr lang="fr-FR" sz="825" b="0" noProof="0">
                <a:solidFill>
                  <a:schemeClr val="tx1"/>
                </a:solidFill>
              </a:rPr>
              <a:t>Institut de l’économie pour le climat</a:t>
            </a:r>
          </a:p>
        </p:txBody>
      </p:sp>
    </p:spTree>
    <p:extLst>
      <p:ext uri="{BB962C8B-B14F-4D97-AF65-F5344CB8AC3E}">
        <p14:creationId xmlns:p14="http://schemas.microsoft.com/office/powerpoint/2010/main" val="3232443651"/>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ntertitre 4">
    <p:spTree>
      <p:nvGrpSpPr>
        <p:cNvPr id="1" name=""/>
        <p:cNvGrpSpPr/>
        <p:nvPr/>
      </p:nvGrpSpPr>
      <p:grpSpPr>
        <a:xfrm>
          <a:off x="0" y="0"/>
          <a:ext cx="0" cy="0"/>
          <a:chOff x="0" y="0"/>
          <a:chExt cx="0" cy="0"/>
        </a:xfrm>
      </p:grpSpPr>
      <p:sp>
        <p:nvSpPr>
          <p:cNvPr id="2" name="Titre 1"/>
          <p:cNvSpPr>
            <a:spLocks noGrp="1"/>
          </p:cNvSpPr>
          <p:nvPr>
            <p:ph type="title"/>
          </p:nvPr>
        </p:nvSpPr>
        <p:spPr>
          <a:xfrm>
            <a:off x="395537" y="2708920"/>
            <a:ext cx="8352928" cy="1205971"/>
          </a:xfrm>
          <a:solidFill>
            <a:schemeClr val="bg1"/>
          </a:solidFill>
        </p:spPr>
        <p:txBody>
          <a:bodyPr/>
          <a:lstStyle>
            <a:lvl1pPr algn="l">
              <a:defRPr/>
            </a:lvl1pPr>
          </a:lstStyle>
          <a:p>
            <a:r>
              <a:rPr lang="fr-FR"/>
              <a:t>Modifiez le style du titre</a:t>
            </a:r>
            <a:endParaRPr lang="en-US"/>
          </a:p>
        </p:txBody>
      </p:sp>
      <p:sp>
        <p:nvSpPr>
          <p:cNvPr id="3" name="Triangle rectangle 2"/>
          <p:cNvSpPr/>
          <p:nvPr userDrawn="1"/>
        </p:nvSpPr>
        <p:spPr>
          <a:xfrm rot="5400000">
            <a:off x="28529" y="-31441"/>
            <a:ext cx="2708919" cy="2771801"/>
          </a:xfrm>
          <a:prstGeom prst="rtTriangle">
            <a:avLst/>
          </a:prstGeom>
          <a:solidFill>
            <a:srgbClr val="009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7" name="Triangle rectangle 6"/>
          <p:cNvSpPr/>
          <p:nvPr userDrawn="1"/>
        </p:nvSpPr>
        <p:spPr>
          <a:xfrm rot="16200000">
            <a:off x="6173561" y="3897506"/>
            <a:ext cx="2953054" cy="2987824"/>
          </a:xfrm>
          <a:prstGeom prst="rtTriangle">
            <a:avLst/>
          </a:prstGeom>
          <a:solidFill>
            <a:srgbClr val="444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8" name="ZoneTexte 7"/>
          <p:cNvSpPr txBox="1"/>
          <p:nvPr userDrawn="1"/>
        </p:nvSpPr>
        <p:spPr>
          <a:xfrm>
            <a:off x="251521" y="6525345"/>
            <a:ext cx="3096344" cy="219291"/>
          </a:xfrm>
          <a:prstGeom prst="rect">
            <a:avLst/>
          </a:prstGeom>
          <a:noFill/>
        </p:spPr>
        <p:txBody>
          <a:bodyPr wrap="square" rtlCol="0">
            <a:spAutoFit/>
          </a:bodyPr>
          <a:lstStyle/>
          <a:p>
            <a:r>
              <a:rPr lang="fr-FR" sz="825" b="1" noProof="0">
                <a:solidFill>
                  <a:schemeClr val="tx1"/>
                </a:solidFill>
              </a:rPr>
              <a:t>I</a:t>
            </a:r>
            <a:r>
              <a:rPr lang="fr-FR" sz="825" b="1" noProof="0">
                <a:solidFill>
                  <a:srgbClr val="EE0612"/>
                </a:solidFill>
              </a:rPr>
              <a:t>4</a:t>
            </a:r>
            <a:r>
              <a:rPr lang="fr-FR" sz="825" b="1" noProof="0">
                <a:solidFill>
                  <a:schemeClr val="tx1"/>
                </a:solidFill>
              </a:rPr>
              <a:t>CE</a:t>
            </a:r>
            <a:r>
              <a:rPr lang="fr-FR" sz="825" b="1" baseline="0" noProof="0">
                <a:solidFill>
                  <a:schemeClr val="tx1"/>
                </a:solidFill>
              </a:rPr>
              <a:t> </a:t>
            </a:r>
            <a:r>
              <a:rPr lang="fr-FR" sz="825" b="0" baseline="0" noProof="0">
                <a:solidFill>
                  <a:schemeClr val="tx1"/>
                </a:solidFill>
              </a:rPr>
              <a:t>–</a:t>
            </a:r>
            <a:r>
              <a:rPr lang="fr-FR" sz="825" b="1" baseline="0" noProof="0">
                <a:solidFill>
                  <a:schemeClr val="tx1"/>
                </a:solidFill>
              </a:rPr>
              <a:t> </a:t>
            </a:r>
            <a:r>
              <a:rPr lang="fr-FR" sz="825" b="0" noProof="0">
                <a:solidFill>
                  <a:schemeClr val="tx1"/>
                </a:solidFill>
              </a:rPr>
              <a:t>Institut de l’économie pour le climat</a:t>
            </a:r>
          </a:p>
        </p:txBody>
      </p:sp>
    </p:spTree>
    <p:extLst>
      <p:ext uri="{BB962C8B-B14F-4D97-AF65-F5344CB8AC3E}">
        <p14:creationId xmlns:p14="http://schemas.microsoft.com/office/powerpoint/2010/main" val="4151006027"/>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in">
    <p:spTree>
      <p:nvGrpSpPr>
        <p:cNvPr id="1" name=""/>
        <p:cNvGrpSpPr/>
        <p:nvPr/>
      </p:nvGrpSpPr>
      <p:grpSpPr>
        <a:xfrm>
          <a:off x="0" y="0"/>
          <a:ext cx="0" cy="0"/>
          <a:chOff x="0" y="0"/>
          <a:chExt cx="0" cy="0"/>
        </a:xfrm>
      </p:grpSpPr>
      <p:pic>
        <p:nvPicPr>
          <p:cNvPr id="2" name="Image 1"/>
          <p:cNvPicPr>
            <a:picLocks noChangeAspect="1"/>
          </p:cNvPicPr>
          <p:nvPr userDrawn="1"/>
        </p:nvPicPr>
        <p:blipFill rotWithShape="1">
          <a:blip r:embed="rId2" cstate="print">
            <a:extLst>
              <a:ext uri="{28A0092B-C50C-407E-A947-70E740481C1C}">
                <a14:useLocalDpi xmlns:a14="http://schemas.microsoft.com/office/drawing/2010/main" val="0"/>
              </a:ext>
            </a:extLst>
          </a:blip>
          <a:srcRect t="40338"/>
          <a:stretch/>
        </p:blipFill>
        <p:spPr>
          <a:xfrm>
            <a:off x="0" y="-27384"/>
            <a:ext cx="9144000" cy="6885384"/>
          </a:xfrm>
          <a:prstGeom prst="rect">
            <a:avLst/>
          </a:prstGeom>
        </p:spPr>
      </p:pic>
      <p:sp>
        <p:nvSpPr>
          <p:cNvPr id="5" name="ZoneTexte 4"/>
          <p:cNvSpPr txBox="1"/>
          <p:nvPr userDrawn="1"/>
        </p:nvSpPr>
        <p:spPr>
          <a:xfrm rot="2737892">
            <a:off x="5937616" y="1464594"/>
            <a:ext cx="2659702" cy="577081"/>
          </a:xfrm>
          <a:prstGeom prst="rect">
            <a:avLst/>
          </a:prstGeom>
          <a:noFill/>
        </p:spPr>
        <p:txBody>
          <a:bodyPr wrap="none" rtlCol="0">
            <a:spAutoFit/>
          </a:bodyPr>
          <a:lstStyle/>
          <a:p>
            <a:r>
              <a:rPr lang="en-US" sz="1050">
                <a:solidFill>
                  <a:schemeClr val="bg1"/>
                </a:solidFill>
              </a:rPr>
              <a:t>I4CE – Institute</a:t>
            </a:r>
            <a:r>
              <a:rPr lang="en-US" sz="1050" baseline="0">
                <a:solidFill>
                  <a:schemeClr val="bg1"/>
                </a:solidFill>
              </a:rPr>
              <a:t> for Climate Economics </a:t>
            </a:r>
            <a:br>
              <a:rPr lang="en-US" sz="1050" baseline="0">
                <a:solidFill>
                  <a:schemeClr val="bg1"/>
                </a:solidFill>
              </a:rPr>
            </a:br>
            <a:r>
              <a:rPr lang="en-US" sz="1050" baseline="0">
                <a:solidFill>
                  <a:schemeClr val="bg1"/>
                </a:solidFill>
              </a:rPr>
              <a:t>20-22 Rue des Petits Hôtels, 75010 Paris</a:t>
            </a:r>
          </a:p>
          <a:p>
            <a:r>
              <a:rPr lang="en-US" sz="1050" u="none" baseline="0">
                <a:solidFill>
                  <a:schemeClr val="bg1"/>
                </a:solidFill>
              </a:rPr>
              <a:t>www.i4ce.org | contact@i4ce.org</a:t>
            </a:r>
            <a:endParaRPr lang="en-US" sz="1050">
              <a:solidFill>
                <a:schemeClr val="bg1"/>
              </a:solidFill>
            </a:endParaRPr>
          </a:p>
        </p:txBody>
      </p:sp>
      <p:cxnSp>
        <p:nvCxnSpPr>
          <p:cNvPr id="7" name="Connecteur droit 6"/>
          <p:cNvCxnSpPr/>
          <p:nvPr userDrawn="1"/>
        </p:nvCxnSpPr>
        <p:spPr>
          <a:xfrm>
            <a:off x="755576" y="6021288"/>
            <a:ext cx="0" cy="6480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Espace réservé du texte 10"/>
          <p:cNvSpPr>
            <a:spLocks noGrp="1"/>
          </p:cNvSpPr>
          <p:nvPr>
            <p:ph type="body" sz="quarter" idx="10" hasCustomPrompt="1"/>
          </p:nvPr>
        </p:nvSpPr>
        <p:spPr>
          <a:xfrm>
            <a:off x="2843808" y="3643908"/>
            <a:ext cx="3456385" cy="1803416"/>
          </a:xfrm>
          <a:solidFill>
            <a:schemeClr val="bg1"/>
          </a:solidFill>
        </p:spPr>
        <p:txBody>
          <a:bodyPr anchor="t">
            <a:normAutofit/>
          </a:bodyPr>
          <a:lstStyle>
            <a:lvl1pPr marL="0" indent="0" algn="ctr">
              <a:buNone/>
              <a:defRPr sz="2100" baseline="0">
                <a:latin typeface="+mj-lt"/>
              </a:defRPr>
            </a:lvl1pPr>
          </a:lstStyle>
          <a:p>
            <a:pPr lvl="0"/>
            <a:r>
              <a:rPr lang="en-US" err="1"/>
              <a:t>Remerciements</a:t>
            </a:r>
            <a:endParaRPr lang="en-US"/>
          </a:p>
          <a:p>
            <a:pPr lvl="0"/>
            <a:r>
              <a:rPr lang="en-US" err="1"/>
              <a:t>Adresse</a:t>
            </a:r>
            <a:r>
              <a:rPr lang="en-US"/>
              <a:t> contact</a:t>
            </a:r>
          </a:p>
        </p:txBody>
      </p:sp>
      <p:pic>
        <p:nvPicPr>
          <p:cNvPr id="8" name="Image 7"/>
          <p:cNvPicPr>
            <a:picLocks noChangeAspect="1"/>
          </p:cNvPicPr>
          <p:nvPr userDrawn="1"/>
        </p:nvPicPr>
        <p:blipFill rotWithShape="1">
          <a:blip r:embed="rId3" cstate="print">
            <a:extLst>
              <a:ext uri="{28A0092B-C50C-407E-A947-70E740481C1C}">
                <a14:useLocalDpi xmlns:a14="http://schemas.microsoft.com/office/drawing/2010/main" val="0"/>
              </a:ext>
            </a:extLst>
          </a:blip>
          <a:srcRect r="3889" b="561"/>
          <a:stretch/>
        </p:blipFill>
        <p:spPr>
          <a:xfrm>
            <a:off x="67834" y="40690"/>
            <a:ext cx="1263807" cy="1516102"/>
          </a:xfrm>
          <a:prstGeom prst="rect">
            <a:avLst/>
          </a:prstGeom>
        </p:spPr>
      </p:pic>
      <p:grpSp>
        <p:nvGrpSpPr>
          <p:cNvPr id="9" name="Groupe 8"/>
          <p:cNvGrpSpPr/>
          <p:nvPr userDrawn="1"/>
        </p:nvGrpSpPr>
        <p:grpSpPr>
          <a:xfrm>
            <a:off x="3563889" y="2967900"/>
            <a:ext cx="555442" cy="555442"/>
            <a:chOff x="2339752" y="692696"/>
            <a:chExt cx="792088" cy="792088"/>
          </a:xfrm>
        </p:grpSpPr>
        <p:sp>
          <p:nvSpPr>
            <p:cNvPr id="10" name="Rectangle 9"/>
            <p:cNvSpPr/>
            <p:nvPr/>
          </p:nvSpPr>
          <p:spPr>
            <a:xfrm>
              <a:off x="2339752" y="692696"/>
              <a:ext cx="79208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12" name="Image 4" descr="https://static.thenounproject.com/png/509045-200.png">
              <a:hlinkClick r:id="rId4"/>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444327" y="797271"/>
              <a:ext cx="582938" cy="5829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grpSp>
        <p:nvGrpSpPr>
          <p:cNvPr id="13" name="Groupe 12"/>
          <p:cNvGrpSpPr/>
          <p:nvPr userDrawn="1"/>
        </p:nvGrpSpPr>
        <p:grpSpPr>
          <a:xfrm>
            <a:off x="4247964" y="2967899"/>
            <a:ext cx="555442" cy="555442"/>
            <a:chOff x="2339752" y="1592796"/>
            <a:chExt cx="792088" cy="792088"/>
          </a:xfrm>
        </p:grpSpPr>
        <p:sp>
          <p:nvSpPr>
            <p:cNvPr id="14" name="Rectangle 13"/>
            <p:cNvSpPr/>
            <p:nvPr/>
          </p:nvSpPr>
          <p:spPr>
            <a:xfrm>
              <a:off x="2339752" y="1592796"/>
              <a:ext cx="79208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15" name="Image 6" descr="https://static.thenounproject.com/png/2386251-200.pn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35168" y="1688212"/>
              <a:ext cx="601257" cy="60125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16" name="Groupe 15"/>
          <p:cNvGrpSpPr/>
          <p:nvPr userDrawn="1"/>
        </p:nvGrpSpPr>
        <p:grpSpPr>
          <a:xfrm>
            <a:off x="4932041" y="2967899"/>
            <a:ext cx="555442" cy="555442"/>
            <a:chOff x="2339752" y="2492896"/>
            <a:chExt cx="792088" cy="792088"/>
          </a:xfrm>
        </p:grpSpPr>
        <p:sp>
          <p:nvSpPr>
            <p:cNvPr id="17" name="Rectangle 16"/>
            <p:cNvSpPr/>
            <p:nvPr/>
          </p:nvSpPr>
          <p:spPr>
            <a:xfrm>
              <a:off x="2339752" y="2492896"/>
              <a:ext cx="79208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18" name="Image 5" descr="https://static.thenounproject.com/png/23267-200.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47764" y="2600908"/>
              <a:ext cx="576064" cy="5760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30536642"/>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3" name="Rectangle 2"/>
          <p:cNvSpPr/>
          <p:nvPr userDrawn="1"/>
        </p:nvSpPr>
        <p:spPr>
          <a:xfrm>
            <a:off x="0" y="6453336"/>
            <a:ext cx="9144000" cy="404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92271229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in powerpoint">
    <p:spTree>
      <p:nvGrpSpPr>
        <p:cNvPr id="1" name=""/>
        <p:cNvGrpSpPr/>
        <p:nvPr/>
      </p:nvGrpSpPr>
      <p:grpSpPr>
        <a:xfrm>
          <a:off x="0" y="0"/>
          <a:ext cx="0" cy="0"/>
          <a:chOff x="0" y="0"/>
          <a:chExt cx="0" cy="0"/>
        </a:xfrm>
      </p:grpSpPr>
      <p:sp>
        <p:nvSpPr>
          <p:cNvPr id="5" name="Titre 1"/>
          <p:cNvSpPr>
            <a:spLocks noGrp="1"/>
          </p:cNvSpPr>
          <p:nvPr>
            <p:ph type="ctrTitle" hasCustomPrompt="1"/>
          </p:nvPr>
        </p:nvSpPr>
        <p:spPr>
          <a:xfrm>
            <a:off x="3491881" y="2420890"/>
            <a:ext cx="5472608" cy="605929"/>
          </a:xfrm>
          <a:prstGeom prst="rect">
            <a:avLst/>
          </a:prstGeom>
        </p:spPr>
        <p:txBody>
          <a:bodyPr>
            <a:normAutofit/>
          </a:bodyPr>
          <a:lstStyle>
            <a:lvl1pPr algn="ctr">
              <a:defRPr sz="3000" b="1">
                <a:solidFill>
                  <a:srgbClr val="8EB8CE"/>
                </a:solidFill>
                <a:latin typeface="Trebuchet MS" panose="020B0603020202020204" pitchFamily="34" charset="0"/>
              </a:defRPr>
            </a:lvl1pPr>
          </a:lstStyle>
          <a:p>
            <a:r>
              <a:rPr lang="fr-FR"/>
              <a:t>Insérer Remerciements</a:t>
            </a:r>
          </a:p>
        </p:txBody>
      </p:sp>
      <p:sp>
        <p:nvSpPr>
          <p:cNvPr id="6" name="Espace réservé du texte 5"/>
          <p:cNvSpPr>
            <a:spLocks noGrp="1"/>
          </p:cNvSpPr>
          <p:nvPr>
            <p:ph type="body" sz="quarter" idx="10" hasCustomPrompt="1"/>
          </p:nvPr>
        </p:nvSpPr>
        <p:spPr>
          <a:xfrm>
            <a:off x="3491881" y="4869161"/>
            <a:ext cx="5472608" cy="503436"/>
          </a:xfrm>
          <a:prstGeom prst="rect">
            <a:avLst/>
          </a:prstGeom>
        </p:spPr>
        <p:txBody>
          <a:bodyPr>
            <a:normAutofit/>
          </a:bodyPr>
          <a:lstStyle>
            <a:lvl1pPr marL="0" indent="0" algn="ctr">
              <a:buNone/>
              <a:defRPr sz="1800">
                <a:solidFill>
                  <a:srgbClr val="4D4D4D"/>
                </a:solidFill>
              </a:defRPr>
            </a:lvl1pPr>
          </a:lstStyle>
          <a:p>
            <a:pPr lvl="0"/>
            <a:r>
              <a:rPr lang="fr-FR"/>
              <a:t>CONTACT</a:t>
            </a:r>
          </a:p>
        </p:txBody>
      </p:sp>
      <p:sp>
        <p:nvSpPr>
          <p:cNvPr id="8" name="Espace réservé du texte 7"/>
          <p:cNvSpPr>
            <a:spLocks noGrp="1"/>
          </p:cNvSpPr>
          <p:nvPr>
            <p:ph type="body" sz="quarter" idx="11" hasCustomPrompt="1"/>
          </p:nvPr>
        </p:nvSpPr>
        <p:spPr>
          <a:xfrm>
            <a:off x="3505201" y="4005066"/>
            <a:ext cx="5459414" cy="431849"/>
          </a:xfrm>
          <a:prstGeom prst="rect">
            <a:avLst/>
          </a:prstGeom>
        </p:spPr>
        <p:txBody>
          <a:bodyPr>
            <a:normAutofit/>
          </a:bodyPr>
          <a:lstStyle>
            <a:lvl1pPr marL="0" indent="0" algn="ctr">
              <a:buNone/>
              <a:defRPr sz="2000" baseline="0">
                <a:solidFill>
                  <a:srgbClr val="1F3664"/>
                </a:solidFill>
              </a:defRPr>
            </a:lvl1pPr>
          </a:lstStyle>
          <a:p>
            <a:pPr lvl="0"/>
            <a:r>
              <a:rPr lang="fr-FR"/>
              <a:t>Toute l’ADEME sur www.ademe.fr</a:t>
            </a:r>
          </a:p>
        </p:txBody>
      </p:sp>
    </p:spTree>
    <p:extLst>
      <p:ext uri="{BB962C8B-B14F-4D97-AF65-F5344CB8AC3E}">
        <p14:creationId xmlns:p14="http://schemas.microsoft.com/office/powerpoint/2010/main" val="19010818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1_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6DEAFA-6042-44CA-B78A-7657A1F68669}"/>
              </a:ext>
            </a:extLst>
          </p:cNvPr>
          <p:cNvSpPr>
            <a:spLocks noGrp="1"/>
          </p:cNvSpPr>
          <p:nvPr>
            <p:ph type="ctrTitle"/>
          </p:nvPr>
        </p:nvSpPr>
        <p:spPr>
          <a:xfrm>
            <a:off x="1143000" y="1122363"/>
            <a:ext cx="6858000" cy="2387600"/>
          </a:xfrm>
        </p:spPr>
        <p:txBody>
          <a:bodyPr anchor="b"/>
          <a:lstStyle>
            <a:lvl1pPr algn="ctr">
              <a:defRPr sz="3375"/>
            </a:lvl1pPr>
          </a:lstStyle>
          <a:p>
            <a:r>
              <a:rPr lang="fr-FR"/>
              <a:t>Modifiez le style du titre</a:t>
            </a:r>
          </a:p>
        </p:txBody>
      </p:sp>
      <p:sp>
        <p:nvSpPr>
          <p:cNvPr id="3" name="Sous-titre 2">
            <a:extLst>
              <a:ext uri="{FF2B5EF4-FFF2-40B4-BE49-F238E27FC236}">
                <a16:creationId xmlns:a16="http://schemas.microsoft.com/office/drawing/2014/main" id="{3CF22E24-79EE-481B-9953-48B69E1AB63B}"/>
              </a:ext>
            </a:extLst>
          </p:cNvPr>
          <p:cNvSpPr>
            <a:spLocks noGrp="1"/>
          </p:cNvSpPr>
          <p:nvPr>
            <p:ph type="subTitle" idx="1"/>
          </p:nvPr>
        </p:nvSpPr>
        <p:spPr>
          <a:xfrm>
            <a:off x="1143000" y="3602038"/>
            <a:ext cx="6858000" cy="16557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E5E66B45-9EF6-4F42-837E-8A4F7A23F7DB}"/>
              </a:ext>
            </a:extLst>
          </p:cNvPr>
          <p:cNvSpPr>
            <a:spLocks noGrp="1"/>
          </p:cNvSpPr>
          <p:nvPr>
            <p:ph type="dt" sz="half" idx="10"/>
          </p:nvPr>
        </p:nvSpPr>
        <p:spPr/>
        <p:txBody>
          <a:bodyPr/>
          <a:lstStyle/>
          <a:p>
            <a:fld id="{E69290F5-D485-40C9-A4EC-085FA7A6D044}" type="datetimeFigureOut">
              <a:rPr lang="fr-FR" smtClean="0"/>
              <a:t>27/11/2023</a:t>
            </a:fld>
            <a:endParaRPr lang="fr-FR"/>
          </a:p>
        </p:txBody>
      </p:sp>
      <p:sp>
        <p:nvSpPr>
          <p:cNvPr id="5" name="Espace réservé du pied de page 4">
            <a:extLst>
              <a:ext uri="{FF2B5EF4-FFF2-40B4-BE49-F238E27FC236}">
                <a16:creationId xmlns:a16="http://schemas.microsoft.com/office/drawing/2014/main" id="{1C7828A1-8CB5-4DBC-B94A-8ABE6EA4E5D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3A03C20-3A9B-40E9-A01B-92A4D9F3B33F}"/>
              </a:ext>
            </a:extLst>
          </p:cNvPr>
          <p:cNvSpPr>
            <a:spLocks noGrp="1"/>
          </p:cNvSpPr>
          <p:nvPr>
            <p:ph type="sldNum" sz="quarter" idx="12"/>
          </p:nvPr>
        </p:nvSpPr>
        <p:spPr/>
        <p:txBody>
          <a:bodyPr/>
          <a:lstStyle/>
          <a:p>
            <a:fld id="{D558C160-8F66-47D8-9A2D-AB1708D6176B}" type="slidenum">
              <a:rPr lang="fr-FR" smtClean="0"/>
              <a:t>‹N°›</a:t>
            </a:fld>
            <a:endParaRPr lang="fr-FR"/>
          </a:p>
        </p:txBody>
      </p:sp>
    </p:spTree>
    <p:extLst>
      <p:ext uri="{BB962C8B-B14F-4D97-AF65-F5344CB8AC3E}">
        <p14:creationId xmlns:p14="http://schemas.microsoft.com/office/powerpoint/2010/main" val="28278917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1520" y="1484784"/>
            <a:ext cx="8640960" cy="4896544"/>
          </a:xfrm>
        </p:spPr>
        <p:txBody>
          <a:bodyPr/>
          <a:lstStyle>
            <a:lvl1pPr>
              <a:spcBef>
                <a:spcPts val="254"/>
              </a:spcBef>
              <a:defRPr/>
            </a:lvl1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ZoneTexte 6"/>
          <p:cNvSpPr txBox="1"/>
          <p:nvPr userDrawn="1"/>
        </p:nvSpPr>
        <p:spPr>
          <a:xfrm>
            <a:off x="251521" y="6525349"/>
            <a:ext cx="3096344" cy="163763"/>
          </a:xfrm>
          <a:prstGeom prst="rect">
            <a:avLst/>
          </a:prstGeom>
          <a:noFill/>
        </p:spPr>
        <p:txBody>
          <a:bodyPr wrap="square" rtlCol="0">
            <a:spAutoFit/>
          </a:bodyPr>
          <a:lstStyle/>
          <a:p>
            <a:r>
              <a:rPr lang="fr-FR" sz="464" b="1" noProof="0">
                <a:solidFill>
                  <a:schemeClr val="tx1"/>
                </a:solidFill>
              </a:rPr>
              <a:t>I</a:t>
            </a:r>
            <a:r>
              <a:rPr lang="fr-FR" sz="464" b="1" noProof="0">
                <a:solidFill>
                  <a:srgbClr val="EE0612"/>
                </a:solidFill>
              </a:rPr>
              <a:t>4</a:t>
            </a:r>
            <a:r>
              <a:rPr lang="fr-FR" sz="464" b="1" noProof="0">
                <a:solidFill>
                  <a:schemeClr val="tx1"/>
                </a:solidFill>
              </a:rPr>
              <a:t>CE</a:t>
            </a:r>
            <a:r>
              <a:rPr lang="fr-FR" sz="464" b="1" baseline="0" noProof="0">
                <a:solidFill>
                  <a:schemeClr val="tx1"/>
                </a:solidFill>
              </a:rPr>
              <a:t> </a:t>
            </a:r>
            <a:r>
              <a:rPr lang="fr-FR" sz="464" b="0" baseline="0" noProof="0">
                <a:solidFill>
                  <a:schemeClr val="tx1"/>
                </a:solidFill>
              </a:rPr>
              <a:t>–</a:t>
            </a:r>
            <a:r>
              <a:rPr lang="fr-FR" sz="464" b="1" baseline="0" noProof="0">
                <a:solidFill>
                  <a:schemeClr val="tx1"/>
                </a:solidFill>
              </a:rPr>
              <a:t> </a:t>
            </a:r>
            <a:r>
              <a:rPr lang="fr-FR" sz="464" b="0" noProof="0">
                <a:solidFill>
                  <a:schemeClr val="tx1"/>
                </a:solidFill>
              </a:rPr>
              <a:t>Institut de l’économie pour le climat</a:t>
            </a:r>
          </a:p>
        </p:txBody>
      </p:sp>
      <p:sp>
        <p:nvSpPr>
          <p:cNvPr id="8" name="Titre 7"/>
          <p:cNvSpPr>
            <a:spLocks noGrp="1"/>
          </p:cNvSpPr>
          <p:nvPr>
            <p:ph type="title"/>
          </p:nvPr>
        </p:nvSpPr>
        <p:spPr>
          <a:xfrm>
            <a:off x="251520" y="538488"/>
            <a:ext cx="8640960" cy="452432"/>
          </a:xfrm>
          <a:noFill/>
        </p:spPr>
        <p:txBody>
          <a:bodyPr>
            <a:spAutoFit/>
          </a:bodyPr>
          <a:lstStyle>
            <a:lvl1pPr algn="l">
              <a:defRPr sz="2600">
                <a:solidFill>
                  <a:srgbClr val="174195"/>
                </a:solidFill>
                <a:latin typeface="+mn-lt"/>
              </a:defRPr>
            </a:lvl1pPr>
          </a:lstStyle>
          <a:p>
            <a:r>
              <a:rPr lang="fr-FR"/>
              <a:t>Modifiez le style du titre</a:t>
            </a:r>
            <a:endParaRPr lang="en-US"/>
          </a:p>
        </p:txBody>
      </p:sp>
      <p:sp>
        <p:nvSpPr>
          <p:cNvPr id="4" name="Espace réservé du texte 3"/>
          <p:cNvSpPr>
            <a:spLocks noGrp="1"/>
          </p:cNvSpPr>
          <p:nvPr>
            <p:ph type="body" sz="quarter" idx="10" hasCustomPrompt="1"/>
          </p:nvPr>
        </p:nvSpPr>
        <p:spPr>
          <a:xfrm>
            <a:off x="251520" y="115889"/>
            <a:ext cx="8640960" cy="288925"/>
          </a:xfrm>
          <a:noFill/>
        </p:spPr>
        <p:txBody>
          <a:bodyPr>
            <a:noAutofit/>
          </a:bodyPr>
          <a:lstStyle>
            <a:lvl1pPr marL="0" indent="0">
              <a:buNone/>
              <a:defRPr sz="1000">
                <a:solidFill>
                  <a:srgbClr val="4565AF"/>
                </a:solidFill>
                <a:latin typeface="+mn-lt"/>
              </a:defRPr>
            </a:lvl1pPr>
          </a:lstStyle>
          <a:p>
            <a:pPr lvl="0"/>
            <a:r>
              <a:rPr lang="en-US"/>
              <a:t>PLAN</a:t>
            </a:r>
          </a:p>
        </p:txBody>
      </p:sp>
      <p:pic>
        <p:nvPicPr>
          <p:cNvPr id="6" name="Image 5"/>
          <p:cNvPicPr>
            <a:picLocks noChangeAspect="1"/>
          </p:cNvPicPr>
          <p:nvPr userDrawn="1"/>
        </p:nvPicPr>
        <p:blipFill rotWithShape="1">
          <a:blip r:embed="rId2" cstate="print">
            <a:extLst>
              <a:ext uri="{28A0092B-C50C-407E-A947-70E740481C1C}">
                <a14:useLocalDpi xmlns:a14="http://schemas.microsoft.com/office/drawing/2010/main" val="0"/>
              </a:ext>
            </a:extLst>
          </a:blip>
          <a:srcRect t="17450" b="81302"/>
          <a:stretch/>
        </p:blipFill>
        <p:spPr>
          <a:xfrm>
            <a:off x="0" y="1234576"/>
            <a:ext cx="9144000" cy="144016"/>
          </a:xfrm>
          <a:prstGeom prst="rect">
            <a:avLst/>
          </a:prstGeom>
        </p:spPr>
      </p:pic>
    </p:spTree>
    <p:extLst>
      <p:ext uri="{BB962C8B-B14F-4D97-AF65-F5344CB8AC3E}">
        <p14:creationId xmlns:p14="http://schemas.microsoft.com/office/powerpoint/2010/main" val="505257848"/>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7" name="Rectangle 6"/>
          <p:cNvSpPr/>
          <p:nvPr userDrawn="1"/>
        </p:nvSpPr>
        <p:spPr>
          <a:xfrm>
            <a:off x="0" y="-27384"/>
            <a:ext cx="9144000" cy="3573016"/>
          </a:xfrm>
          <a:prstGeom prst="rect">
            <a:avLst/>
          </a:prstGeom>
          <a:solidFill>
            <a:srgbClr val="174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Connecteur droit 10"/>
          <p:cNvCxnSpPr/>
          <p:nvPr userDrawn="1"/>
        </p:nvCxnSpPr>
        <p:spPr>
          <a:xfrm>
            <a:off x="1907704" y="260648"/>
            <a:ext cx="0" cy="316835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re 1"/>
          <p:cNvSpPr>
            <a:spLocks noGrp="1"/>
          </p:cNvSpPr>
          <p:nvPr>
            <p:ph type="ctrTitle"/>
          </p:nvPr>
        </p:nvSpPr>
        <p:spPr>
          <a:xfrm>
            <a:off x="2051719" y="1063973"/>
            <a:ext cx="6835799" cy="1212900"/>
          </a:xfrm>
        </p:spPr>
        <p:txBody>
          <a:bodyPr anchor="t">
            <a:normAutofit/>
          </a:bodyPr>
          <a:lstStyle>
            <a:lvl1pPr algn="l">
              <a:defRPr sz="3200">
                <a:solidFill>
                  <a:schemeClr val="bg1"/>
                </a:solidFill>
              </a:defRPr>
            </a:lvl1pPr>
          </a:lstStyle>
          <a:p>
            <a:r>
              <a:rPr lang="fr-FR"/>
              <a:t>Modifiez le style du titre</a:t>
            </a:r>
            <a:endParaRPr lang="en-US"/>
          </a:p>
        </p:txBody>
      </p:sp>
      <p:sp>
        <p:nvSpPr>
          <p:cNvPr id="3" name="Sous-titre 2"/>
          <p:cNvSpPr>
            <a:spLocks noGrp="1"/>
          </p:cNvSpPr>
          <p:nvPr>
            <p:ph type="subTitle" idx="1"/>
          </p:nvPr>
        </p:nvSpPr>
        <p:spPr>
          <a:xfrm>
            <a:off x="2051719" y="2276872"/>
            <a:ext cx="6835799" cy="504056"/>
          </a:xfrm>
        </p:spPr>
        <p:txBody>
          <a:bodyPr>
            <a:normAutofit/>
          </a:bodyPr>
          <a:lstStyle>
            <a:lvl1pPr marL="0" indent="0" algn="l">
              <a:buNone/>
              <a:defRPr sz="18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a:p>
        </p:txBody>
      </p:sp>
      <p:sp>
        <p:nvSpPr>
          <p:cNvPr id="14" name="Espace réservé du texte 13"/>
          <p:cNvSpPr>
            <a:spLocks noGrp="1"/>
          </p:cNvSpPr>
          <p:nvPr>
            <p:ph type="body" sz="quarter" idx="13" hasCustomPrompt="1"/>
          </p:nvPr>
        </p:nvSpPr>
        <p:spPr>
          <a:xfrm>
            <a:off x="2051049" y="3068959"/>
            <a:ext cx="6836469" cy="360041"/>
          </a:xfrm>
        </p:spPr>
        <p:txBody>
          <a:bodyPr>
            <a:noAutofit/>
          </a:bodyPr>
          <a:lstStyle>
            <a:lvl1pPr marL="0" indent="0">
              <a:buNone/>
              <a:defRPr sz="1800">
                <a:solidFill>
                  <a:schemeClr val="bg1"/>
                </a:solidFill>
              </a:defRPr>
            </a:lvl1pPr>
          </a:lstStyle>
          <a:p>
            <a:pPr lvl="0"/>
            <a:r>
              <a:rPr lang="en-US"/>
              <a:t>AUTEURS &amp; LIEU</a:t>
            </a:r>
          </a:p>
        </p:txBody>
      </p:sp>
      <p:sp>
        <p:nvSpPr>
          <p:cNvPr id="17" name="Espace réservé du texte 13"/>
          <p:cNvSpPr>
            <a:spLocks noGrp="1"/>
          </p:cNvSpPr>
          <p:nvPr>
            <p:ph type="body" sz="quarter" idx="14" hasCustomPrompt="1"/>
          </p:nvPr>
        </p:nvSpPr>
        <p:spPr>
          <a:xfrm>
            <a:off x="252919" y="3068960"/>
            <a:ext cx="1479406" cy="360041"/>
          </a:xfrm>
        </p:spPr>
        <p:txBody>
          <a:bodyPr>
            <a:noAutofit/>
          </a:bodyPr>
          <a:lstStyle>
            <a:lvl1pPr marL="0" indent="0" algn="ctr">
              <a:buNone/>
              <a:defRPr sz="1800">
                <a:solidFill>
                  <a:schemeClr val="bg1"/>
                </a:solidFill>
              </a:defRPr>
            </a:lvl1pPr>
          </a:lstStyle>
          <a:p>
            <a:pPr lvl="0"/>
            <a:r>
              <a:rPr lang="en-US"/>
              <a:t>DATE</a:t>
            </a:r>
          </a:p>
        </p:txBody>
      </p:sp>
      <p:pic>
        <p:nvPicPr>
          <p:cNvPr id="23" name="Imag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260648"/>
            <a:ext cx="1480805" cy="1716956"/>
          </a:xfrm>
          <a:prstGeom prst="rect">
            <a:avLst/>
          </a:prstGeom>
        </p:spPr>
      </p:pic>
    </p:spTree>
    <p:extLst>
      <p:ext uri="{BB962C8B-B14F-4D97-AF65-F5344CB8AC3E}">
        <p14:creationId xmlns:p14="http://schemas.microsoft.com/office/powerpoint/2010/main" val="1704695376"/>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iapositive de titre 2">
    <p:spTree>
      <p:nvGrpSpPr>
        <p:cNvPr id="1" name=""/>
        <p:cNvGrpSpPr/>
        <p:nvPr/>
      </p:nvGrpSpPr>
      <p:grpSpPr>
        <a:xfrm>
          <a:off x="0" y="0"/>
          <a:ext cx="0" cy="0"/>
          <a:chOff x="0" y="0"/>
          <a:chExt cx="0" cy="0"/>
        </a:xfrm>
      </p:grpSpPr>
      <p:pic>
        <p:nvPicPr>
          <p:cNvPr id="4" name="Imag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4851" b="35538"/>
          <a:stretch/>
        </p:blipFill>
        <p:spPr>
          <a:xfrm>
            <a:off x="0" y="0"/>
            <a:ext cx="9151758" cy="6885384"/>
          </a:xfrm>
          <a:prstGeom prst="rect">
            <a:avLst/>
          </a:prstGeom>
        </p:spPr>
      </p:pic>
      <p:sp>
        <p:nvSpPr>
          <p:cNvPr id="5" name="Rectangle 4"/>
          <p:cNvSpPr/>
          <p:nvPr userDrawn="1"/>
        </p:nvSpPr>
        <p:spPr>
          <a:xfrm>
            <a:off x="1835696" y="2469736"/>
            <a:ext cx="7316062" cy="2687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ctrTitle"/>
          </p:nvPr>
        </p:nvSpPr>
        <p:spPr>
          <a:xfrm>
            <a:off x="2052390" y="2576141"/>
            <a:ext cx="6984106" cy="1212900"/>
          </a:xfrm>
        </p:spPr>
        <p:txBody>
          <a:bodyPr anchor="t">
            <a:normAutofit/>
          </a:bodyPr>
          <a:lstStyle>
            <a:lvl1pPr algn="l">
              <a:defRPr sz="3200">
                <a:solidFill>
                  <a:srgbClr val="174195"/>
                </a:solidFill>
              </a:defRPr>
            </a:lvl1pPr>
          </a:lstStyle>
          <a:p>
            <a:r>
              <a:rPr lang="fr-FR"/>
              <a:t>Modifiez le style du titre</a:t>
            </a:r>
            <a:endParaRPr lang="en-US"/>
          </a:p>
        </p:txBody>
      </p:sp>
      <p:sp>
        <p:nvSpPr>
          <p:cNvPr id="3" name="Sous-titre 2"/>
          <p:cNvSpPr>
            <a:spLocks noGrp="1"/>
          </p:cNvSpPr>
          <p:nvPr>
            <p:ph type="subTitle" idx="1"/>
          </p:nvPr>
        </p:nvSpPr>
        <p:spPr>
          <a:xfrm>
            <a:off x="2052390" y="3789040"/>
            <a:ext cx="6984106" cy="504056"/>
          </a:xfrm>
        </p:spPr>
        <p:txBody>
          <a:bodyPr>
            <a:normAutofit/>
          </a:bodyPr>
          <a:lstStyle>
            <a:lvl1pPr marL="0" indent="0" algn="l">
              <a:buNone/>
              <a:defRPr sz="1800">
                <a:solidFill>
                  <a:srgbClr val="174195"/>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a:p>
        </p:txBody>
      </p:sp>
      <p:sp>
        <p:nvSpPr>
          <p:cNvPr id="14" name="Espace réservé du texte 13"/>
          <p:cNvSpPr>
            <a:spLocks noGrp="1"/>
          </p:cNvSpPr>
          <p:nvPr>
            <p:ph type="body" sz="quarter" idx="13" hasCustomPrompt="1"/>
          </p:nvPr>
        </p:nvSpPr>
        <p:spPr>
          <a:xfrm>
            <a:off x="2051720" y="4581127"/>
            <a:ext cx="6984791" cy="360041"/>
          </a:xfrm>
        </p:spPr>
        <p:txBody>
          <a:bodyPr>
            <a:noAutofit/>
          </a:bodyPr>
          <a:lstStyle>
            <a:lvl1pPr marL="0" indent="0">
              <a:buNone/>
              <a:defRPr sz="1800">
                <a:solidFill>
                  <a:srgbClr val="174195"/>
                </a:solidFill>
              </a:defRPr>
            </a:lvl1pPr>
          </a:lstStyle>
          <a:p>
            <a:pPr lvl="0"/>
            <a:r>
              <a:rPr lang="en-US"/>
              <a:t>AUTEURS &amp; LIEU</a:t>
            </a:r>
          </a:p>
        </p:txBody>
      </p:sp>
      <p:sp>
        <p:nvSpPr>
          <p:cNvPr id="17" name="Espace réservé du texte 13"/>
          <p:cNvSpPr>
            <a:spLocks noGrp="1"/>
          </p:cNvSpPr>
          <p:nvPr>
            <p:ph type="body" sz="quarter" idx="14" hasCustomPrompt="1"/>
          </p:nvPr>
        </p:nvSpPr>
        <p:spPr>
          <a:xfrm>
            <a:off x="6300192" y="6360034"/>
            <a:ext cx="1479406" cy="360041"/>
          </a:xfrm>
        </p:spPr>
        <p:txBody>
          <a:bodyPr anchor="ctr">
            <a:noAutofit/>
          </a:bodyPr>
          <a:lstStyle>
            <a:lvl1pPr marL="0" indent="0" algn="ctr">
              <a:buNone/>
              <a:defRPr sz="1400">
                <a:solidFill>
                  <a:schemeClr val="bg1"/>
                </a:solidFill>
              </a:defRPr>
            </a:lvl1pPr>
          </a:lstStyle>
          <a:p>
            <a:pPr lvl="0"/>
            <a:r>
              <a:rPr lang="en-US"/>
              <a:t>DATE</a:t>
            </a:r>
          </a:p>
        </p:txBody>
      </p:sp>
      <p:pic>
        <p:nvPicPr>
          <p:cNvPr id="23" name="Imag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1521" y="205495"/>
            <a:ext cx="1296144" cy="1502846"/>
          </a:xfrm>
          <a:prstGeom prst="rect">
            <a:avLst/>
          </a:prstGeom>
        </p:spPr>
      </p:pic>
    </p:spTree>
    <p:extLst>
      <p:ext uri="{BB962C8B-B14F-4D97-AF65-F5344CB8AC3E}">
        <p14:creationId xmlns:p14="http://schemas.microsoft.com/office/powerpoint/2010/main" val="485630126"/>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iapositive de titre 3">
    <p:spTree>
      <p:nvGrpSpPr>
        <p:cNvPr id="1" name=""/>
        <p:cNvGrpSpPr/>
        <p:nvPr/>
      </p:nvGrpSpPr>
      <p:grpSpPr>
        <a:xfrm>
          <a:off x="0" y="0"/>
          <a:ext cx="0" cy="0"/>
          <a:chOff x="0" y="0"/>
          <a:chExt cx="0" cy="0"/>
        </a:xfrm>
      </p:grpSpPr>
      <p:pic>
        <p:nvPicPr>
          <p:cNvPr id="4" name="Imag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4851" b="35538"/>
          <a:stretch/>
        </p:blipFill>
        <p:spPr>
          <a:xfrm>
            <a:off x="0" y="0"/>
            <a:ext cx="9151758" cy="6885384"/>
          </a:xfrm>
          <a:prstGeom prst="rect">
            <a:avLst/>
          </a:prstGeom>
        </p:spPr>
      </p:pic>
      <p:sp>
        <p:nvSpPr>
          <p:cNvPr id="5" name="Rectangle 4"/>
          <p:cNvSpPr/>
          <p:nvPr userDrawn="1"/>
        </p:nvSpPr>
        <p:spPr>
          <a:xfrm>
            <a:off x="1835696" y="2469736"/>
            <a:ext cx="7316062" cy="4199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ctrTitle"/>
          </p:nvPr>
        </p:nvSpPr>
        <p:spPr>
          <a:xfrm>
            <a:off x="2052390" y="2576141"/>
            <a:ext cx="6984106" cy="1212900"/>
          </a:xfrm>
        </p:spPr>
        <p:txBody>
          <a:bodyPr anchor="t">
            <a:normAutofit/>
          </a:bodyPr>
          <a:lstStyle>
            <a:lvl1pPr algn="l">
              <a:defRPr sz="3200">
                <a:solidFill>
                  <a:srgbClr val="174195"/>
                </a:solidFill>
              </a:defRPr>
            </a:lvl1pPr>
          </a:lstStyle>
          <a:p>
            <a:r>
              <a:rPr lang="fr-FR"/>
              <a:t>Modifiez le style du titre</a:t>
            </a:r>
            <a:endParaRPr lang="en-US"/>
          </a:p>
        </p:txBody>
      </p:sp>
      <p:sp>
        <p:nvSpPr>
          <p:cNvPr id="3" name="Sous-titre 2"/>
          <p:cNvSpPr>
            <a:spLocks noGrp="1"/>
          </p:cNvSpPr>
          <p:nvPr>
            <p:ph type="subTitle" idx="1"/>
          </p:nvPr>
        </p:nvSpPr>
        <p:spPr>
          <a:xfrm>
            <a:off x="2052390" y="3789040"/>
            <a:ext cx="6984106" cy="504056"/>
          </a:xfrm>
        </p:spPr>
        <p:txBody>
          <a:bodyPr>
            <a:normAutofit/>
          </a:bodyPr>
          <a:lstStyle>
            <a:lvl1pPr marL="0" indent="0" algn="l">
              <a:buNone/>
              <a:defRPr sz="1800">
                <a:solidFill>
                  <a:srgbClr val="174195"/>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a:p>
        </p:txBody>
      </p:sp>
      <p:sp>
        <p:nvSpPr>
          <p:cNvPr id="14" name="Espace réservé du texte 13"/>
          <p:cNvSpPr>
            <a:spLocks noGrp="1"/>
          </p:cNvSpPr>
          <p:nvPr>
            <p:ph type="body" sz="quarter" idx="13" hasCustomPrompt="1"/>
          </p:nvPr>
        </p:nvSpPr>
        <p:spPr>
          <a:xfrm>
            <a:off x="2051720" y="4581127"/>
            <a:ext cx="6984791" cy="360041"/>
          </a:xfrm>
        </p:spPr>
        <p:txBody>
          <a:bodyPr>
            <a:noAutofit/>
          </a:bodyPr>
          <a:lstStyle>
            <a:lvl1pPr marL="0" indent="0">
              <a:buNone/>
              <a:defRPr sz="1800">
                <a:solidFill>
                  <a:srgbClr val="174195"/>
                </a:solidFill>
              </a:defRPr>
            </a:lvl1pPr>
          </a:lstStyle>
          <a:p>
            <a:pPr lvl="0"/>
            <a:r>
              <a:rPr lang="en-US"/>
              <a:t>AUTEURS &amp; LIEU</a:t>
            </a:r>
          </a:p>
        </p:txBody>
      </p:sp>
      <p:sp>
        <p:nvSpPr>
          <p:cNvPr id="17" name="Espace réservé du texte 13"/>
          <p:cNvSpPr>
            <a:spLocks noGrp="1"/>
          </p:cNvSpPr>
          <p:nvPr>
            <p:ph type="body" sz="quarter" idx="14" hasCustomPrompt="1"/>
          </p:nvPr>
        </p:nvSpPr>
        <p:spPr>
          <a:xfrm>
            <a:off x="7380312" y="205495"/>
            <a:ext cx="1479406" cy="360041"/>
          </a:xfrm>
        </p:spPr>
        <p:txBody>
          <a:bodyPr anchor="ctr">
            <a:noAutofit/>
          </a:bodyPr>
          <a:lstStyle>
            <a:lvl1pPr marL="0" indent="0" algn="ctr">
              <a:buNone/>
              <a:defRPr sz="1400">
                <a:solidFill>
                  <a:schemeClr val="bg1"/>
                </a:solidFill>
              </a:defRPr>
            </a:lvl1pPr>
          </a:lstStyle>
          <a:p>
            <a:pPr lvl="0"/>
            <a:r>
              <a:rPr lang="en-US"/>
              <a:t>DATE</a:t>
            </a:r>
          </a:p>
        </p:txBody>
      </p:sp>
      <p:pic>
        <p:nvPicPr>
          <p:cNvPr id="23" name="Imag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1521" y="205495"/>
            <a:ext cx="1296144" cy="1502846"/>
          </a:xfrm>
          <a:prstGeom prst="rect">
            <a:avLst/>
          </a:prstGeom>
        </p:spPr>
      </p:pic>
    </p:spTree>
    <p:extLst>
      <p:ext uri="{BB962C8B-B14F-4D97-AF65-F5344CB8AC3E}">
        <p14:creationId xmlns:p14="http://schemas.microsoft.com/office/powerpoint/2010/main" val="4063827298"/>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1520" y="1484784"/>
            <a:ext cx="8640960" cy="4896544"/>
          </a:xfrm>
        </p:spPr>
        <p:txBody>
          <a:bodyPr/>
          <a:lstStyle>
            <a:lvl1pPr>
              <a:spcBef>
                <a:spcPts val="600"/>
              </a:spcBef>
              <a:defRPr/>
            </a:lvl1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ZoneTexte 6"/>
          <p:cNvSpPr txBox="1"/>
          <p:nvPr userDrawn="1"/>
        </p:nvSpPr>
        <p:spPr>
          <a:xfrm>
            <a:off x="251520" y="6525344"/>
            <a:ext cx="3096344" cy="261610"/>
          </a:xfrm>
          <a:prstGeom prst="rect">
            <a:avLst/>
          </a:prstGeom>
          <a:noFill/>
        </p:spPr>
        <p:txBody>
          <a:bodyPr wrap="square" rtlCol="0">
            <a:spAutoFit/>
          </a:bodyPr>
          <a:lstStyle/>
          <a:p>
            <a:r>
              <a:rPr lang="fr-FR" sz="1100" b="1" noProof="0">
                <a:solidFill>
                  <a:schemeClr val="tx1"/>
                </a:solidFill>
              </a:rPr>
              <a:t>I</a:t>
            </a:r>
            <a:r>
              <a:rPr lang="fr-FR" sz="1100" b="1" noProof="0">
                <a:solidFill>
                  <a:srgbClr val="EE0612"/>
                </a:solidFill>
              </a:rPr>
              <a:t>4</a:t>
            </a:r>
            <a:r>
              <a:rPr lang="fr-FR" sz="1100" b="1" noProof="0">
                <a:solidFill>
                  <a:schemeClr val="tx1"/>
                </a:solidFill>
              </a:rPr>
              <a:t>CE</a:t>
            </a:r>
            <a:r>
              <a:rPr lang="fr-FR" sz="1100" b="1" baseline="0" noProof="0">
                <a:solidFill>
                  <a:schemeClr val="tx1"/>
                </a:solidFill>
              </a:rPr>
              <a:t> </a:t>
            </a:r>
            <a:r>
              <a:rPr lang="fr-FR" sz="1100" b="0" baseline="0" noProof="0">
                <a:solidFill>
                  <a:schemeClr val="tx1"/>
                </a:solidFill>
              </a:rPr>
              <a:t>–</a:t>
            </a:r>
            <a:r>
              <a:rPr lang="fr-FR" sz="1100" b="1" baseline="0" noProof="0">
                <a:solidFill>
                  <a:schemeClr val="tx1"/>
                </a:solidFill>
              </a:rPr>
              <a:t> </a:t>
            </a:r>
            <a:r>
              <a:rPr lang="fr-FR" sz="1100" b="0" noProof="0">
                <a:solidFill>
                  <a:schemeClr val="tx1"/>
                </a:solidFill>
              </a:rPr>
              <a:t>Institut de l’économie pour le climat</a:t>
            </a:r>
          </a:p>
        </p:txBody>
      </p:sp>
      <p:sp>
        <p:nvSpPr>
          <p:cNvPr id="8" name="Titre 7"/>
          <p:cNvSpPr>
            <a:spLocks noGrp="1"/>
          </p:cNvSpPr>
          <p:nvPr>
            <p:ph type="title"/>
          </p:nvPr>
        </p:nvSpPr>
        <p:spPr>
          <a:xfrm>
            <a:off x="251520" y="404664"/>
            <a:ext cx="8640960" cy="720080"/>
          </a:xfrm>
          <a:noFill/>
        </p:spPr>
        <p:txBody>
          <a:bodyPr>
            <a:normAutofit/>
          </a:bodyPr>
          <a:lstStyle>
            <a:lvl1pPr algn="l">
              <a:defRPr sz="3200">
                <a:solidFill>
                  <a:srgbClr val="174195"/>
                </a:solidFill>
                <a:latin typeface="+mn-lt"/>
              </a:defRPr>
            </a:lvl1pPr>
          </a:lstStyle>
          <a:p>
            <a:r>
              <a:rPr lang="fr-FR"/>
              <a:t>Modifiez le style du titre</a:t>
            </a:r>
            <a:endParaRPr lang="en-US"/>
          </a:p>
        </p:txBody>
      </p:sp>
      <p:sp>
        <p:nvSpPr>
          <p:cNvPr id="4" name="Espace réservé du texte 3"/>
          <p:cNvSpPr>
            <a:spLocks noGrp="1"/>
          </p:cNvSpPr>
          <p:nvPr>
            <p:ph type="body" sz="quarter" idx="10" hasCustomPrompt="1"/>
          </p:nvPr>
        </p:nvSpPr>
        <p:spPr>
          <a:xfrm>
            <a:off x="251520" y="115888"/>
            <a:ext cx="8640960" cy="288925"/>
          </a:xfrm>
          <a:noFill/>
        </p:spPr>
        <p:txBody>
          <a:bodyPr>
            <a:noAutofit/>
          </a:bodyPr>
          <a:lstStyle>
            <a:lvl1pPr marL="0" indent="0">
              <a:buNone/>
              <a:defRPr sz="1400">
                <a:solidFill>
                  <a:srgbClr val="4565AF"/>
                </a:solidFill>
                <a:latin typeface="+mn-lt"/>
              </a:defRPr>
            </a:lvl1pPr>
          </a:lstStyle>
          <a:p>
            <a:pPr lvl="0"/>
            <a:r>
              <a:rPr lang="en-US"/>
              <a:t>PLAN</a:t>
            </a:r>
          </a:p>
        </p:txBody>
      </p:sp>
      <p:pic>
        <p:nvPicPr>
          <p:cNvPr id="6" name="Image 5"/>
          <p:cNvPicPr>
            <a:picLocks noChangeAspect="1"/>
          </p:cNvPicPr>
          <p:nvPr userDrawn="1"/>
        </p:nvPicPr>
        <p:blipFill rotWithShape="1">
          <a:blip r:embed="rId2" cstate="print">
            <a:extLst>
              <a:ext uri="{28A0092B-C50C-407E-A947-70E740481C1C}">
                <a14:useLocalDpi xmlns:a14="http://schemas.microsoft.com/office/drawing/2010/main" val="0"/>
              </a:ext>
            </a:extLst>
          </a:blip>
          <a:srcRect t="17450" b="81302"/>
          <a:stretch/>
        </p:blipFill>
        <p:spPr>
          <a:xfrm>
            <a:off x="0" y="1234576"/>
            <a:ext cx="9144000" cy="144016"/>
          </a:xfrm>
          <a:prstGeom prst="rect">
            <a:avLst/>
          </a:prstGeom>
        </p:spPr>
      </p:pic>
    </p:spTree>
    <p:extLst>
      <p:ext uri="{BB962C8B-B14F-4D97-AF65-F5344CB8AC3E}">
        <p14:creationId xmlns:p14="http://schemas.microsoft.com/office/powerpoint/2010/main" val="1679429770"/>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re et 2 contenus">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1520" y="1484784"/>
            <a:ext cx="4248472" cy="4896544"/>
          </a:xfrm>
        </p:spPr>
        <p:txBody>
          <a:bodyPr/>
          <a:lstStyle>
            <a:lvl1pPr>
              <a:spcBef>
                <a:spcPts val="600"/>
              </a:spcBef>
              <a:defRPr/>
            </a:lvl1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ZoneTexte 6"/>
          <p:cNvSpPr txBox="1"/>
          <p:nvPr userDrawn="1"/>
        </p:nvSpPr>
        <p:spPr>
          <a:xfrm>
            <a:off x="251520" y="6525344"/>
            <a:ext cx="3096344" cy="261610"/>
          </a:xfrm>
          <a:prstGeom prst="rect">
            <a:avLst/>
          </a:prstGeom>
          <a:noFill/>
        </p:spPr>
        <p:txBody>
          <a:bodyPr wrap="square" rtlCol="0">
            <a:spAutoFit/>
          </a:bodyPr>
          <a:lstStyle/>
          <a:p>
            <a:r>
              <a:rPr lang="fr-FR" sz="1100" b="1" noProof="0">
                <a:solidFill>
                  <a:schemeClr val="tx1"/>
                </a:solidFill>
              </a:rPr>
              <a:t>I</a:t>
            </a:r>
            <a:r>
              <a:rPr lang="fr-FR" sz="1100" b="1" noProof="0">
                <a:solidFill>
                  <a:srgbClr val="EE0612"/>
                </a:solidFill>
              </a:rPr>
              <a:t>4</a:t>
            </a:r>
            <a:r>
              <a:rPr lang="fr-FR" sz="1100" b="1" noProof="0">
                <a:solidFill>
                  <a:schemeClr val="tx1"/>
                </a:solidFill>
              </a:rPr>
              <a:t>CE</a:t>
            </a:r>
            <a:r>
              <a:rPr lang="fr-FR" sz="1100" b="1" baseline="0" noProof="0">
                <a:solidFill>
                  <a:schemeClr val="tx1"/>
                </a:solidFill>
              </a:rPr>
              <a:t> </a:t>
            </a:r>
            <a:r>
              <a:rPr lang="fr-FR" sz="1100" b="0" baseline="0" noProof="0">
                <a:solidFill>
                  <a:schemeClr val="tx1"/>
                </a:solidFill>
              </a:rPr>
              <a:t>–</a:t>
            </a:r>
            <a:r>
              <a:rPr lang="fr-FR" sz="1100" b="1" baseline="0" noProof="0">
                <a:solidFill>
                  <a:schemeClr val="tx1"/>
                </a:solidFill>
              </a:rPr>
              <a:t> </a:t>
            </a:r>
            <a:r>
              <a:rPr lang="fr-FR" sz="1100" b="0" noProof="0">
                <a:solidFill>
                  <a:schemeClr val="tx1"/>
                </a:solidFill>
              </a:rPr>
              <a:t>Institut de l’économie pour le climat</a:t>
            </a:r>
          </a:p>
        </p:txBody>
      </p:sp>
      <p:sp>
        <p:nvSpPr>
          <p:cNvPr id="8" name="Titre 7"/>
          <p:cNvSpPr>
            <a:spLocks noGrp="1"/>
          </p:cNvSpPr>
          <p:nvPr>
            <p:ph type="title"/>
          </p:nvPr>
        </p:nvSpPr>
        <p:spPr>
          <a:xfrm>
            <a:off x="251520" y="404664"/>
            <a:ext cx="8640960" cy="720080"/>
          </a:xfrm>
          <a:noFill/>
        </p:spPr>
        <p:txBody>
          <a:bodyPr>
            <a:normAutofit/>
          </a:bodyPr>
          <a:lstStyle>
            <a:lvl1pPr algn="l">
              <a:defRPr sz="3200">
                <a:solidFill>
                  <a:srgbClr val="174195"/>
                </a:solidFill>
                <a:latin typeface="+mn-lt"/>
              </a:defRPr>
            </a:lvl1pPr>
          </a:lstStyle>
          <a:p>
            <a:r>
              <a:rPr lang="fr-FR"/>
              <a:t>Modifiez le style du titre</a:t>
            </a:r>
            <a:endParaRPr lang="en-US"/>
          </a:p>
        </p:txBody>
      </p:sp>
      <p:sp>
        <p:nvSpPr>
          <p:cNvPr id="4" name="Espace réservé du texte 3"/>
          <p:cNvSpPr>
            <a:spLocks noGrp="1"/>
          </p:cNvSpPr>
          <p:nvPr>
            <p:ph type="body" sz="quarter" idx="10" hasCustomPrompt="1"/>
          </p:nvPr>
        </p:nvSpPr>
        <p:spPr>
          <a:xfrm>
            <a:off x="251520" y="115888"/>
            <a:ext cx="8640960" cy="288925"/>
          </a:xfrm>
          <a:noFill/>
        </p:spPr>
        <p:txBody>
          <a:bodyPr>
            <a:noAutofit/>
          </a:bodyPr>
          <a:lstStyle>
            <a:lvl1pPr marL="0" indent="0">
              <a:buNone/>
              <a:defRPr sz="1400">
                <a:solidFill>
                  <a:srgbClr val="4565AF"/>
                </a:solidFill>
                <a:latin typeface="+mn-lt"/>
              </a:defRPr>
            </a:lvl1pPr>
          </a:lstStyle>
          <a:p>
            <a:pPr lvl="0"/>
            <a:r>
              <a:rPr lang="en-US"/>
              <a:t>PLAN</a:t>
            </a:r>
          </a:p>
        </p:txBody>
      </p:sp>
      <p:pic>
        <p:nvPicPr>
          <p:cNvPr id="6" name="Image 5"/>
          <p:cNvPicPr>
            <a:picLocks noChangeAspect="1"/>
          </p:cNvPicPr>
          <p:nvPr userDrawn="1"/>
        </p:nvPicPr>
        <p:blipFill rotWithShape="1">
          <a:blip r:embed="rId2" cstate="print">
            <a:extLst>
              <a:ext uri="{28A0092B-C50C-407E-A947-70E740481C1C}">
                <a14:useLocalDpi xmlns:a14="http://schemas.microsoft.com/office/drawing/2010/main" val="0"/>
              </a:ext>
            </a:extLst>
          </a:blip>
          <a:srcRect t="17450" b="81302"/>
          <a:stretch/>
        </p:blipFill>
        <p:spPr>
          <a:xfrm>
            <a:off x="0" y="1234576"/>
            <a:ext cx="9144000" cy="144016"/>
          </a:xfrm>
          <a:prstGeom prst="rect">
            <a:avLst/>
          </a:prstGeom>
        </p:spPr>
      </p:pic>
      <p:sp>
        <p:nvSpPr>
          <p:cNvPr id="9" name="Espace réservé du contenu 2"/>
          <p:cNvSpPr>
            <a:spLocks noGrp="1"/>
          </p:cNvSpPr>
          <p:nvPr>
            <p:ph idx="11"/>
          </p:nvPr>
        </p:nvSpPr>
        <p:spPr>
          <a:xfrm>
            <a:off x="4644008" y="1484784"/>
            <a:ext cx="4248472" cy="4896544"/>
          </a:xfrm>
        </p:spPr>
        <p:txBody>
          <a:bodyPr/>
          <a:lstStyle>
            <a:lvl1pPr>
              <a:spcBef>
                <a:spcPts val="600"/>
              </a:spcBef>
              <a:defRPr/>
            </a:lvl1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2293107538"/>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sp>
        <p:nvSpPr>
          <p:cNvPr id="7" name="Rectangle 6"/>
          <p:cNvSpPr/>
          <p:nvPr userDrawn="1"/>
        </p:nvSpPr>
        <p:spPr>
          <a:xfrm>
            <a:off x="0" y="-27384"/>
            <a:ext cx="9144000" cy="3573016"/>
          </a:xfrm>
          <a:prstGeom prst="rect">
            <a:avLst/>
          </a:prstGeom>
          <a:solidFill>
            <a:srgbClr val="174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Connecteur droit 10"/>
          <p:cNvCxnSpPr/>
          <p:nvPr userDrawn="1"/>
        </p:nvCxnSpPr>
        <p:spPr>
          <a:xfrm>
            <a:off x="1907704" y="260648"/>
            <a:ext cx="0" cy="316835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re 1"/>
          <p:cNvSpPr>
            <a:spLocks noGrp="1"/>
          </p:cNvSpPr>
          <p:nvPr>
            <p:ph type="ctrTitle"/>
          </p:nvPr>
        </p:nvSpPr>
        <p:spPr>
          <a:xfrm>
            <a:off x="2051719" y="1063973"/>
            <a:ext cx="6835799" cy="1212900"/>
          </a:xfrm>
        </p:spPr>
        <p:txBody>
          <a:bodyPr anchor="t">
            <a:normAutofit/>
          </a:bodyPr>
          <a:lstStyle>
            <a:lvl1pPr algn="l">
              <a:defRPr sz="3200">
                <a:solidFill>
                  <a:schemeClr val="bg1"/>
                </a:solidFill>
              </a:defRPr>
            </a:lvl1pPr>
          </a:lstStyle>
          <a:p>
            <a:r>
              <a:rPr lang="fr-FR"/>
              <a:t>Modifiez le style du titre</a:t>
            </a:r>
            <a:endParaRPr lang="en-US"/>
          </a:p>
        </p:txBody>
      </p:sp>
      <p:sp>
        <p:nvSpPr>
          <p:cNvPr id="3" name="Sous-titre 2"/>
          <p:cNvSpPr>
            <a:spLocks noGrp="1"/>
          </p:cNvSpPr>
          <p:nvPr>
            <p:ph type="subTitle" idx="1"/>
          </p:nvPr>
        </p:nvSpPr>
        <p:spPr>
          <a:xfrm>
            <a:off x="2051719" y="2276872"/>
            <a:ext cx="6835799" cy="504056"/>
          </a:xfrm>
        </p:spPr>
        <p:txBody>
          <a:bodyPr>
            <a:normAutofit/>
          </a:bodyPr>
          <a:lstStyle>
            <a:lvl1pPr marL="0" indent="0" algn="l">
              <a:buNone/>
              <a:defRPr sz="18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Modifier le style des sous-titres du masque</a:t>
            </a:r>
            <a:endParaRPr lang="en-US"/>
          </a:p>
        </p:txBody>
      </p:sp>
      <p:sp>
        <p:nvSpPr>
          <p:cNvPr id="14" name="Espace réservé du texte 13"/>
          <p:cNvSpPr>
            <a:spLocks noGrp="1"/>
          </p:cNvSpPr>
          <p:nvPr>
            <p:ph type="body" sz="quarter" idx="13" hasCustomPrompt="1"/>
          </p:nvPr>
        </p:nvSpPr>
        <p:spPr>
          <a:xfrm>
            <a:off x="2051049" y="3068959"/>
            <a:ext cx="6836469" cy="360041"/>
          </a:xfrm>
        </p:spPr>
        <p:txBody>
          <a:bodyPr>
            <a:noAutofit/>
          </a:bodyPr>
          <a:lstStyle>
            <a:lvl1pPr marL="0" indent="0">
              <a:buNone/>
              <a:defRPr sz="1800">
                <a:solidFill>
                  <a:schemeClr val="bg1"/>
                </a:solidFill>
              </a:defRPr>
            </a:lvl1pPr>
          </a:lstStyle>
          <a:p>
            <a:pPr lvl="0"/>
            <a:r>
              <a:rPr lang="en-US"/>
              <a:t>AUTEURS &amp; LIEU</a:t>
            </a:r>
          </a:p>
        </p:txBody>
      </p:sp>
      <p:sp>
        <p:nvSpPr>
          <p:cNvPr id="17" name="Espace réservé du texte 13"/>
          <p:cNvSpPr>
            <a:spLocks noGrp="1"/>
          </p:cNvSpPr>
          <p:nvPr>
            <p:ph type="body" sz="quarter" idx="14" hasCustomPrompt="1"/>
          </p:nvPr>
        </p:nvSpPr>
        <p:spPr>
          <a:xfrm>
            <a:off x="252919" y="3068960"/>
            <a:ext cx="1479406" cy="360041"/>
          </a:xfrm>
        </p:spPr>
        <p:txBody>
          <a:bodyPr>
            <a:noAutofit/>
          </a:bodyPr>
          <a:lstStyle>
            <a:lvl1pPr marL="0" indent="0" algn="ctr">
              <a:buNone/>
              <a:defRPr sz="1800">
                <a:solidFill>
                  <a:schemeClr val="bg1"/>
                </a:solidFill>
              </a:defRPr>
            </a:lvl1pPr>
          </a:lstStyle>
          <a:p>
            <a:pPr lvl="0"/>
            <a:r>
              <a:rPr lang="en-US"/>
              <a:t>DATE</a:t>
            </a:r>
          </a:p>
        </p:txBody>
      </p:sp>
      <p:pic>
        <p:nvPicPr>
          <p:cNvPr id="23" name="Imag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260648"/>
            <a:ext cx="1480805" cy="1716956"/>
          </a:xfrm>
          <a:prstGeom prst="rect">
            <a:avLst/>
          </a:prstGeom>
        </p:spPr>
      </p:pic>
    </p:spTree>
    <p:extLst>
      <p:ext uri="{BB962C8B-B14F-4D97-AF65-F5344CB8AC3E}">
        <p14:creationId xmlns:p14="http://schemas.microsoft.com/office/powerpoint/2010/main" val="3875167778"/>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Diapositive de titre 2">
    <p:spTree>
      <p:nvGrpSpPr>
        <p:cNvPr id="1" name=""/>
        <p:cNvGrpSpPr/>
        <p:nvPr/>
      </p:nvGrpSpPr>
      <p:grpSpPr>
        <a:xfrm>
          <a:off x="0" y="0"/>
          <a:ext cx="0" cy="0"/>
          <a:chOff x="0" y="0"/>
          <a:chExt cx="0" cy="0"/>
        </a:xfrm>
      </p:grpSpPr>
      <p:pic>
        <p:nvPicPr>
          <p:cNvPr id="4" name="Imag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4851" b="35538"/>
          <a:stretch/>
        </p:blipFill>
        <p:spPr>
          <a:xfrm>
            <a:off x="0" y="0"/>
            <a:ext cx="9151758" cy="6885384"/>
          </a:xfrm>
          <a:prstGeom prst="rect">
            <a:avLst/>
          </a:prstGeom>
        </p:spPr>
      </p:pic>
      <p:sp>
        <p:nvSpPr>
          <p:cNvPr id="5" name="Rectangle 4"/>
          <p:cNvSpPr/>
          <p:nvPr userDrawn="1"/>
        </p:nvSpPr>
        <p:spPr>
          <a:xfrm>
            <a:off x="1835696" y="2469736"/>
            <a:ext cx="7316062" cy="2687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ctrTitle"/>
          </p:nvPr>
        </p:nvSpPr>
        <p:spPr>
          <a:xfrm>
            <a:off x="2052390" y="2576141"/>
            <a:ext cx="6984106" cy="1212900"/>
          </a:xfrm>
        </p:spPr>
        <p:txBody>
          <a:bodyPr anchor="t">
            <a:normAutofit/>
          </a:bodyPr>
          <a:lstStyle>
            <a:lvl1pPr algn="l">
              <a:defRPr sz="3200">
                <a:solidFill>
                  <a:srgbClr val="174195"/>
                </a:solidFill>
              </a:defRPr>
            </a:lvl1pPr>
          </a:lstStyle>
          <a:p>
            <a:r>
              <a:rPr lang="fr-FR"/>
              <a:t>Modifiez le style du titre</a:t>
            </a:r>
            <a:endParaRPr lang="en-US"/>
          </a:p>
        </p:txBody>
      </p:sp>
      <p:sp>
        <p:nvSpPr>
          <p:cNvPr id="3" name="Sous-titre 2"/>
          <p:cNvSpPr>
            <a:spLocks noGrp="1"/>
          </p:cNvSpPr>
          <p:nvPr>
            <p:ph type="subTitle" idx="1"/>
          </p:nvPr>
        </p:nvSpPr>
        <p:spPr>
          <a:xfrm>
            <a:off x="2052390" y="3789040"/>
            <a:ext cx="6984106" cy="504056"/>
          </a:xfrm>
        </p:spPr>
        <p:txBody>
          <a:bodyPr>
            <a:normAutofit/>
          </a:bodyPr>
          <a:lstStyle>
            <a:lvl1pPr marL="0" indent="0" algn="l">
              <a:buNone/>
              <a:defRPr sz="1800">
                <a:solidFill>
                  <a:srgbClr val="174195"/>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Modifier le style des sous-titres du masque</a:t>
            </a:r>
            <a:endParaRPr lang="en-US"/>
          </a:p>
        </p:txBody>
      </p:sp>
      <p:sp>
        <p:nvSpPr>
          <p:cNvPr id="14" name="Espace réservé du texte 13"/>
          <p:cNvSpPr>
            <a:spLocks noGrp="1"/>
          </p:cNvSpPr>
          <p:nvPr>
            <p:ph type="body" sz="quarter" idx="13" hasCustomPrompt="1"/>
          </p:nvPr>
        </p:nvSpPr>
        <p:spPr>
          <a:xfrm>
            <a:off x="2051720" y="4581127"/>
            <a:ext cx="6984791" cy="360041"/>
          </a:xfrm>
        </p:spPr>
        <p:txBody>
          <a:bodyPr>
            <a:noAutofit/>
          </a:bodyPr>
          <a:lstStyle>
            <a:lvl1pPr marL="0" indent="0">
              <a:buNone/>
              <a:defRPr sz="1800">
                <a:solidFill>
                  <a:srgbClr val="174195"/>
                </a:solidFill>
              </a:defRPr>
            </a:lvl1pPr>
          </a:lstStyle>
          <a:p>
            <a:pPr lvl="0"/>
            <a:r>
              <a:rPr lang="en-US"/>
              <a:t>AUTEURS &amp; LIEU</a:t>
            </a:r>
          </a:p>
        </p:txBody>
      </p:sp>
      <p:sp>
        <p:nvSpPr>
          <p:cNvPr id="17" name="Espace réservé du texte 13"/>
          <p:cNvSpPr>
            <a:spLocks noGrp="1"/>
          </p:cNvSpPr>
          <p:nvPr>
            <p:ph type="body" sz="quarter" idx="14" hasCustomPrompt="1"/>
          </p:nvPr>
        </p:nvSpPr>
        <p:spPr>
          <a:xfrm>
            <a:off x="6300192" y="6360034"/>
            <a:ext cx="1479406" cy="360041"/>
          </a:xfrm>
        </p:spPr>
        <p:txBody>
          <a:bodyPr anchor="ctr">
            <a:noAutofit/>
          </a:bodyPr>
          <a:lstStyle>
            <a:lvl1pPr marL="0" indent="0" algn="ctr">
              <a:buNone/>
              <a:defRPr sz="1400">
                <a:solidFill>
                  <a:schemeClr val="bg1"/>
                </a:solidFill>
              </a:defRPr>
            </a:lvl1pPr>
          </a:lstStyle>
          <a:p>
            <a:pPr lvl="0"/>
            <a:r>
              <a:rPr lang="en-US"/>
              <a:t>DATE</a:t>
            </a:r>
          </a:p>
        </p:txBody>
      </p:sp>
      <p:pic>
        <p:nvPicPr>
          <p:cNvPr id="23" name="Imag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1521" y="205495"/>
            <a:ext cx="1296144" cy="1502846"/>
          </a:xfrm>
          <a:prstGeom prst="rect">
            <a:avLst/>
          </a:prstGeom>
        </p:spPr>
      </p:pic>
    </p:spTree>
    <p:extLst>
      <p:ext uri="{BB962C8B-B14F-4D97-AF65-F5344CB8AC3E}">
        <p14:creationId xmlns:p14="http://schemas.microsoft.com/office/powerpoint/2010/main" val="3443322869"/>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Diapositive de titre 3">
    <p:spTree>
      <p:nvGrpSpPr>
        <p:cNvPr id="1" name=""/>
        <p:cNvGrpSpPr/>
        <p:nvPr/>
      </p:nvGrpSpPr>
      <p:grpSpPr>
        <a:xfrm>
          <a:off x="0" y="0"/>
          <a:ext cx="0" cy="0"/>
          <a:chOff x="0" y="0"/>
          <a:chExt cx="0" cy="0"/>
        </a:xfrm>
      </p:grpSpPr>
      <p:pic>
        <p:nvPicPr>
          <p:cNvPr id="4" name="Imag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4851" b="35538"/>
          <a:stretch/>
        </p:blipFill>
        <p:spPr>
          <a:xfrm>
            <a:off x="0" y="0"/>
            <a:ext cx="9151758" cy="6885384"/>
          </a:xfrm>
          <a:prstGeom prst="rect">
            <a:avLst/>
          </a:prstGeom>
        </p:spPr>
      </p:pic>
      <p:sp>
        <p:nvSpPr>
          <p:cNvPr id="5" name="Rectangle 4"/>
          <p:cNvSpPr/>
          <p:nvPr userDrawn="1"/>
        </p:nvSpPr>
        <p:spPr>
          <a:xfrm>
            <a:off x="1835696" y="2469736"/>
            <a:ext cx="7316062" cy="4199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ctrTitle"/>
          </p:nvPr>
        </p:nvSpPr>
        <p:spPr>
          <a:xfrm>
            <a:off x="2052390" y="2576141"/>
            <a:ext cx="6984106" cy="1212900"/>
          </a:xfrm>
        </p:spPr>
        <p:txBody>
          <a:bodyPr anchor="t">
            <a:normAutofit/>
          </a:bodyPr>
          <a:lstStyle>
            <a:lvl1pPr algn="l">
              <a:defRPr sz="3200">
                <a:solidFill>
                  <a:srgbClr val="174195"/>
                </a:solidFill>
              </a:defRPr>
            </a:lvl1pPr>
          </a:lstStyle>
          <a:p>
            <a:r>
              <a:rPr lang="fr-FR"/>
              <a:t>Modifiez le style du titre</a:t>
            </a:r>
            <a:endParaRPr lang="en-US"/>
          </a:p>
        </p:txBody>
      </p:sp>
      <p:sp>
        <p:nvSpPr>
          <p:cNvPr id="3" name="Sous-titre 2"/>
          <p:cNvSpPr>
            <a:spLocks noGrp="1"/>
          </p:cNvSpPr>
          <p:nvPr>
            <p:ph type="subTitle" idx="1"/>
          </p:nvPr>
        </p:nvSpPr>
        <p:spPr>
          <a:xfrm>
            <a:off x="2052390" y="3789040"/>
            <a:ext cx="6984106" cy="504056"/>
          </a:xfrm>
        </p:spPr>
        <p:txBody>
          <a:bodyPr>
            <a:normAutofit/>
          </a:bodyPr>
          <a:lstStyle>
            <a:lvl1pPr marL="0" indent="0" algn="l">
              <a:buNone/>
              <a:defRPr sz="1800">
                <a:solidFill>
                  <a:srgbClr val="174195"/>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Modifier le style des sous-titres du masque</a:t>
            </a:r>
            <a:endParaRPr lang="en-US"/>
          </a:p>
        </p:txBody>
      </p:sp>
      <p:sp>
        <p:nvSpPr>
          <p:cNvPr id="14" name="Espace réservé du texte 13"/>
          <p:cNvSpPr>
            <a:spLocks noGrp="1"/>
          </p:cNvSpPr>
          <p:nvPr>
            <p:ph type="body" sz="quarter" idx="13" hasCustomPrompt="1"/>
          </p:nvPr>
        </p:nvSpPr>
        <p:spPr>
          <a:xfrm>
            <a:off x="2051720" y="4581127"/>
            <a:ext cx="6984791" cy="360041"/>
          </a:xfrm>
        </p:spPr>
        <p:txBody>
          <a:bodyPr>
            <a:noAutofit/>
          </a:bodyPr>
          <a:lstStyle>
            <a:lvl1pPr marL="0" indent="0">
              <a:buNone/>
              <a:defRPr sz="1800">
                <a:solidFill>
                  <a:srgbClr val="174195"/>
                </a:solidFill>
              </a:defRPr>
            </a:lvl1pPr>
          </a:lstStyle>
          <a:p>
            <a:pPr lvl="0"/>
            <a:r>
              <a:rPr lang="en-US"/>
              <a:t>AUTEURS &amp; LIEU</a:t>
            </a:r>
          </a:p>
        </p:txBody>
      </p:sp>
      <p:sp>
        <p:nvSpPr>
          <p:cNvPr id="17" name="Espace réservé du texte 13"/>
          <p:cNvSpPr>
            <a:spLocks noGrp="1"/>
          </p:cNvSpPr>
          <p:nvPr>
            <p:ph type="body" sz="quarter" idx="14" hasCustomPrompt="1"/>
          </p:nvPr>
        </p:nvSpPr>
        <p:spPr>
          <a:xfrm>
            <a:off x="7380312" y="205495"/>
            <a:ext cx="1479406" cy="360041"/>
          </a:xfrm>
        </p:spPr>
        <p:txBody>
          <a:bodyPr anchor="ctr">
            <a:noAutofit/>
          </a:bodyPr>
          <a:lstStyle>
            <a:lvl1pPr marL="0" indent="0" algn="ctr">
              <a:buNone/>
              <a:defRPr sz="1400">
                <a:solidFill>
                  <a:schemeClr val="bg1"/>
                </a:solidFill>
              </a:defRPr>
            </a:lvl1pPr>
          </a:lstStyle>
          <a:p>
            <a:pPr lvl="0"/>
            <a:r>
              <a:rPr lang="en-US"/>
              <a:t>DATE</a:t>
            </a:r>
          </a:p>
        </p:txBody>
      </p:sp>
      <p:pic>
        <p:nvPicPr>
          <p:cNvPr id="23" name="Imag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1521" y="205495"/>
            <a:ext cx="1296144" cy="1502846"/>
          </a:xfrm>
          <a:prstGeom prst="rect">
            <a:avLst/>
          </a:prstGeom>
        </p:spPr>
      </p:pic>
    </p:spTree>
    <p:extLst>
      <p:ext uri="{BB962C8B-B14F-4D97-AF65-F5344CB8AC3E}">
        <p14:creationId xmlns:p14="http://schemas.microsoft.com/office/powerpoint/2010/main" val="215558289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Diapositive de titre">
    <p:spTree>
      <p:nvGrpSpPr>
        <p:cNvPr id="1" name=""/>
        <p:cNvGrpSpPr/>
        <p:nvPr/>
      </p:nvGrpSpPr>
      <p:grpSpPr>
        <a:xfrm>
          <a:off x="0" y="0"/>
          <a:ext cx="0" cy="0"/>
          <a:chOff x="0" y="0"/>
          <a:chExt cx="0" cy="0"/>
        </a:xfrm>
      </p:grpSpPr>
      <p:sp>
        <p:nvSpPr>
          <p:cNvPr id="8" name="Espace réservé du titre 2"/>
          <p:cNvSpPr>
            <a:spLocks noGrp="1"/>
          </p:cNvSpPr>
          <p:nvPr>
            <p:ph type="title" hasCustomPrompt="1"/>
          </p:nvPr>
        </p:nvSpPr>
        <p:spPr>
          <a:xfrm>
            <a:off x="889669" y="1844824"/>
            <a:ext cx="7498755" cy="1008112"/>
          </a:xfrm>
          <a:prstGeom prst="rect">
            <a:avLst/>
          </a:prstGeom>
        </p:spPr>
        <p:txBody>
          <a:bodyPr vert="horz" lIns="91440" tIns="45720" rIns="91440" bIns="45720" rtlCol="0" anchor="ctr">
            <a:normAutofit/>
          </a:bodyPr>
          <a:lstStyle>
            <a:lvl1pPr algn="ctr">
              <a:defRPr sz="4000" b="0" baseline="0">
                <a:solidFill>
                  <a:srgbClr val="4D4D4D"/>
                </a:solidFill>
              </a:defRPr>
            </a:lvl1pPr>
          </a:lstStyle>
          <a:p>
            <a:r>
              <a:rPr lang="fr-FR"/>
              <a:t>Titre</a:t>
            </a:r>
          </a:p>
        </p:txBody>
      </p:sp>
      <p:sp>
        <p:nvSpPr>
          <p:cNvPr id="28" name="Espace réservé du texte 27"/>
          <p:cNvSpPr>
            <a:spLocks noGrp="1"/>
          </p:cNvSpPr>
          <p:nvPr>
            <p:ph type="body" sz="quarter" idx="12" hasCustomPrompt="1"/>
          </p:nvPr>
        </p:nvSpPr>
        <p:spPr>
          <a:xfrm>
            <a:off x="900119" y="2995870"/>
            <a:ext cx="7488311" cy="865188"/>
          </a:xfrm>
          <a:prstGeom prst="rect">
            <a:avLst/>
          </a:prstGeom>
        </p:spPr>
        <p:txBody>
          <a:bodyPr anchor="ctr" anchorCtr="0">
            <a:normAutofit/>
          </a:bodyPr>
          <a:lstStyle>
            <a:lvl1pPr marL="0" indent="0" algn="ctr">
              <a:buFontTx/>
              <a:buNone/>
              <a:defRPr sz="3000">
                <a:solidFill>
                  <a:schemeClr val="bg1"/>
                </a:solidFill>
                <a:latin typeface="Trebuchet MS" panose="020B0603020202020204" pitchFamily="34" charset="0"/>
              </a:defRPr>
            </a:lvl1pPr>
          </a:lstStyle>
          <a:p>
            <a:pPr lvl="0"/>
            <a:r>
              <a:rPr lang="fr-FR"/>
              <a:t>Sous titre</a:t>
            </a:r>
          </a:p>
        </p:txBody>
      </p:sp>
      <p:sp>
        <p:nvSpPr>
          <p:cNvPr id="11" name="Espace réservé du texte 10"/>
          <p:cNvSpPr>
            <a:spLocks noGrp="1"/>
          </p:cNvSpPr>
          <p:nvPr>
            <p:ph type="body" sz="quarter" idx="14" hasCustomPrompt="1"/>
          </p:nvPr>
        </p:nvSpPr>
        <p:spPr>
          <a:xfrm>
            <a:off x="4067950" y="6237312"/>
            <a:ext cx="4824215" cy="432048"/>
          </a:xfrm>
          <a:prstGeom prst="rect">
            <a:avLst/>
          </a:prstGeom>
        </p:spPr>
        <p:txBody>
          <a:bodyPr anchor="ctr" anchorCtr="0">
            <a:normAutofit/>
          </a:bodyPr>
          <a:lstStyle>
            <a:lvl1pPr marL="0" indent="0" algn="ctr">
              <a:buFontTx/>
              <a:buNone/>
              <a:defRPr sz="1300" baseline="0">
                <a:solidFill>
                  <a:srgbClr val="898989"/>
                </a:solidFill>
                <a:latin typeface="Trebuchet MS" panose="020B0603020202020204" pitchFamily="34" charset="0"/>
              </a:defRPr>
            </a:lvl1pPr>
            <a:lvl2pPr>
              <a:defRPr sz="1600">
                <a:solidFill>
                  <a:srgbClr val="898989"/>
                </a:solidFill>
                <a:latin typeface="Trebuchet MS" panose="020B0603020202020204" pitchFamily="34" charset="0"/>
              </a:defRPr>
            </a:lvl2pPr>
            <a:lvl3pPr>
              <a:defRPr sz="1600">
                <a:solidFill>
                  <a:srgbClr val="898989"/>
                </a:solidFill>
                <a:latin typeface="Trebuchet MS" panose="020B0603020202020204" pitchFamily="34" charset="0"/>
              </a:defRPr>
            </a:lvl3pPr>
            <a:lvl4pPr>
              <a:defRPr sz="1600">
                <a:solidFill>
                  <a:srgbClr val="898989"/>
                </a:solidFill>
                <a:latin typeface="Trebuchet MS" panose="020B0603020202020204" pitchFamily="34" charset="0"/>
              </a:defRPr>
            </a:lvl4pPr>
            <a:lvl5pPr>
              <a:defRPr sz="1600">
                <a:solidFill>
                  <a:srgbClr val="898989"/>
                </a:solidFill>
                <a:latin typeface="Trebuchet MS" panose="020B0603020202020204" pitchFamily="34" charset="0"/>
              </a:defRPr>
            </a:lvl5pPr>
          </a:lstStyle>
          <a:p>
            <a:pPr lvl="0"/>
            <a:r>
              <a:rPr lang="fr-FR"/>
              <a:t>Lieu - Date</a:t>
            </a:r>
          </a:p>
        </p:txBody>
      </p:sp>
      <p:sp>
        <p:nvSpPr>
          <p:cNvPr id="5" name="Espace réservé du texte 4"/>
          <p:cNvSpPr>
            <a:spLocks noGrp="1"/>
          </p:cNvSpPr>
          <p:nvPr>
            <p:ph type="body" sz="quarter" idx="15" hasCustomPrompt="1"/>
          </p:nvPr>
        </p:nvSpPr>
        <p:spPr>
          <a:xfrm>
            <a:off x="179512" y="6237312"/>
            <a:ext cx="3240360" cy="432048"/>
          </a:xfrm>
          <a:prstGeom prst="rect">
            <a:avLst/>
          </a:prstGeom>
        </p:spPr>
        <p:txBody>
          <a:bodyPr anchor="ctr" anchorCtr="0"/>
          <a:lstStyle>
            <a:lvl1pPr marL="0" indent="0" algn="ctr">
              <a:buNone/>
              <a:defRPr sz="1100" baseline="0">
                <a:solidFill>
                  <a:srgbClr val="898989"/>
                </a:solidFill>
              </a:defRPr>
            </a:lvl1pPr>
          </a:lstStyle>
          <a:p>
            <a:pPr lvl="0"/>
            <a:r>
              <a:rPr lang="fr-FR"/>
              <a:t>Nom intervenant</a:t>
            </a:r>
          </a:p>
        </p:txBody>
      </p:sp>
    </p:spTree>
    <p:extLst>
      <p:ext uri="{BB962C8B-B14F-4D97-AF65-F5344CB8AC3E}">
        <p14:creationId xmlns:p14="http://schemas.microsoft.com/office/powerpoint/2010/main" val="11982134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1520" y="1484784"/>
            <a:ext cx="8640960" cy="4896544"/>
          </a:xfrm>
        </p:spPr>
        <p:txBody>
          <a:bodyPr/>
          <a:lstStyle>
            <a:lvl1pPr>
              <a:spcBef>
                <a:spcPts val="600"/>
              </a:spcBef>
              <a:defRPr/>
            </a:lvl1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ZoneTexte 6"/>
          <p:cNvSpPr txBox="1"/>
          <p:nvPr userDrawn="1"/>
        </p:nvSpPr>
        <p:spPr>
          <a:xfrm>
            <a:off x="251520" y="6525344"/>
            <a:ext cx="3096344" cy="261610"/>
          </a:xfrm>
          <a:prstGeom prst="rect">
            <a:avLst/>
          </a:prstGeom>
          <a:noFill/>
        </p:spPr>
        <p:txBody>
          <a:bodyPr wrap="square" rtlCol="0">
            <a:spAutoFit/>
          </a:bodyPr>
          <a:lstStyle/>
          <a:p>
            <a:r>
              <a:rPr lang="fr-FR" sz="1100" b="1" noProof="0">
                <a:solidFill>
                  <a:schemeClr val="tx1"/>
                </a:solidFill>
              </a:rPr>
              <a:t>I</a:t>
            </a:r>
            <a:r>
              <a:rPr lang="fr-FR" sz="1100" b="1" noProof="0">
                <a:solidFill>
                  <a:srgbClr val="EE0612"/>
                </a:solidFill>
              </a:rPr>
              <a:t>4</a:t>
            </a:r>
            <a:r>
              <a:rPr lang="fr-FR" sz="1100" b="1" noProof="0">
                <a:solidFill>
                  <a:schemeClr val="tx1"/>
                </a:solidFill>
              </a:rPr>
              <a:t>CE</a:t>
            </a:r>
            <a:r>
              <a:rPr lang="fr-FR" sz="1100" b="1" baseline="0" noProof="0">
                <a:solidFill>
                  <a:schemeClr val="tx1"/>
                </a:solidFill>
              </a:rPr>
              <a:t> </a:t>
            </a:r>
            <a:r>
              <a:rPr lang="fr-FR" sz="1100" b="0" baseline="0" noProof="0">
                <a:solidFill>
                  <a:schemeClr val="tx1"/>
                </a:solidFill>
              </a:rPr>
              <a:t>–</a:t>
            </a:r>
            <a:r>
              <a:rPr lang="fr-FR" sz="1100" b="1" baseline="0" noProof="0">
                <a:solidFill>
                  <a:schemeClr val="tx1"/>
                </a:solidFill>
              </a:rPr>
              <a:t> </a:t>
            </a:r>
            <a:r>
              <a:rPr lang="fr-FR" sz="1100" b="0" noProof="0">
                <a:solidFill>
                  <a:schemeClr val="tx1"/>
                </a:solidFill>
              </a:rPr>
              <a:t>Institut de l’économie pour le climat</a:t>
            </a:r>
          </a:p>
        </p:txBody>
      </p:sp>
      <p:sp>
        <p:nvSpPr>
          <p:cNvPr id="8" name="Titre 7"/>
          <p:cNvSpPr>
            <a:spLocks noGrp="1"/>
          </p:cNvSpPr>
          <p:nvPr>
            <p:ph type="title"/>
          </p:nvPr>
        </p:nvSpPr>
        <p:spPr>
          <a:xfrm>
            <a:off x="251520" y="404664"/>
            <a:ext cx="8640960" cy="720080"/>
          </a:xfrm>
          <a:noFill/>
        </p:spPr>
        <p:txBody>
          <a:bodyPr>
            <a:normAutofit/>
          </a:bodyPr>
          <a:lstStyle>
            <a:lvl1pPr algn="l">
              <a:defRPr sz="3200">
                <a:solidFill>
                  <a:srgbClr val="174195"/>
                </a:solidFill>
                <a:latin typeface="+mn-lt"/>
              </a:defRPr>
            </a:lvl1pPr>
          </a:lstStyle>
          <a:p>
            <a:r>
              <a:rPr lang="fr-FR"/>
              <a:t>Modifiez le style du titre</a:t>
            </a:r>
            <a:endParaRPr lang="en-US"/>
          </a:p>
        </p:txBody>
      </p:sp>
      <p:sp>
        <p:nvSpPr>
          <p:cNvPr id="4" name="Espace réservé du texte 3"/>
          <p:cNvSpPr>
            <a:spLocks noGrp="1"/>
          </p:cNvSpPr>
          <p:nvPr>
            <p:ph type="body" sz="quarter" idx="10" hasCustomPrompt="1"/>
          </p:nvPr>
        </p:nvSpPr>
        <p:spPr>
          <a:xfrm>
            <a:off x="251520" y="115888"/>
            <a:ext cx="8640960" cy="288925"/>
          </a:xfrm>
          <a:noFill/>
        </p:spPr>
        <p:txBody>
          <a:bodyPr>
            <a:noAutofit/>
          </a:bodyPr>
          <a:lstStyle>
            <a:lvl1pPr marL="0" indent="0">
              <a:buNone/>
              <a:defRPr sz="1400">
                <a:solidFill>
                  <a:srgbClr val="4565AF"/>
                </a:solidFill>
                <a:latin typeface="+mn-lt"/>
              </a:defRPr>
            </a:lvl1pPr>
          </a:lstStyle>
          <a:p>
            <a:pPr lvl="0"/>
            <a:r>
              <a:rPr lang="en-US"/>
              <a:t>PLAN</a:t>
            </a:r>
          </a:p>
        </p:txBody>
      </p:sp>
      <p:pic>
        <p:nvPicPr>
          <p:cNvPr id="6" name="Image 5"/>
          <p:cNvPicPr>
            <a:picLocks noChangeAspect="1"/>
          </p:cNvPicPr>
          <p:nvPr userDrawn="1"/>
        </p:nvPicPr>
        <p:blipFill rotWithShape="1">
          <a:blip r:embed="rId2" cstate="print">
            <a:extLst>
              <a:ext uri="{28A0092B-C50C-407E-A947-70E740481C1C}">
                <a14:useLocalDpi xmlns:a14="http://schemas.microsoft.com/office/drawing/2010/main" val="0"/>
              </a:ext>
            </a:extLst>
          </a:blip>
          <a:srcRect t="17450" b="81302"/>
          <a:stretch/>
        </p:blipFill>
        <p:spPr>
          <a:xfrm>
            <a:off x="0" y="1234576"/>
            <a:ext cx="9144000" cy="144016"/>
          </a:xfrm>
          <a:prstGeom prst="rect">
            <a:avLst/>
          </a:prstGeom>
        </p:spPr>
      </p:pic>
    </p:spTree>
    <p:extLst>
      <p:ext uri="{BB962C8B-B14F-4D97-AF65-F5344CB8AC3E}">
        <p14:creationId xmlns:p14="http://schemas.microsoft.com/office/powerpoint/2010/main" val="1553790415"/>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re et 2 contenus">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1520" y="1484784"/>
            <a:ext cx="4248472" cy="4896544"/>
          </a:xfrm>
        </p:spPr>
        <p:txBody>
          <a:bodyPr/>
          <a:lstStyle>
            <a:lvl1pPr>
              <a:spcBef>
                <a:spcPts val="600"/>
              </a:spcBef>
              <a:defRPr/>
            </a:lvl1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ZoneTexte 6"/>
          <p:cNvSpPr txBox="1"/>
          <p:nvPr userDrawn="1"/>
        </p:nvSpPr>
        <p:spPr>
          <a:xfrm>
            <a:off x="251520" y="6525344"/>
            <a:ext cx="3096344" cy="261610"/>
          </a:xfrm>
          <a:prstGeom prst="rect">
            <a:avLst/>
          </a:prstGeom>
          <a:noFill/>
        </p:spPr>
        <p:txBody>
          <a:bodyPr wrap="square" rtlCol="0">
            <a:spAutoFit/>
          </a:bodyPr>
          <a:lstStyle/>
          <a:p>
            <a:r>
              <a:rPr lang="fr-FR" sz="1100" b="1" noProof="0">
                <a:solidFill>
                  <a:schemeClr val="tx1"/>
                </a:solidFill>
              </a:rPr>
              <a:t>I</a:t>
            </a:r>
            <a:r>
              <a:rPr lang="fr-FR" sz="1100" b="1" noProof="0">
                <a:solidFill>
                  <a:srgbClr val="EE0612"/>
                </a:solidFill>
              </a:rPr>
              <a:t>4</a:t>
            </a:r>
            <a:r>
              <a:rPr lang="fr-FR" sz="1100" b="1" noProof="0">
                <a:solidFill>
                  <a:schemeClr val="tx1"/>
                </a:solidFill>
              </a:rPr>
              <a:t>CE</a:t>
            </a:r>
            <a:r>
              <a:rPr lang="fr-FR" sz="1100" b="1" baseline="0" noProof="0">
                <a:solidFill>
                  <a:schemeClr val="tx1"/>
                </a:solidFill>
              </a:rPr>
              <a:t> </a:t>
            </a:r>
            <a:r>
              <a:rPr lang="fr-FR" sz="1100" b="0" baseline="0" noProof="0">
                <a:solidFill>
                  <a:schemeClr val="tx1"/>
                </a:solidFill>
              </a:rPr>
              <a:t>–</a:t>
            </a:r>
            <a:r>
              <a:rPr lang="fr-FR" sz="1100" b="1" baseline="0" noProof="0">
                <a:solidFill>
                  <a:schemeClr val="tx1"/>
                </a:solidFill>
              </a:rPr>
              <a:t> </a:t>
            </a:r>
            <a:r>
              <a:rPr lang="fr-FR" sz="1100" b="0" noProof="0">
                <a:solidFill>
                  <a:schemeClr val="tx1"/>
                </a:solidFill>
              </a:rPr>
              <a:t>Institut de l’économie pour le climat</a:t>
            </a:r>
          </a:p>
        </p:txBody>
      </p:sp>
      <p:sp>
        <p:nvSpPr>
          <p:cNvPr id="8" name="Titre 7"/>
          <p:cNvSpPr>
            <a:spLocks noGrp="1"/>
          </p:cNvSpPr>
          <p:nvPr>
            <p:ph type="title"/>
          </p:nvPr>
        </p:nvSpPr>
        <p:spPr>
          <a:xfrm>
            <a:off x="251520" y="404664"/>
            <a:ext cx="8640960" cy="720080"/>
          </a:xfrm>
          <a:noFill/>
        </p:spPr>
        <p:txBody>
          <a:bodyPr>
            <a:normAutofit/>
          </a:bodyPr>
          <a:lstStyle>
            <a:lvl1pPr algn="l">
              <a:defRPr sz="3200">
                <a:solidFill>
                  <a:srgbClr val="174195"/>
                </a:solidFill>
                <a:latin typeface="+mn-lt"/>
              </a:defRPr>
            </a:lvl1pPr>
          </a:lstStyle>
          <a:p>
            <a:r>
              <a:rPr lang="fr-FR"/>
              <a:t>Modifiez le style du titre</a:t>
            </a:r>
            <a:endParaRPr lang="en-US"/>
          </a:p>
        </p:txBody>
      </p:sp>
      <p:sp>
        <p:nvSpPr>
          <p:cNvPr id="4" name="Espace réservé du texte 3"/>
          <p:cNvSpPr>
            <a:spLocks noGrp="1"/>
          </p:cNvSpPr>
          <p:nvPr>
            <p:ph type="body" sz="quarter" idx="10" hasCustomPrompt="1"/>
          </p:nvPr>
        </p:nvSpPr>
        <p:spPr>
          <a:xfrm>
            <a:off x="251520" y="115888"/>
            <a:ext cx="8640960" cy="288925"/>
          </a:xfrm>
          <a:noFill/>
        </p:spPr>
        <p:txBody>
          <a:bodyPr>
            <a:noAutofit/>
          </a:bodyPr>
          <a:lstStyle>
            <a:lvl1pPr marL="0" indent="0">
              <a:buNone/>
              <a:defRPr sz="1400">
                <a:solidFill>
                  <a:srgbClr val="4565AF"/>
                </a:solidFill>
                <a:latin typeface="+mn-lt"/>
              </a:defRPr>
            </a:lvl1pPr>
          </a:lstStyle>
          <a:p>
            <a:pPr lvl="0"/>
            <a:r>
              <a:rPr lang="en-US"/>
              <a:t>PLAN</a:t>
            </a:r>
          </a:p>
        </p:txBody>
      </p:sp>
      <p:pic>
        <p:nvPicPr>
          <p:cNvPr id="6" name="Image 5"/>
          <p:cNvPicPr>
            <a:picLocks noChangeAspect="1"/>
          </p:cNvPicPr>
          <p:nvPr userDrawn="1"/>
        </p:nvPicPr>
        <p:blipFill rotWithShape="1">
          <a:blip r:embed="rId2" cstate="print">
            <a:extLst>
              <a:ext uri="{28A0092B-C50C-407E-A947-70E740481C1C}">
                <a14:useLocalDpi xmlns:a14="http://schemas.microsoft.com/office/drawing/2010/main" val="0"/>
              </a:ext>
            </a:extLst>
          </a:blip>
          <a:srcRect t="17450" b="81302"/>
          <a:stretch/>
        </p:blipFill>
        <p:spPr>
          <a:xfrm>
            <a:off x="0" y="1234576"/>
            <a:ext cx="9144000" cy="144016"/>
          </a:xfrm>
          <a:prstGeom prst="rect">
            <a:avLst/>
          </a:prstGeom>
        </p:spPr>
      </p:pic>
      <p:sp>
        <p:nvSpPr>
          <p:cNvPr id="9" name="Espace réservé du contenu 2"/>
          <p:cNvSpPr>
            <a:spLocks noGrp="1"/>
          </p:cNvSpPr>
          <p:nvPr>
            <p:ph idx="11"/>
          </p:nvPr>
        </p:nvSpPr>
        <p:spPr>
          <a:xfrm>
            <a:off x="4644008" y="1484784"/>
            <a:ext cx="4248472" cy="4896544"/>
          </a:xfrm>
        </p:spPr>
        <p:txBody>
          <a:bodyPr/>
          <a:lstStyle>
            <a:lvl1pPr>
              <a:spcBef>
                <a:spcPts val="600"/>
              </a:spcBef>
              <a:defRPr/>
            </a:lvl1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4143917404"/>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9" name="Titre 7"/>
          <p:cNvSpPr>
            <a:spLocks noGrp="1"/>
          </p:cNvSpPr>
          <p:nvPr>
            <p:ph type="title"/>
          </p:nvPr>
        </p:nvSpPr>
        <p:spPr>
          <a:xfrm>
            <a:off x="251520" y="404664"/>
            <a:ext cx="8640960" cy="720080"/>
          </a:xfrm>
          <a:noFill/>
        </p:spPr>
        <p:txBody>
          <a:bodyPr vert="horz" lIns="91440" tIns="45720" rIns="91440" bIns="45720" rtlCol="0" anchor="ctr">
            <a:normAutofit/>
          </a:bodyPr>
          <a:lstStyle>
            <a:lvl1pPr>
              <a:defRPr lang="en-US" sz="3200" dirty="0">
                <a:solidFill>
                  <a:srgbClr val="174195"/>
                </a:solidFill>
                <a:latin typeface="+mn-lt"/>
              </a:defRPr>
            </a:lvl1pPr>
          </a:lstStyle>
          <a:p>
            <a:pPr lvl="0" algn="l"/>
            <a:r>
              <a:rPr lang="fr-FR"/>
              <a:t>Modifiez le style du titre</a:t>
            </a:r>
            <a:endParaRPr lang="en-US"/>
          </a:p>
        </p:txBody>
      </p:sp>
      <p:sp>
        <p:nvSpPr>
          <p:cNvPr id="11" name="Espace réservé du texte 3"/>
          <p:cNvSpPr>
            <a:spLocks noGrp="1"/>
          </p:cNvSpPr>
          <p:nvPr>
            <p:ph type="body" sz="quarter" idx="10" hasCustomPrompt="1"/>
          </p:nvPr>
        </p:nvSpPr>
        <p:spPr>
          <a:xfrm>
            <a:off x="251520" y="115888"/>
            <a:ext cx="8640959" cy="288925"/>
          </a:xfrm>
          <a:noFill/>
        </p:spPr>
        <p:txBody>
          <a:bodyPr vert="horz" lIns="91440" tIns="45720" rIns="91440" bIns="45720" rtlCol="0">
            <a:noAutofit/>
          </a:bodyPr>
          <a:lstStyle>
            <a:lvl1pPr>
              <a:defRPr lang="en-US" sz="1400" dirty="0">
                <a:solidFill>
                  <a:srgbClr val="4565AF"/>
                </a:solidFill>
              </a:defRPr>
            </a:lvl1pPr>
          </a:lstStyle>
          <a:p>
            <a:pPr marL="0" lvl="0" indent="0">
              <a:buNone/>
            </a:pPr>
            <a:r>
              <a:rPr lang="en-US"/>
              <a:t>PLAN</a:t>
            </a:r>
          </a:p>
        </p:txBody>
      </p:sp>
      <p:pic>
        <p:nvPicPr>
          <p:cNvPr id="8" name="Image 7"/>
          <p:cNvPicPr>
            <a:picLocks noChangeAspect="1"/>
          </p:cNvPicPr>
          <p:nvPr userDrawn="1"/>
        </p:nvPicPr>
        <p:blipFill rotWithShape="1">
          <a:blip r:embed="rId2" cstate="print">
            <a:extLst>
              <a:ext uri="{28A0092B-C50C-407E-A947-70E740481C1C}">
                <a14:useLocalDpi xmlns:a14="http://schemas.microsoft.com/office/drawing/2010/main" val="0"/>
              </a:ext>
            </a:extLst>
          </a:blip>
          <a:srcRect t="17450" b="81302"/>
          <a:stretch/>
        </p:blipFill>
        <p:spPr>
          <a:xfrm>
            <a:off x="0" y="1234576"/>
            <a:ext cx="9144000" cy="144016"/>
          </a:xfrm>
          <a:prstGeom prst="rect">
            <a:avLst/>
          </a:prstGeom>
        </p:spPr>
      </p:pic>
      <p:sp>
        <p:nvSpPr>
          <p:cNvPr id="13" name="ZoneTexte 12"/>
          <p:cNvSpPr txBox="1"/>
          <p:nvPr userDrawn="1"/>
        </p:nvSpPr>
        <p:spPr>
          <a:xfrm>
            <a:off x="251520" y="6525344"/>
            <a:ext cx="3096344" cy="261610"/>
          </a:xfrm>
          <a:prstGeom prst="rect">
            <a:avLst/>
          </a:prstGeom>
          <a:noFill/>
        </p:spPr>
        <p:txBody>
          <a:bodyPr wrap="square" rtlCol="0">
            <a:spAutoFit/>
          </a:bodyPr>
          <a:lstStyle/>
          <a:p>
            <a:r>
              <a:rPr lang="fr-FR" sz="1100" b="1" noProof="0">
                <a:solidFill>
                  <a:schemeClr val="tx1"/>
                </a:solidFill>
              </a:rPr>
              <a:t>I</a:t>
            </a:r>
            <a:r>
              <a:rPr lang="fr-FR" sz="1100" b="1" noProof="0">
                <a:solidFill>
                  <a:srgbClr val="EE0612"/>
                </a:solidFill>
              </a:rPr>
              <a:t>4</a:t>
            </a:r>
            <a:r>
              <a:rPr lang="fr-FR" sz="1100" b="1" noProof="0">
                <a:solidFill>
                  <a:schemeClr val="tx1"/>
                </a:solidFill>
              </a:rPr>
              <a:t>CE</a:t>
            </a:r>
            <a:r>
              <a:rPr lang="fr-FR" sz="1100" b="1" baseline="0" noProof="0">
                <a:solidFill>
                  <a:schemeClr val="tx1"/>
                </a:solidFill>
              </a:rPr>
              <a:t> </a:t>
            </a:r>
            <a:r>
              <a:rPr lang="fr-FR" sz="1100" b="0" baseline="0" noProof="0">
                <a:solidFill>
                  <a:schemeClr val="tx1"/>
                </a:solidFill>
              </a:rPr>
              <a:t>–</a:t>
            </a:r>
            <a:r>
              <a:rPr lang="fr-FR" sz="1100" b="1" baseline="0" noProof="0">
                <a:solidFill>
                  <a:schemeClr val="tx1"/>
                </a:solidFill>
              </a:rPr>
              <a:t> </a:t>
            </a:r>
            <a:r>
              <a:rPr lang="fr-FR" sz="1100" b="0" noProof="0">
                <a:solidFill>
                  <a:schemeClr val="tx1"/>
                </a:solidFill>
              </a:rPr>
              <a:t>Institut de l’économie pour le climat</a:t>
            </a:r>
          </a:p>
        </p:txBody>
      </p:sp>
    </p:spTree>
    <p:extLst>
      <p:ext uri="{BB962C8B-B14F-4D97-AF65-F5344CB8AC3E}">
        <p14:creationId xmlns:p14="http://schemas.microsoft.com/office/powerpoint/2010/main" val="1736767140"/>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re central">
    <p:spTree>
      <p:nvGrpSpPr>
        <p:cNvPr id="1" name=""/>
        <p:cNvGrpSpPr/>
        <p:nvPr/>
      </p:nvGrpSpPr>
      <p:grpSpPr>
        <a:xfrm>
          <a:off x="0" y="0"/>
          <a:ext cx="0" cy="0"/>
          <a:chOff x="0" y="0"/>
          <a:chExt cx="0" cy="0"/>
        </a:xfrm>
      </p:grpSpPr>
      <p:sp>
        <p:nvSpPr>
          <p:cNvPr id="2" name="Titre 1"/>
          <p:cNvSpPr>
            <a:spLocks noGrp="1"/>
          </p:cNvSpPr>
          <p:nvPr>
            <p:ph type="title"/>
          </p:nvPr>
        </p:nvSpPr>
        <p:spPr>
          <a:noFill/>
        </p:spPr>
        <p:txBody>
          <a:bodyPr vert="horz" lIns="91440" tIns="45720" rIns="91440" bIns="45720" rtlCol="0" anchor="ctr">
            <a:normAutofit/>
          </a:bodyPr>
          <a:lstStyle>
            <a:lvl1pPr algn="ctr">
              <a:defRPr lang="en-US" sz="3200">
                <a:solidFill>
                  <a:srgbClr val="174195"/>
                </a:solidFill>
                <a:latin typeface="+mn-lt"/>
              </a:defRPr>
            </a:lvl1pPr>
          </a:lstStyle>
          <a:p>
            <a:pPr lvl="0" algn="l"/>
            <a:r>
              <a:rPr lang="fr-FR"/>
              <a:t>Modifiez le style du titre</a:t>
            </a:r>
            <a:endParaRPr lang="en-US"/>
          </a:p>
        </p:txBody>
      </p:sp>
      <p:sp>
        <p:nvSpPr>
          <p:cNvPr id="4" name="ZoneTexte 3"/>
          <p:cNvSpPr txBox="1"/>
          <p:nvPr userDrawn="1"/>
        </p:nvSpPr>
        <p:spPr>
          <a:xfrm>
            <a:off x="251520" y="6525344"/>
            <a:ext cx="3096344" cy="261610"/>
          </a:xfrm>
          <a:prstGeom prst="rect">
            <a:avLst/>
          </a:prstGeom>
          <a:noFill/>
        </p:spPr>
        <p:txBody>
          <a:bodyPr wrap="square" rtlCol="0">
            <a:spAutoFit/>
          </a:bodyPr>
          <a:lstStyle/>
          <a:p>
            <a:r>
              <a:rPr lang="fr-FR" sz="1100" b="1" noProof="0">
                <a:solidFill>
                  <a:schemeClr val="tx1"/>
                </a:solidFill>
              </a:rPr>
              <a:t>I</a:t>
            </a:r>
            <a:r>
              <a:rPr lang="fr-FR" sz="1100" b="1" noProof="0">
                <a:solidFill>
                  <a:srgbClr val="EE0612"/>
                </a:solidFill>
              </a:rPr>
              <a:t>4</a:t>
            </a:r>
            <a:r>
              <a:rPr lang="fr-FR" sz="1100" b="1" noProof="0">
                <a:solidFill>
                  <a:schemeClr val="tx1"/>
                </a:solidFill>
              </a:rPr>
              <a:t>CE</a:t>
            </a:r>
            <a:r>
              <a:rPr lang="fr-FR" sz="1100" b="1" baseline="0" noProof="0">
                <a:solidFill>
                  <a:schemeClr val="tx1"/>
                </a:solidFill>
              </a:rPr>
              <a:t> </a:t>
            </a:r>
            <a:r>
              <a:rPr lang="fr-FR" sz="1100" b="0" baseline="0" noProof="0">
                <a:solidFill>
                  <a:schemeClr val="tx1"/>
                </a:solidFill>
              </a:rPr>
              <a:t>–</a:t>
            </a:r>
            <a:r>
              <a:rPr lang="fr-FR" sz="1100" b="1" baseline="0" noProof="0">
                <a:solidFill>
                  <a:schemeClr val="tx1"/>
                </a:solidFill>
              </a:rPr>
              <a:t> </a:t>
            </a:r>
            <a:r>
              <a:rPr lang="fr-FR" sz="1100" b="0" noProof="0">
                <a:solidFill>
                  <a:schemeClr val="tx1"/>
                </a:solidFill>
              </a:rPr>
              <a:t>Institut de l’économie pour le climat</a:t>
            </a:r>
          </a:p>
        </p:txBody>
      </p:sp>
    </p:spTree>
    <p:extLst>
      <p:ext uri="{BB962C8B-B14F-4D97-AF65-F5344CB8AC3E}">
        <p14:creationId xmlns:p14="http://schemas.microsoft.com/office/powerpoint/2010/main" val="3682882843"/>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ntertitre 1">
    <p:spTree>
      <p:nvGrpSpPr>
        <p:cNvPr id="1" name=""/>
        <p:cNvGrpSpPr/>
        <p:nvPr/>
      </p:nvGrpSpPr>
      <p:grpSpPr>
        <a:xfrm>
          <a:off x="0" y="0"/>
          <a:ext cx="0" cy="0"/>
          <a:chOff x="0" y="0"/>
          <a:chExt cx="0" cy="0"/>
        </a:xfrm>
      </p:grpSpPr>
      <p:sp>
        <p:nvSpPr>
          <p:cNvPr id="2" name="Titre 1"/>
          <p:cNvSpPr>
            <a:spLocks noGrp="1"/>
          </p:cNvSpPr>
          <p:nvPr>
            <p:ph type="title"/>
          </p:nvPr>
        </p:nvSpPr>
        <p:spPr>
          <a:xfrm>
            <a:off x="395536" y="2790056"/>
            <a:ext cx="8352928" cy="1143000"/>
          </a:xfrm>
        </p:spPr>
        <p:txBody>
          <a:bodyPr/>
          <a:lstStyle>
            <a:lvl1pPr algn="l">
              <a:defRPr/>
            </a:lvl1pPr>
          </a:lstStyle>
          <a:p>
            <a:r>
              <a:rPr lang="fr-FR"/>
              <a:t>Modifiez le style du titre</a:t>
            </a:r>
            <a:endParaRPr lang="en-US"/>
          </a:p>
        </p:txBody>
      </p:sp>
      <p:sp>
        <p:nvSpPr>
          <p:cNvPr id="6" name="Triangle rectangle 5"/>
          <p:cNvSpPr/>
          <p:nvPr userDrawn="1"/>
        </p:nvSpPr>
        <p:spPr>
          <a:xfrm rot="5400000">
            <a:off x="28528" y="-31441"/>
            <a:ext cx="2708919" cy="2771801"/>
          </a:xfrm>
          <a:prstGeom prst="rtTriangle">
            <a:avLst/>
          </a:prstGeom>
          <a:solidFill>
            <a:srgbClr val="009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riangle rectangle 6"/>
          <p:cNvSpPr/>
          <p:nvPr userDrawn="1"/>
        </p:nvSpPr>
        <p:spPr>
          <a:xfrm rot="16200000">
            <a:off x="6173561" y="3897505"/>
            <a:ext cx="2953054" cy="2987824"/>
          </a:xfrm>
          <a:prstGeom prst="rtTriangle">
            <a:avLst/>
          </a:prstGeom>
          <a:solidFill>
            <a:srgbClr val="444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userDrawn="1"/>
        </p:nvSpPr>
        <p:spPr>
          <a:xfrm>
            <a:off x="251520" y="6525344"/>
            <a:ext cx="3096344" cy="261610"/>
          </a:xfrm>
          <a:prstGeom prst="rect">
            <a:avLst/>
          </a:prstGeom>
          <a:noFill/>
        </p:spPr>
        <p:txBody>
          <a:bodyPr wrap="square" rtlCol="0">
            <a:spAutoFit/>
          </a:bodyPr>
          <a:lstStyle/>
          <a:p>
            <a:r>
              <a:rPr lang="fr-FR" sz="1100" b="1" noProof="0">
                <a:solidFill>
                  <a:schemeClr val="tx1"/>
                </a:solidFill>
              </a:rPr>
              <a:t>I</a:t>
            </a:r>
            <a:r>
              <a:rPr lang="fr-FR" sz="1100" b="1" noProof="0">
                <a:solidFill>
                  <a:srgbClr val="EE0612"/>
                </a:solidFill>
              </a:rPr>
              <a:t>4</a:t>
            </a:r>
            <a:r>
              <a:rPr lang="fr-FR" sz="1100" b="1" noProof="0">
                <a:solidFill>
                  <a:schemeClr val="tx1"/>
                </a:solidFill>
              </a:rPr>
              <a:t>CE</a:t>
            </a:r>
            <a:r>
              <a:rPr lang="fr-FR" sz="1100" b="1" baseline="0" noProof="0">
                <a:solidFill>
                  <a:schemeClr val="tx1"/>
                </a:solidFill>
              </a:rPr>
              <a:t> </a:t>
            </a:r>
            <a:r>
              <a:rPr lang="fr-FR" sz="1100" b="0" baseline="0" noProof="0">
                <a:solidFill>
                  <a:schemeClr val="tx1"/>
                </a:solidFill>
              </a:rPr>
              <a:t>–</a:t>
            </a:r>
            <a:r>
              <a:rPr lang="fr-FR" sz="1100" b="1" baseline="0" noProof="0">
                <a:solidFill>
                  <a:schemeClr val="tx1"/>
                </a:solidFill>
              </a:rPr>
              <a:t> </a:t>
            </a:r>
            <a:r>
              <a:rPr lang="fr-FR" sz="1100" b="0" noProof="0">
                <a:solidFill>
                  <a:schemeClr val="tx1"/>
                </a:solidFill>
              </a:rPr>
              <a:t>Institut de l’économie pour le climat</a:t>
            </a:r>
          </a:p>
        </p:txBody>
      </p:sp>
    </p:spTree>
    <p:extLst>
      <p:ext uri="{BB962C8B-B14F-4D97-AF65-F5344CB8AC3E}">
        <p14:creationId xmlns:p14="http://schemas.microsoft.com/office/powerpoint/2010/main" val="2766801097"/>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ntertitre 2">
    <p:spTree>
      <p:nvGrpSpPr>
        <p:cNvPr id="1" name=""/>
        <p:cNvGrpSpPr/>
        <p:nvPr/>
      </p:nvGrpSpPr>
      <p:grpSpPr>
        <a:xfrm>
          <a:off x="0" y="0"/>
          <a:ext cx="0" cy="0"/>
          <a:chOff x="0" y="0"/>
          <a:chExt cx="0" cy="0"/>
        </a:xfrm>
      </p:grpSpPr>
      <p:pic>
        <p:nvPicPr>
          <p:cNvPr id="6" name="Image 5"/>
          <p:cNvPicPr>
            <a:picLocks noChangeAspect="1"/>
          </p:cNvPicPr>
          <p:nvPr userDrawn="1"/>
        </p:nvPicPr>
        <p:blipFill rotWithShape="1">
          <a:blip r:embed="rId2" cstate="print">
            <a:extLst>
              <a:ext uri="{28A0092B-C50C-407E-A947-70E740481C1C}">
                <a14:useLocalDpi xmlns:a14="http://schemas.microsoft.com/office/drawing/2010/main" val="0"/>
              </a:ext>
            </a:extLst>
          </a:blip>
          <a:srcRect t="4585" b="36376"/>
          <a:stretch/>
        </p:blipFill>
        <p:spPr>
          <a:xfrm>
            <a:off x="-14392" y="0"/>
            <a:ext cx="9158391" cy="6858000"/>
          </a:xfrm>
          <a:prstGeom prst="rect">
            <a:avLst/>
          </a:prstGeom>
        </p:spPr>
      </p:pic>
      <p:sp>
        <p:nvSpPr>
          <p:cNvPr id="2" name="Titre 1"/>
          <p:cNvSpPr>
            <a:spLocks noGrp="1"/>
          </p:cNvSpPr>
          <p:nvPr>
            <p:ph type="title"/>
          </p:nvPr>
        </p:nvSpPr>
        <p:spPr>
          <a:xfrm>
            <a:off x="1043608" y="2492896"/>
            <a:ext cx="8100392" cy="1800200"/>
          </a:xfrm>
          <a:solidFill>
            <a:schemeClr val="bg1"/>
          </a:solidFill>
        </p:spPr>
        <p:txBody>
          <a:bodyPr/>
          <a:lstStyle>
            <a:lvl1pPr algn="l">
              <a:defRPr>
                <a:latin typeface="+mn-lt"/>
              </a:defRPr>
            </a:lvl1pPr>
          </a:lstStyle>
          <a:p>
            <a:r>
              <a:rPr lang="fr-FR"/>
              <a:t>Modifiez le style du titre</a:t>
            </a:r>
            <a:endParaRPr lang="en-US"/>
          </a:p>
        </p:txBody>
      </p:sp>
      <p:sp>
        <p:nvSpPr>
          <p:cNvPr id="7" name="ZoneTexte 6"/>
          <p:cNvSpPr txBox="1"/>
          <p:nvPr userDrawn="1"/>
        </p:nvSpPr>
        <p:spPr>
          <a:xfrm>
            <a:off x="683568" y="6525344"/>
            <a:ext cx="3096344" cy="261610"/>
          </a:xfrm>
          <a:prstGeom prst="rect">
            <a:avLst/>
          </a:prstGeom>
          <a:noFill/>
        </p:spPr>
        <p:txBody>
          <a:bodyPr wrap="square" rtlCol="0">
            <a:spAutoFit/>
          </a:bodyPr>
          <a:lstStyle/>
          <a:p>
            <a:r>
              <a:rPr lang="fr-FR" sz="1100" b="1" noProof="0">
                <a:solidFill>
                  <a:schemeClr val="bg1"/>
                </a:solidFill>
              </a:rPr>
              <a:t>I4CE</a:t>
            </a:r>
            <a:r>
              <a:rPr lang="fr-FR" sz="1100" b="1" baseline="0" noProof="0">
                <a:solidFill>
                  <a:schemeClr val="bg1"/>
                </a:solidFill>
              </a:rPr>
              <a:t> </a:t>
            </a:r>
            <a:r>
              <a:rPr lang="fr-FR" sz="1100" b="0" baseline="0" noProof="0">
                <a:solidFill>
                  <a:schemeClr val="bg1"/>
                </a:solidFill>
              </a:rPr>
              <a:t>–</a:t>
            </a:r>
            <a:r>
              <a:rPr lang="fr-FR" sz="1100" b="1" baseline="0" noProof="0">
                <a:solidFill>
                  <a:schemeClr val="bg1"/>
                </a:solidFill>
              </a:rPr>
              <a:t> </a:t>
            </a:r>
            <a:r>
              <a:rPr lang="fr-FR" sz="1100" b="0" noProof="0">
                <a:solidFill>
                  <a:schemeClr val="bg1"/>
                </a:solidFill>
              </a:rPr>
              <a:t>Institut de l’économie pour le climat</a:t>
            </a:r>
          </a:p>
        </p:txBody>
      </p:sp>
    </p:spTree>
    <p:extLst>
      <p:ext uri="{BB962C8B-B14F-4D97-AF65-F5344CB8AC3E}">
        <p14:creationId xmlns:p14="http://schemas.microsoft.com/office/powerpoint/2010/main" val="2229036716"/>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ntertitre 3">
    <p:spTree>
      <p:nvGrpSpPr>
        <p:cNvPr id="1" name=""/>
        <p:cNvGrpSpPr/>
        <p:nvPr/>
      </p:nvGrpSpPr>
      <p:grpSpPr>
        <a:xfrm>
          <a:off x="0" y="0"/>
          <a:ext cx="0" cy="0"/>
          <a:chOff x="0" y="0"/>
          <a:chExt cx="0" cy="0"/>
        </a:xfrm>
      </p:grpSpPr>
      <p:sp>
        <p:nvSpPr>
          <p:cNvPr id="2" name="Titre 1"/>
          <p:cNvSpPr>
            <a:spLocks noGrp="1"/>
          </p:cNvSpPr>
          <p:nvPr>
            <p:ph type="title"/>
          </p:nvPr>
        </p:nvSpPr>
        <p:spPr>
          <a:xfrm>
            <a:off x="395536" y="2862064"/>
            <a:ext cx="8352928" cy="1143000"/>
          </a:xfrm>
        </p:spPr>
        <p:txBody>
          <a:bodyPr anchor="t"/>
          <a:lstStyle>
            <a:lvl1pPr algn="l">
              <a:defRPr>
                <a:latin typeface="+mn-lt"/>
              </a:defRPr>
            </a:lvl1pPr>
          </a:lstStyle>
          <a:p>
            <a:r>
              <a:rPr lang="fr-FR"/>
              <a:t>Modifiez le style du titre</a:t>
            </a:r>
            <a:endParaRPr lang="en-US"/>
          </a:p>
        </p:txBody>
      </p:sp>
      <p:pic>
        <p:nvPicPr>
          <p:cNvPr id="6" name="Image 5"/>
          <p:cNvPicPr>
            <a:picLocks noChangeAspect="1"/>
          </p:cNvPicPr>
          <p:nvPr userDrawn="1"/>
        </p:nvPicPr>
        <p:blipFill rotWithShape="1">
          <a:blip r:embed="rId2" cstate="print">
            <a:extLst>
              <a:ext uri="{28A0092B-C50C-407E-A947-70E740481C1C}">
                <a14:useLocalDpi xmlns:a14="http://schemas.microsoft.com/office/drawing/2010/main" val="0"/>
              </a:ext>
            </a:extLst>
          </a:blip>
          <a:srcRect t="16202" b="81302"/>
          <a:stretch/>
        </p:blipFill>
        <p:spPr>
          <a:xfrm>
            <a:off x="0" y="2420888"/>
            <a:ext cx="9144000" cy="288032"/>
          </a:xfrm>
          <a:prstGeom prst="rect">
            <a:avLst/>
          </a:prstGeom>
        </p:spPr>
      </p:pic>
      <p:sp>
        <p:nvSpPr>
          <p:cNvPr id="7" name="ZoneTexte 6"/>
          <p:cNvSpPr txBox="1"/>
          <p:nvPr userDrawn="1"/>
        </p:nvSpPr>
        <p:spPr>
          <a:xfrm>
            <a:off x="251520" y="6525344"/>
            <a:ext cx="3096344" cy="261610"/>
          </a:xfrm>
          <a:prstGeom prst="rect">
            <a:avLst/>
          </a:prstGeom>
          <a:noFill/>
        </p:spPr>
        <p:txBody>
          <a:bodyPr wrap="square" rtlCol="0">
            <a:spAutoFit/>
          </a:bodyPr>
          <a:lstStyle/>
          <a:p>
            <a:r>
              <a:rPr lang="fr-FR" sz="1100" b="1" noProof="0">
                <a:solidFill>
                  <a:schemeClr val="tx1"/>
                </a:solidFill>
              </a:rPr>
              <a:t>I</a:t>
            </a:r>
            <a:r>
              <a:rPr lang="fr-FR" sz="1100" b="1" noProof="0">
                <a:solidFill>
                  <a:srgbClr val="EE0612"/>
                </a:solidFill>
              </a:rPr>
              <a:t>4</a:t>
            </a:r>
            <a:r>
              <a:rPr lang="fr-FR" sz="1100" b="1" noProof="0">
                <a:solidFill>
                  <a:schemeClr val="tx1"/>
                </a:solidFill>
              </a:rPr>
              <a:t>CE</a:t>
            </a:r>
            <a:r>
              <a:rPr lang="fr-FR" sz="1100" b="1" baseline="0" noProof="0">
                <a:solidFill>
                  <a:schemeClr val="tx1"/>
                </a:solidFill>
              </a:rPr>
              <a:t> </a:t>
            </a:r>
            <a:r>
              <a:rPr lang="fr-FR" sz="1100" b="0" baseline="0" noProof="0">
                <a:solidFill>
                  <a:schemeClr val="tx1"/>
                </a:solidFill>
              </a:rPr>
              <a:t>–</a:t>
            </a:r>
            <a:r>
              <a:rPr lang="fr-FR" sz="1100" b="1" baseline="0" noProof="0">
                <a:solidFill>
                  <a:schemeClr val="tx1"/>
                </a:solidFill>
              </a:rPr>
              <a:t> </a:t>
            </a:r>
            <a:r>
              <a:rPr lang="fr-FR" sz="1100" b="0" noProof="0">
                <a:solidFill>
                  <a:schemeClr val="tx1"/>
                </a:solidFill>
              </a:rPr>
              <a:t>Institut de l’économie pour le climat</a:t>
            </a:r>
          </a:p>
        </p:txBody>
      </p:sp>
    </p:spTree>
    <p:extLst>
      <p:ext uri="{BB962C8B-B14F-4D97-AF65-F5344CB8AC3E}">
        <p14:creationId xmlns:p14="http://schemas.microsoft.com/office/powerpoint/2010/main" val="1433719119"/>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ntertitre 4">
    <p:spTree>
      <p:nvGrpSpPr>
        <p:cNvPr id="1" name=""/>
        <p:cNvGrpSpPr/>
        <p:nvPr/>
      </p:nvGrpSpPr>
      <p:grpSpPr>
        <a:xfrm>
          <a:off x="0" y="0"/>
          <a:ext cx="0" cy="0"/>
          <a:chOff x="0" y="0"/>
          <a:chExt cx="0" cy="0"/>
        </a:xfrm>
      </p:grpSpPr>
      <p:sp>
        <p:nvSpPr>
          <p:cNvPr id="2" name="Titre 1"/>
          <p:cNvSpPr>
            <a:spLocks noGrp="1"/>
          </p:cNvSpPr>
          <p:nvPr>
            <p:ph type="title"/>
          </p:nvPr>
        </p:nvSpPr>
        <p:spPr>
          <a:xfrm>
            <a:off x="395536" y="2708918"/>
            <a:ext cx="8352928" cy="1205971"/>
          </a:xfrm>
          <a:solidFill>
            <a:schemeClr val="bg1"/>
          </a:solidFill>
        </p:spPr>
        <p:txBody>
          <a:bodyPr/>
          <a:lstStyle>
            <a:lvl1pPr algn="l">
              <a:defRPr/>
            </a:lvl1pPr>
          </a:lstStyle>
          <a:p>
            <a:r>
              <a:rPr lang="fr-FR"/>
              <a:t>Modifiez le style du titre</a:t>
            </a:r>
            <a:endParaRPr lang="en-US"/>
          </a:p>
        </p:txBody>
      </p:sp>
      <p:sp>
        <p:nvSpPr>
          <p:cNvPr id="3" name="Triangle rectangle 2"/>
          <p:cNvSpPr/>
          <p:nvPr userDrawn="1"/>
        </p:nvSpPr>
        <p:spPr>
          <a:xfrm rot="5400000">
            <a:off x="28528" y="-31441"/>
            <a:ext cx="2708919" cy="2771801"/>
          </a:xfrm>
          <a:prstGeom prst="rtTriangle">
            <a:avLst/>
          </a:prstGeom>
          <a:solidFill>
            <a:srgbClr val="009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riangle rectangle 6"/>
          <p:cNvSpPr/>
          <p:nvPr userDrawn="1"/>
        </p:nvSpPr>
        <p:spPr>
          <a:xfrm rot="16200000">
            <a:off x="6173561" y="3897505"/>
            <a:ext cx="2953054" cy="2987824"/>
          </a:xfrm>
          <a:prstGeom prst="rtTriangle">
            <a:avLst/>
          </a:prstGeom>
          <a:solidFill>
            <a:srgbClr val="444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userDrawn="1"/>
        </p:nvSpPr>
        <p:spPr>
          <a:xfrm>
            <a:off x="251520" y="6525344"/>
            <a:ext cx="3096344" cy="261610"/>
          </a:xfrm>
          <a:prstGeom prst="rect">
            <a:avLst/>
          </a:prstGeom>
          <a:noFill/>
        </p:spPr>
        <p:txBody>
          <a:bodyPr wrap="square" rtlCol="0">
            <a:spAutoFit/>
          </a:bodyPr>
          <a:lstStyle/>
          <a:p>
            <a:r>
              <a:rPr lang="fr-FR" sz="1100" b="1" noProof="0">
                <a:solidFill>
                  <a:schemeClr val="tx1"/>
                </a:solidFill>
              </a:rPr>
              <a:t>I</a:t>
            </a:r>
            <a:r>
              <a:rPr lang="fr-FR" sz="1100" b="1" noProof="0">
                <a:solidFill>
                  <a:srgbClr val="EE0612"/>
                </a:solidFill>
              </a:rPr>
              <a:t>4</a:t>
            </a:r>
            <a:r>
              <a:rPr lang="fr-FR" sz="1100" b="1" noProof="0">
                <a:solidFill>
                  <a:schemeClr val="tx1"/>
                </a:solidFill>
              </a:rPr>
              <a:t>CE</a:t>
            </a:r>
            <a:r>
              <a:rPr lang="fr-FR" sz="1100" b="1" baseline="0" noProof="0">
                <a:solidFill>
                  <a:schemeClr val="tx1"/>
                </a:solidFill>
              </a:rPr>
              <a:t> </a:t>
            </a:r>
            <a:r>
              <a:rPr lang="fr-FR" sz="1100" b="0" baseline="0" noProof="0">
                <a:solidFill>
                  <a:schemeClr val="tx1"/>
                </a:solidFill>
              </a:rPr>
              <a:t>–</a:t>
            </a:r>
            <a:r>
              <a:rPr lang="fr-FR" sz="1100" b="1" baseline="0" noProof="0">
                <a:solidFill>
                  <a:schemeClr val="tx1"/>
                </a:solidFill>
              </a:rPr>
              <a:t> </a:t>
            </a:r>
            <a:r>
              <a:rPr lang="fr-FR" sz="1100" b="0" noProof="0">
                <a:solidFill>
                  <a:schemeClr val="tx1"/>
                </a:solidFill>
              </a:rPr>
              <a:t>Institut de l’économie pour le climat</a:t>
            </a:r>
          </a:p>
        </p:txBody>
      </p:sp>
    </p:spTree>
    <p:extLst>
      <p:ext uri="{BB962C8B-B14F-4D97-AF65-F5344CB8AC3E}">
        <p14:creationId xmlns:p14="http://schemas.microsoft.com/office/powerpoint/2010/main" val="3175607020"/>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in">
    <p:spTree>
      <p:nvGrpSpPr>
        <p:cNvPr id="1" name=""/>
        <p:cNvGrpSpPr/>
        <p:nvPr/>
      </p:nvGrpSpPr>
      <p:grpSpPr>
        <a:xfrm>
          <a:off x="0" y="0"/>
          <a:ext cx="0" cy="0"/>
          <a:chOff x="0" y="0"/>
          <a:chExt cx="0" cy="0"/>
        </a:xfrm>
      </p:grpSpPr>
      <p:pic>
        <p:nvPicPr>
          <p:cNvPr id="2" name="Image 1"/>
          <p:cNvPicPr>
            <a:picLocks noChangeAspect="1"/>
          </p:cNvPicPr>
          <p:nvPr userDrawn="1"/>
        </p:nvPicPr>
        <p:blipFill rotWithShape="1">
          <a:blip r:embed="rId2" cstate="print">
            <a:extLst>
              <a:ext uri="{28A0092B-C50C-407E-A947-70E740481C1C}">
                <a14:useLocalDpi xmlns:a14="http://schemas.microsoft.com/office/drawing/2010/main" val="0"/>
              </a:ext>
            </a:extLst>
          </a:blip>
          <a:srcRect t="40338"/>
          <a:stretch/>
        </p:blipFill>
        <p:spPr>
          <a:xfrm>
            <a:off x="0" y="-27384"/>
            <a:ext cx="9144000" cy="6885384"/>
          </a:xfrm>
          <a:prstGeom prst="rect">
            <a:avLst/>
          </a:prstGeom>
        </p:spPr>
      </p:pic>
      <p:sp>
        <p:nvSpPr>
          <p:cNvPr id="5" name="ZoneTexte 4"/>
          <p:cNvSpPr txBox="1"/>
          <p:nvPr userDrawn="1"/>
        </p:nvSpPr>
        <p:spPr>
          <a:xfrm rot="2737892">
            <a:off x="5617014" y="1383802"/>
            <a:ext cx="3300904" cy="738664"/>
          </a:xfrm>
          <a:prstGeom prst="rect">
            <a:avLst/>
          </a:prstGeom>
          <a:noFill/>
        </p:spPr>
        <p:txBody>
          <a:bodyPr wrap="none" rtlCol="0">
            <a:spAutoFit/>
          </a:bodyPr>
          <a:lstStyle/>
          <a:p>
            <a:r>
              <a:rPr lang="en-US" sz="1400">
                <a:solidFill>
                  <a:schemeClr val="bg1"/>
                </a:solidFill>
              </a:rPr>
              <a:t>I4CE – Institute</a:t>
            </a:r>
            <a:r>
              <a:rPr lang="en-US" sz="1400" baseline="0">
                <a:solidFill>
                  <a:schemeClr val="bg1"/>
                </a:solidFill>
              </a:rPr>
              <a:t> for Climate Economics </a:t>
            </a:r>
            <a:br>
              <a:rPr lang="en-US" sz="1400" baseline="0">
                <a:solidFill>
                  <a:schemeClr val="bg1"/>
                </a:solidFill>
              </a:rPr>
            </a:br>
            <a:r>
              <a:rPr lang="en-US" sz="1400" baseline="0">
                <a:solidFill>
                  <a:schemeClr val="bg1"/>
                </a:solidFill>
              </a:rPr>
              <a:t>30 rue de Fleurus, 75006 Paris</a:t>
            </a:r>
          </a:p>
          <a:p>
            <a:r>
              <a:rPr lang="en-US" sz="1400" u="none" baseline="0">
                <a:solidFill>
                  <a:schemeClr val="bg1"/>
                </a:solidFill>
              </a:rPr>
              <a:t>www.i4ce.org | contact@i4ce.org</a:t>
            </a:r>
            <a:endParaRPr lang="en-US" sz="1400">
              <a:solidFill>
                <a:schemeClr val="bg1"/>
              </a:solidFill>
            </a:endParaRPr>
          </a:p>
        </p:txBody>
      </p:sp>
      <p:cxnSp>
        <p:nvCxnSpPr>
          <p:cNvPr id="7" name="Connecteur droit 6"/>
          <p:cNvCxnSpPr/>
          <p:nvPr userDrawn="1"/>
        </p:nvCxnSpPr>
        <p:spPr>
          <a:xfrm>
            <a:off x="755576" y="6021288"/>
            <a:ext cx="0" cy="6480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Espace réservé du texte 10"/>
          <p:cNvSpPr>
            <a:spLocks noGrp="1"/>
          </p:cNvSpPr>
          <p:nvPr>
            <p:ph type="body" sz="quarter" idx="10" hasCustomPrompt="1"/>
          </p:nvPr>
        </p:nvSpPr>
        <p:spPr>
          <a:xfrm>
            <a:off x="2843807" y="3643908"/>
            <a:ext cx="3456385" cy="1803416"/>
          </a:xfrm>
          <a:solidFill>
            <a:schemeClr val="bg1"/>
          </a:solidFill>
        </p:spPr>
        <p:txBody>
          <a:bodyPr anchor="t">
            <a:normAutofit/>
          </a:bodyPr>
          <a:lstStyle>
            <a:lvl1pPr marL="0" indent="0" algn="ctr">
              <a:buNone/>
              <a:defRPr sz="2800" baseline="0">
                <a:latin typeface="+mj-lt"/>
              </a:defRPr>
            </a:lvl1pPr>
          </a:lstStyle>
          <a:p>
            <a:pPr lvl="0"/>
            <a:r>
              <a:rPr lang="en-US" err="1"/>
              <a:t>Remerciements</a:t>
            </a:r>
            <a:endParaRPr lang="en-US"/>
          </a:p>
          <a:p>
            <a:pPr lvl="0"/>
            <a:r>
              <a:rPr lang="en-US" err="1"/>
              <a:t>Adresse</a:t>
            </a:r>
            <a:r>
              <a:rPr lang="en-US"/>
              <a:t> contact</a:t>
            </a:r>
          </a:p>
        </p:txBody>
      </p:sp>
      <p:pic>
        <p:nvPicPr>
          <p:cNvPr id="8" name="Image 7"/>
          <p:cNvPicPr>
            <a:picLocks noChangeAspect="1"/>
          </p:cNvPicPr>
          <p:nvPr userDrawn="1"/>
        </p:nvPicPr>
        <p:blipFill rotWithShape="1">
          <a:blip r:embed="rId3" cstate="print">
            <a:extLst>
              <a:ext uri="{28A0092B-C50C-407E-A947-70E740481C1C}">
                <a14:useLocalDpi xmlns:a14="http://schemas.microsoft.com/office/drawing/2010/main" val="0"/>
              </a:ext>
            </a:extLst>
          </a:blip>
          <a:srcRect r="3889" b="561"/>
          <a:stretch/>
        </p:blipFill>
        <p:spPr>
          <a:xfrm>
            <a:off x="67833" y="40690"/>
            <a:ext cx="1263807" cy="1516102"/>
          </a:xfrm>
          <a:prstGeom prst="rect">
            <a:avLst/>
          </a:prstGeom>
        </p:spPr>
      </p:pic>
      <p:grpSp>
        <p:nvGrpSpPr>
          <p:cNvPr id="9" name="Groupe 8"/>
          <p:cNvGrpSpPr/>
          <p:nvPr userDrawn="1"/>
        </p:nvGrpSpPr>
        <p:grpSpPr>
          <a:xfrm>
            <a:off x="3563888" y="2967900"/>
            <a:ext cx="555442" cy="555442"/>
            <a:chOff x="2339752" y="692696"/>
            <a:chExt cx="792088" cy="792088"/>
          </a:xfrm>
        </p:grpSpPr>
        <p:sp>
          <p:nvSpPr>
            <p:cNvPr id="10" name="Rectangle 9"/>
            <p:cNvSpPr/>
            <p:nvPr/>
          </p:nvSpPr>
          <p:spPr>
            <a:xfrm>
              <a:off x="2339752" y="692696"/>
              <a:ext cx="79208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4" descr="https://static.thenounproject.com/png/509045-200.png">
              <a:hlinkClick r:id="rId4"/>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444327" y="797271"/>
              <a:ext cx="582938" cy="5829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grpSp>
        <p:nvGrpSpPr>
          <p:cNvPr id="13" name="Groupe 12"/>
          <p:cNvGrpSpPr/>
          <p:nvPr userDrawn="1"/>
        </p:nvGrpSpPr>
        <p:grpSpPr>
          <a:xfrm>
            <a:off x="4247964" y="2967899"/>
            <a:ext cx="555442" cy="555442"/>
            <a:chOff x="2339752" y="1592796"/>
            <a:chExt cx="792088" cy="792088"/>
          </a:xfrm>
        </p:grpSpPr>
        <p:sp>
          <p:nvSpPr>
            <p:cNvPr id="14" name="Rectangle 13"/>
            <p:cNvSpPr/>
            <p:nvPr/>
          </p:nvSpPr>
          <p:spPr>
            <a:xfrm>
              <a:off x="2339752" y="1592796"/>
              <a:ext cx="79208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6" descr="https://static.thenounproject.com/png/2386251-200.png">
              <a:hlinkClick r:id="rId6"/>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2435168" y="1688212"/>
              <a:ext cx="601257" cy="60125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16" name="Groupe 15"/>
          <p:cNvGrpSpPr/>
          <p:nvPr userDrawn="1"/>
        </p:nvGrpSpPr>
        <p:grpSpPr>
          <a:xfrm>
            <a:off x="4932040" y="2967899"/>
            <a:ext cx="555442" cy="555442"/>
            <a:chOff x="2339752" y="2492896"/>
            <a:chExt cx="792088" cy="792088"/>
          </a:xfrm>
        </p:grpSpPr>
        <p:sp>
          <p:nvSpPr>
            <p:cNvPr id="17" name="Rectangle 16"/>
            <p:cNvSpPr/>
            <p:nvPr/>
          </p:nvSpPr>
          <p:spPr>
            <a:xfrm>
              <a:off x="2339752" y="2492896"/>
              <a:ext cx="79208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Image 5" descr="https://static.thenounproject.com/png/23267-200.png">
              <a:hlinkClick r:id="rId8"/>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2447764" y="2600908"/>
              <a:ext cx="576064" cy="5760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1898188"/>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Fin">
    <p:spTree>
      <p:nvGrpSpPr>
        <p:cNvPr id="1" name=""/>
        <p:cNvGrpSpPr/>
        <p:nvPr/>
      </p:nvGrpSpPr>
      <p:grpSpPr>
        <a:xfrm>
          <a:off x="0" y="0"/>
          <a:ext cx="0" cy="0"/>
          <a:chOff x="0" y="0"/>
          <a:chExt cx="0" cy="0"/>
        </a:xfrm>
      </p:grpSpPr>
      <p:pic>
        <p:nvPicPr>
          <p:cNvPr id="2" name="Image 1"/>
          <p:cNvPicPr>
            <a:picLocks noChangeAspect="1"/>
          </p:cNvPicPr>
          <p:nvPr userDrawn="1"/>
        </p:nvPicPr>
        <p:blipFill rotWithShape="1">
          <a:blip r:embed="rId2" cstate="print">
            <a:extLst>
              <a:ext uri="{28A0092B-C50C-407E-A947-70E740481C1C}">
                <a14:useLocalDpi xmlns:a14="http://schemas.microsoft.com/office/drawing/2010/main" val="0"/>
              </a:ext>
            </a:extLst>
          </a:blip>
          <a:srcRect t="40338"/>
          <a:stretch/>
        </p:blipFill>
        <p:spPr>
          <a:xfrm>
            <a:off x="0" y="-27384"/>
            <a:ext cx="9144000" cy="6885384"/>
          </a:xfrm>
          <a:prstGeom prst="rect">
            <a:avLst/>
          </a:prstGeom>
        </p:spPr>
      </p:pic>
      <p:sp>
        <p:nvSpPr>
          <p:cNvPr id="5" name="ZoneTexte 4"/>
          <p:cNvSpPr txBox="1"/>
          <p:nvPr userDrawn="1"/>
        </p:nvSpPr>
        <p:spPr>
          <a:xfrm rot="2737892">
            <a:off x="5540936" y="1383802"/>
            <a:ext cx="3453061" cy="738664"/>
          </a:xfrm>
          <a:prstGeom prst="rect">
            <a:avLst/>
          </a:prstGeom>
          <a:noFill/>
        </p:spPr>
        <p:txBody>
          <a:bodyPr wrap="none" rtlCol="0">
            <a:spAutoFit/>
          </a:bodyPr>
          <a:lstStyle/>
          <a:p>
            <a:r>
              <a:rPr lang="en-US" sz="1400">
                <a:solidFill>
                  <a:schemeClr val="bg1"/>
                </a:solidFill>
              </a:rPr>
              <a:t>I4CE – Institute</a:t>
            </a:r>
            <a:r>
              <a:rPr lang="en-US" sz="1400" baseline="0">
                <a:solidFill>
                  <a:schemeClr val="bg1"/>
                </a:solidFill>
              </a:rPr>
              <a:t> for Climate Economics </a:t>
            </a:r>
            <a:br>
              <a:rPr lang="en-US" sz="1400" baseline="0">
                <a:solidFill>
                  <a:schemeClr val="bg1"/>
                </a:solidFill>
              </a:rPr>
            </a:br>
            <a:r>
              <a:rPr lang="en-US" sz="1400" baseline="0">
                <a:solidFill>
                  <a:schemeClr val="bg1"/>
                </a:solidFill>
              </a:rPr>
              <a:t>20-22 Rue des Petits Hôtels, 75010 Paris</a:t>
            </a:r>
          </a:p>
          <a:p>
            <a:r>
              <a:rPr lang="en-US" sz="1400" u="none" baseline="0">
                <a:solidFill>
                  <a:schemeClr val="bg1"/>
                </a:solidFill>
              </a:rPr>
              <a:t>www.i4ce.org | contact@i4ce.org</a:t>
            </a:r>
            <a:endParaRPr lang="en-US" sz="1400">
              <a:solidFill>
                <a:schemeClr val="bg1"/>
              </a:solidFill>
            </a:endParaRPr>
          </a:p>
        </p:txBody>
      </p:sp>
      <p:cxnSp>
        <p:nvCxnSpPr>
          <p:cNvPr id="7" name="Connecteur droit 6"/>
          <p:cNvCxnSpPr/>
          <p:nvPr userDrawn="1"/>
        </p:nvCxnSpPr>
        <p:spPr>
          <a:xfrm>
            <a:off x="755576" y="6021288"/>
            <a:ext cx="0" cy="6480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Espace réservé du texte 10"/>
          <p:cNvSpPr>
            <a:spLocks noGrp="1"/>
          </p:cNvSpPr>
          <p:nvPr>
            <p:ph type="body" sz="quarter" idx="10" hasCustomPrompt="1"/>
          </p:nvPr>
        </p:nvSpPr>
        <p:spPr>
          <a:xfrm>
            <a:off x="2843807" y="3643908"/>
            <a:ext cx="3456385" cy="1803416"/>
          </a:xfrm>
          <a:solidFill>
            <a:schemeClr val="bg1"/>
          </a:solidFill>
        </p:spPr>
        <p:txBody>
          <a:bodyPr anchor="t">
            <a:normAutofit/>
          </a:bodyPr>
          <a:lstStyle>
            <a:lvl1pPr marL="0" indent="0" algn="ctr">
              <a:buNone/>
              <a:defRPr sz="2800" baseline="0">
                <a:latin typeface="+mj-lt"/>
              </a:defRPr>
            </a:lvl1pPr>
          </a:lstStyle>
          <a:p>
            <a:pPr lvl="0"/>
            <a:r>
              <a:rPr lang="en-US" err="1"/>
              <a:t>Remerciements</a:t>
            </a:r>
            <a:endParaRPr lang="en-US"/>
          </a:p>
          <a:p>
            <a:pPr lvl="0"/>
            <a:r>
              <a:rPr lang="en-US" err="1"/>
              <a:t>Adresse</a:t>
            </a:r>
            <a:r>
              <a:rPr lang="en-US"/>
              <a:t> contact</a:t>
            </a:r>
          </a:p>
        </p:txBody>
      </p:sp>
      <p:pic>
        <p:nvPicPr>
          <p:cNvPr id="8" name="Image 7"/>
          <p:cNvPicPr>
            <a:picLocks noChangeAspect="1"/>
          </p:cNvPicPr>
          <p:nvPr userDrawn="1"/>
        </p:nvPicPr>
        <p:blipFill rotWithShape="1">
          <a:blip r:embed="rId3" cstate="print">
            <a:extLst>
              <a:ext uri="{28A0092B-C50C-407E-A947-70E740481C1C}">
                <a14:useLocalDpi xmlns:a14="http://schemas.microsoft.com/office/drawing/2010/main" val="0"/>
              </a:ext>
            </a:extLst>
          </a:blip>
          <a:srcRect r="3889" b="561"/>
          <a:stretch/>
        </p:blipFill>
        <p:spPr>
          <a:xfrm>
            <a:off x="67833" y="40690"/>
            <a:ext cx="1263807" cy="1516102"/>
          </a:xfrm>
          <a:prstGeom prst="rect">
            <a:avLst/>
          </a:prstGeom>
        </p:spPr>
      </p:pic>
      <p:grpSp>
        <p:nvGrpSpPr>
          <p:cNvPr id="9" name="Groupe 8"/>
          <p:cNvGrpSpPr/>
          <p:nvPr userDrawn="1"/>
        </p:nvGrpSpPr>
        <p:grpSpPr>
          <a:xfrm>
            <a:off x="3563888" y="2967900"/>
            <a:ext cx="555442" cy="555442"/>
            <a:chOff x="2339752" y="692696"/>
            <a:chExt cx="792088" cy="792088"/>
          </a:xfrm>
        </p:grpSpPr>
        <p:sp>
          <p:nvSpPr>
            <p:cNvPr id="10" name="Rectangle 9"/>
            <p:cNvSpPr/>
            <p:nvPr/>
          </p:nvSpPr>
          <p:spPr>
            <a:xfrm>
              <a:off x="2339752" y="692696"/>
              <a:ext cx="79208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4" descr="https://static.thenounproject.com/png/509045-200.png">
              <a:hlinkClick r:id="rId4"/>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444327" y="797271"/>
              <a:ext cx="582938" cy="5829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grpSp>
        <p:nvGrpSpPr>
          <p:cNvPr id="13" name="Groupe 12"/>
          <p:cNvGrpSpPr/>
          <p:nvPr userDrawn="1"/>
        </p:nvGrpSpPr>
        <p:grpSpPr>
          <a:xfrm>
            <a:off x="4247964" y="2967899"/>
            <a:ext cx="555442" cy="555442"/>
            <a:chOff x="2339752" y="1592796"/>
            <a:chExt cx="792088" cy="792088"/>
          </a:xfrm>
        </p:grpSpPr>
        <p:sp>
          <p:nvSpPr>
            <p:cNvPr id="14" name="Rectangle 13"/>
            <p:cNvSpPr/>
            <p:nvPr/>
          </p:nvSpPr>
          <p:spPr>
            <a:xfrm>
              <a:off x="2339752" y="1592796"/>
              <a:ext cx="79208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6" descr="https://static.thenounproject.com/png/2386251-200.png">
              <a:hlinkClick r:id="rId6"/>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2435168" y="1688212"/>
              <a:ext cx="601257" cy="60125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16" name="Groupe 15"/>
          <p:cNvGrpSpPr/>
          <p:nvPr userDrawn="1"/>
        </p:nvGrpSpPr>
        <p:grpSpPr>
          <a:xfrm>
            <a:off x="4932040" y="2967899"/>
            <a:ext cx="555442" cy="555442"/>
            <a:chOff x="2339752" y="2492896"/>
            <a:chExt cx="792088" cy="792088"/>
          </a:xfrm>
        </p:grpSpPr>
        <p:sp>
          <p:nvSpPr>
            <p:cNvPr id="17" name="Rectangle 16"/>
            <p:cNvSpPr/>
            <p:nvPr/>
          </p:nvSpPr>
          <p:spPr>
            <a:xfrm>
              <a:off x="2339752" y="2492896"/>
              <a:ext cx="79208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Image 5" descr="https://static.thenounproject.com/png/23267-200.png">
              <a:hlinkClick r:id="rId8"/>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2447764" y="2600908"/>
              <a:ext cx="576064" cy="5760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0341347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7" name="Rectangle 6"/>
          <p:cNvSpPr/>
          <p:nvPr userDrawn="1"/>
        </p:nvSpPr>
        <p:spPr>
          <a:xfrm>
            <a:off x="0" y="-27384"/>
            <a:ext cx="9144000" cy="3573016"/>
          </a:xfrm>
          <a:prstGeom prst="rect">
            <a:avLst/>
          </a:prstGeom>
          <a:solidFill>
            <a:srgbClr val="174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Connecteur droit 10"/>
          <p:cNvCxnSpPr/>
          <p:nvPr userDrawn="1"/>
        </p:nvCxnSpPr>
        <p:spPr>
          <a:xfrm>
            <a:off x="1907704" y="260648"/>
            <a:ext cx="0" cy="316835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re 1"/>
          <p:cNvSpPr>
            <a:spLocks noGrp="1"/>
          </p:cNvSpPr>
          <p:nvPr>
            <p:ph type="ctrTitle"/>
          </p:nvPr>
        </p:nvSpPr>
        <p:spPr>
          <a:xfrm>
            <a:off x="2051719" y="1063973"/>
            <a:ext cx="6835799" cy="1212900"/>
          </a:xfrm>
        </p:spPr>
        <p:txBody>
          <a:bodyPr anchor="t">
            <a:normAutofit/>
          </a:bodyPr>
          <a:lstStyle>
            <a:lvl1pPr algn="l">
              <a:defRPr sz="3200">
                <a:solidFill>
                  <a:schemeClr val="bg1"/>
                </a:solidFill>
              </a:defRPr>
            </a:lvl1pPr>
          </a:lstStyle>
          <a:p>
            <a:r>
              <a:rPr lang="fr-FR"/>
              <a:t>Modifiez le style du titre</a:t>
            </a:r>
            <a:endParaRPr lang="en-US"/>
          </a:p>
        </p:txBody>
      </p:sp>
      <p:sp>
        <p:nvSpPr>
          <p:cNvPr id="3" name="Sous-titre 2"/>
          <p:cNvSpPr>
            <a:spLocks noGrp="1"/>
          </p:cNvSpPr>
          <p:nvPr>
            <p:ph type="subTitle" idx="1"/>
          </p:nvPr>
        </p:nvSpPr>
        <p:spPr>
          <a:xfrm>
            <a:off x="2051719" y="2276872"/>
            <a:ext cx="6835799" cy="504056"/>
          </a:xfrm>
        </p:spPr>
        <p:txBody>
          <a:bodyPr>
            <a:normAutofit/>
          </a:bodyPr>
          <a:lstStyle>
            <a:lvl1pPr marL="0" indent="0" algn="l">
              <a:buNone/>
              <a:defRPr sz="18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a:p>
        </p:txBody>
      </p:sp>
      <p:sp>
        <p:nvSpPr>
          <p:cNvPr id="14" name="Espace réservé du texte 13"/>
          <p:cNvSpPr>
            <a:spLocks noGrp="1"/>
          </p:cNvSpPr>
          <p:nvPr>
            <p:ph type="body" sz="quarter" idx="13" hasCustomPrompt="1"/>
          </p:nvPr>
        </p:nvSpPr>
        <p:spPr>
          <a:xfrm>
            <a:off x="2051049" y="3068959"/>
            <a:ext cx="6836469" cy="360041"/>
          </a:xfrm>
        </p:spPr>
        <p:txBody>
          <a:bodyPr>
            <a:noAutofit/>
          </a:bodyPr>
          <a:lstStyle>
            <a:lvl1pPr marL="0" indent="0">
              <a:buNone/>
              <a:defRPr sz="1800">
                <a:solidFill>
                  <a:schemeClr val="bg1"/>
                </a:solidFill>
              </a:defRPr>
            </a:lvl1pPr>
          </a:lstStyle>
          <a:p>
            <a:pPr lvl="0"/>
            <a:r>
              <a:rPr lang="en-US"/>
              <a:t>AUTEURS &amp; LIEU</a:t>
            </a:r>
          </a:p>
        </p:txBody>
      </p:sp>
      <p:sp>
        <p:nvSpPr>
          <p:cNvPr id="17" name="Espace réservé du texte 13"/>
          <p:cNvSpPr>
            <a:spLocks noGrp="1"/>
          </p:cNvSpPr>
          <p:nvPr>
            <p:ph type="body" sz="quarter" idx="14" hasCustomPrompt="1"/>
          </p:nvPr>
        </p:nvSpPr>
        <p:spPr>
          <a:xfrm>
            <a:off x="252919" y="3068960"/>
            <a:ext cx="1479406" cy="360041"/>
          </a:xfrm>
        </p:spPr>
        <p:txBody>
          <a:bodyPr>
            <a:noAutofit/>
          </a:bodyPr>
          <a:lstStyle>
            <a:lvl1pPr marL="0" indent="0" algn="ctr">
              <a:buNone/>
              <a:defRPr sz="1800">
                <a:solidFill>
                  <a:schemeClr val="bg1"/>
                </a:solidFill>
              </a:defRPr>
            </a:lvl1pPr>
          </a:lstStyle>
          <a:p>
            <a:pPr lvl="0"/>
            <a:r>
              <a:rPr lang="en-US"/>
              <a:t>DATE</a:t>
            </a:r>
          </a:p>
        </p:txBody>
      </p:sp>
      <p:pic>
        <p:nvPicPr>
          <p:cNvPr id="23" name="Imag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260648"/>
            <a:ext cx="1480805" cy="1716956"/>
          </a:xfrm>
          <a:prstGeom prst="rect">
            <a:avLst/>
          </a:prstGeom>
        </p:spPr>
      </p:pic>
    </p:spTree>
    <p:extLst>
      <p:ext uri="{BB962C8B-B14F-4D97-AF65-F5344CB8AC3E}">
        <p14:creationId xmlns:p14="http://schemas.microsoft.com/office/powerpoint/2010/main" val="3521856596"/>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3" name="Rectangle 2"/>
          <p:cNvSpPr/>
          <p:nvPr userDrawn="1"/>
        </p:nvSpPr>
        <p:spPr>
          <a:xfrm>
            <a:off x="0" y="6453336"/>
            <a:ext cx="9144000" cy="404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3859687"/>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cSld name="2_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6DEAFA-6042-44CA-B78A-7657A1F68669}"/>
              </a:ext>
            </a:extLst>
          </p:cNvPr>
          <p:cNvSpPr>
            <a:spLocks noGrp="1"/>
          </p:cNvSpPr>
          <p:nvPr>
            <p:ph type="ctrTitle"/>
          </p:nvPr>
        </p:nvSpPr>
        <p:spPr>
          <a:xfrm>
            <a:off x="1143000" y="1122363"/>
            <a:ext cx="6858000" cy="2387600"/>
          </a:xfrm>
        </p:spPr>
        <p:txBody>
          <a:bodyPr anchor="b"/>
          <a:lstStyle>
            <a:lvl1pPr algn="ctr">
              <a:defRPr sz="4500"/>
            </a:lvl1pPr>
          </a:lstStyle>
          <a:p>
            <a:r>
              <a:rPr lang="fr-FR"/>
              <a:t>Modifiez le style du titre</a:t>
            </a:r>
          </a:p>
        </p:txBody>
      </p:sp>
      <p:sp>
        <p:nvSpPr>
          <p:cNvPr id="3" name="Sous-titre 2">
            <a:extLst>
              <a:ext uri="{FF2B5EF4-FFF2-40B4-BE49-F238E27FC236}">
                <a16:creationId xmlns:a16="http://schemas.microsoft.com/office/drawing/2014/main" id="{3CF22E24-79EE-481B-9953-48B69E1AB63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E5E66B45-9EF6-4F42-837E-8A4F7A23F7DB}"/>
              </a:ext>
            </a:extLst>
          </p:cNvPr>
          <p:cNvSpPr>
            <a:spLocks noGrp="1"/>
          </p:cNvSpPr>
          <p:nvPr>
            <p:ph type="dt" sz="half" idx="10"/>
          </p:nvPr>
        </p:nvSpPr>
        <p:spPr/>
        <p:txBody>
          <a:bodyPr/>
          <a:lstStyle/>
          <a:p>
            <a:fld id="{E69290F5-D485-40C9-A4EC-085FA7A6D044}" type="datetimeFigureOut">
              <a:rPr lang="fr-FR" smtClean="0"/>
              <a:t>27/11/2023</a:t>
            </a:fld>
            <a:endParaRPr lang="fr-FR"/>
          </a:p>
        </p:txBody>
      </p:sp>
      <p:sp>
        <p:nvSpPr>
          <p:cNvPr id="5" name="Espace réservé du pied de page 4">
            <a:extLst>
              <a:ext uri="{FF2B5EF4-FFF2-40B4-BE49-F238E27FC236}">
                <a16:creationId xmlns:a16="http://schemas.microsoft.com/office/drawing/2014/main" id="{1C7828A1-8CB5-4DBC-B94A-8ABE6EA4E5D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3A03C20-3A9B-40E9-A01B-92A4D9F3B33F}"/>
              </a:ext>
            </a:extLst>
          </p:cNvPr>
          <p:cNvSpPr>
            <a:spLocks noGrp="1"/>
          </p:cNvSpPr>
          <p:nvPr>
            <p:ph type="sldNum" sz="quarter" idx="12"/>
          </p:nvPr>
        </p:nvSpPr>
        <p:spPr/>
        <p:txBody>
          <a:bodyPr/>
          <a:lstStyle/>
          <a:p>
            <a:fld id="{D558C160-8F66-47D8-9A2D-AB1708D6176B}" type="slidenum">
              <a:rPr lang="fr-FR" smtClean="0"/>
              <a:t>‹N°›</a:t>
            </a:fld>
            <a:endParaRPr lang="fr-FR"/>
          </a:p>
        </p:txBody>
      </p:sp>
    </p:spTree>
    <p:extLst>
      <p:ext uri="{BB962C8B-B14F-4D97-AF65-F5344CB8AC3E}">
        <p14:creationId xmlns:p14="http://schemas.microsoft.com/office/powerpoint/2010/main" val="14979732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2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6E907-C278-4A5E-B22E-E043166B1B1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4D05179-E0A5-4BA3-9709-EEDDF319DE1F}"/>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F3769BF-90D2-4CF7-B9DA-6ED4C9BA7544}"/>
              </a:ext>
            </a:extLst>
          </p:cNvPr>
          <p:cNvSpPr>
            <a:spLocks noGrp="1"/>
          </p:cNvSpPr>
          <p:nvPr>
            <p:ph type="dt" sz="half" idx="10"/>
          </p:nvPr>
        </p:nvSpPr>
        <p:spPr/>
        <p:txBody>
          <a:bodyPr/>
          <a:lstStyle/>
          <a:p>
            <a:fld id="{22554BE1-8B30-4049-A47F-BF7E21948EE7}" type="datetimeFigureOut">
              <a:rPr lang="fr-FR" smtClean="0"/>
              <a:t>27/11/2023</a:t>
            </a:fld>
            <a:endParaRPr lang="fr-FR"/>
          </a:p>
        </p:txBody>
      </p:sp>
      <p:sp>
        <p:nvSpPr>
          <p:cNvPr id="5" name="Espace réservé du pied de page 4">
            <a:extLst>
              <a:ext uri="{FF2B5EF4-FFF2-40B4-BE49-F238E27FC236}">
                <a16:creationId xmlns:a16="http://schemas.microsoft.com/office/drawing/2014/main" id="{897EED03-01D9-4851-913C-53286EA5E77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3111F15-6616-4B41-AA69-EF1A5DD02550}"/>
              </a:ext>
            </a:extLst>
          </p:cNvPr>
          <p:cNvSpPr>
            <a:spLocks noGrp="1"/>
          </p:cNvSpPr>
          <p:nvPr>
            <p:ph type="sldNum" sz="quarter" idx="12"/>
          </p:nvPr>
        </p:nvSpPr>
        <p:spPr/>
        <p:txBody>
          <a:bodyPr/>
          <a:lstStyle/>
          <a:p>
            <a:fld id="{BC17CD22-B5B5-4961-8C1C-22A045FE3882}" type="slidenum">
              <a:rPr lang="fr-FR" smtClean="0"/>
              <a:t>‹N°›</a:t>
            </a:fld>
            <a:endParaRPr lang="fr-FR"/>
          </a:p>
        </p:txBody>
      </p:sp>
    </p:spTree>
    <p:extLst>
      <p:ext uri="{BB962C8B-B14F-4D97-AF65-F5344CB8AC3E}">
        <p14:creationId xmlns:p14="http://schemas.microsoft.com/office/powerpoint/2010/main" val="3186221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3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1520" y="1484784"/>
            <a:ext cx="8640960" cy="4896544"/>
          </a:xfrm>
        </p:spPr>
        <p:txBody>
          <a:bodyPr/>
          <a:lstStyle>
            <a:lvl1pPr>
              <a:spcBef>
                <a:spcPts val="191"/>
              </a:spcBef>
              <a:defRPr/>
            </a:lvl1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ZoneTexte 6"/>
          <p:cNvSpPr txBox="1"/>
          <p:nvPr userDrawn="1"/>
        </p:nvSpPr>
        <p:spPr>
          <a:xfrm>
            <a:off x="251521" y="6525350"/>
            <a:ext cx="3096344" cy="145874"/>
          </a:xfrm>
          <a:prstGeom prst="rect">
            <a:avLst/>
          </a:prstGeom>
          <a:noFill/>
        </p:spPr>
        <p:txBody>
          <a:bodyPr wrap="square" rtlCol="0">
            <a:spAutoFit/>
          </a:bodyPr>
          <a:lstStyle/>
          <a:p>
            <a:r>
              <a:rPr lang="fr-FR" sz="348" b="1" noProof="0">
                <a:solidFill>
                  <a:schemeClr val="tx1"/>
                </a:solidFill>
              </a:rPr>
              <a:t>I</a:t>
            </a:r>
            <a:r>
              <a:rPr lang="fr-FR" sz="348" b="1" noProof="0">
                <a:solidFill>
                  <a:srgbClr val="EE0612"/>
                </a:solidFill>
              </a:rPr>
              <a:t>4</a:t>
            </a:r>
            <a:r>
              <a:rPr lang="fr-FR" sz="348" b="1" noProof="0">
                <a:solidFill>
                  <a:schemeClr val="tx1"/>
                </a:solidFill>
              </a:rPr>
              <a:t>CE</a:t>
            </a:r>
            <a:r>
              <a:rPr lang="fr-FR" sz="348" b="1" baseline="0" noProof="0">
                <a:solidFill>
                  <a:schemeClr val="tx1"/>
                </a:solidFill>
              </a:rPr>
              <a:t> </a:t>
            </a:r>
            <a:r>
              <a:rPr lang="fr-FR" sz="348" b="0" baseline="0" noProof="0">
                <a:solidFill>
                  <a:schemeClr val="tx1"/>
                </a:solidFill>
              </a:rPr>
              <a:t>–</a:t>
            </a:r>
            <a:r>
              <a:rPr lang="fr-FR" sz="348" b="1" baseline="0" noProof="0">
                <a:solidFill>
                  <a:schemeClr val="tx1"/>
                </a:solidFill>
              </a:rPr>
              <a:t> </a:t>
            </a:r>
            <a:r>
              <a:rPr lang="fr-FR" sz="348" b="0" noProof="0">
                <a:solidFill>
                  <a:schemeClr val="tx1"/>
                </a:solidFill>
              </a:rPr>
              <a:t>Institut de l’économie pour le climat</a:t>
            </a:r>
          </a:p>
        </p:txBody>
      </p:sp>
      <p:sp>
        <p:nvSpPr>
          <p:cNvPr id="8" name="Titre 7"/>
          <p:cNvSpPr>
            <a:spLocks noGrp="1"/>
          </p:cNvSpPr>
          <p:nvPr>
            <p:ph type="title"/>
          </p:nvPr>
        </p:nvSpPr>
        <p:spPr>
          <a:xfrm>
            <a:off x="251520" y="568498"/>
            <a:ext cx="8640960" cy="392415"/>
          </a:xfrm>
          <a:noFill/>
        </p:spPr>
        <p:txBody>
          <a:bodyPr>
            <a:spAutoFit/>
          </a:bodyPr>
          <a:lstStyle>
            <a:lvl1pPr algn="l">
              <a:defRPr sz="1950">
                <a:solidFill>
                  <a:srgbClr val="174195"/>
                </a:solidFill>
                <a:latin typeface="+mn-lt"/>
              </a:defRPr>
            </a:lvl1pPr>
          </a:lstStyle>
          <a:p>
            <a:r>
              <a:rPr lang="fr-FR"/>
              <a:t>Modifiez le style du titre</a:t>
            </a:r>
            <a:endParaRPr lang="en-US"/>
          </a:p>
        </p:txBody>
      </p:sp>
      <p:sp>
        <p:nvSpPr>
          <p:cNvPr id="4" name="Espace réservé du texte 3"/>
          <p:cNvSpPr>
            <a:spLocks noGrp="1"/>
          </p:cNvSpPr>
          <p:nvPr>
            <p:ph type="body" sz="quarter" idx="10" hasCustomPrompt="1"/>
          </p:nvPr>
        </p:nvSpPr>
        <p:spPr>
          <a:xfrm>
            <a:off x="251520" y="115889"/>
            <a:ext cx="8640960" cy="288925"/>
          </a:xfrm>
          <a:noFill/>
        </p:spPr>
        <p:txBody>
          <a:bodyPr>
            <a:noAutofit/>
          </a:bodyPr>
          <a:lstStyle>
            <a:lvl1pPr marL="0" indent="0">
              <a:buNone/>
              <a:defRPr sz="750">
                <a:solidFill>
                  <a:srgbClr val="4565AF"/>
                </a:solidFill>
                <a:latin typeface="+mn-lt"/>
              </a:defRPr>
            </a:lvl1pPr>
          </a:lstStyle>
          <a:p>
            <a:pPr lvl="0"/>
            <a:r>
              <a:rPr lang="en-US"/>
              <a:t>PLAN</a:t>
            </a:r>
          </a:p>
        </p:txBody>
      </p:sp>
      <p:pic>
        <p:nvPicPr>
          <p:cNvPr id="6" name="Image 5"/>
          <p:cNvPicPr>
            <a:picLocks noChangeAspect="1"/>
          </p:cNvPicPr>
          <p:nvPr userDrawn="1"/>
        </p:nvPicPr>
        <p:blipFill rotWithShape="1">
          <a:blip r:embed="rId2" cstate="print">
            <a:extLst>
              <a:ext uri="{28A0092B-C50C-407E-A947-70E740481C1C}">
                <a14:useLocalDpi xmlns:a14="http://schemas.microsoft.com/office/drawing/2010/main" val="0"/>
              </a:ext>
            </a:extLst>
          </a:blip>
          <a:srcRect t="17450" b="81302"/>
          <a:stretch/>
        </p:blipFill>
        <p:spPr>
          <a:xfrm>
            <a:off x="0" y="1234576"/>
            <a:ext cx="9144000" cy="144016"/>
          </a:xfrm>
          <a:prstGeom prst="rect">
            <a:avLst/>
          </a:prstGeom>
        </p:spPr>
      </p:pic>
    </p:spTree>
    <p:extLst>
      <p:ext uri="{BB962C8B-B14F-4D97-AF65-F5344CB8AC3E}">
        <p14:creationId xmlns:p14="http://schemas.microsoft.com/office/powerpoint/2010/main" val="2720460525"/>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7" name="Rectangle 6"/>
          <p:cNvSpPr/>
          <p:nvPr userDrawn="1"/>
        </p:nvSpPr>
        <p:spPr>
          <a:xfrm>
            <a:off x="0" y="-27384"/>
            <a:ext cx="9144000" cy="3573016"/>
          </a:xfrm>
          <a:prstGeom prst="rect">
            <a:avLst/>
          </a:prstGeom>
          <a:solidFill>
            <a:srgbClr val="174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Connecteur droit 10"/>
          <p:cNvCxnSpPr/>
          <p:nvPr userDrawn="1"/>
        </p:nvCxnSpPr>
        <p:spPr>
          <a:xfrm>
            <a:off x="1907704" y="260648"/>
            <a:ext cx="0" cy="316835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re 1"/>
          <p:cNvSpPr>
            <a:spLocks noGrp="1"/>
          </p:cNvSpPr>
          <p:nvPr>
            <p:ph type="ctrTitle"/>
          </p:nvPr>
        </p:nvSpPr>
        <p:spPr>
          <a:xfrm>
            <a:off x="2051719" y="1063973"/>
            <a:ext cx="6835799" cy="1212900"/>
          </a:xfrm>
        </p:spPr>
        <p:txBody>
          <a:bodyPr anchor="t">
            <a:normAutofit/>
          </a:bodyPr>
          <a:lstStyle>
            <a:lvl1pPr algn="l">
              <a:defRPr sz="3200">
                <a:solidFill>
                  <a:schemeClr val="bg1"/>
                </a:solidFill>
              </a:defRPr>
            </a:lvl1pPr>
          </a:lstStyle>
          <a:p>
            <a:r>
              <a:rPr lang="fr-FR"/>
              <a:t>Modifiez le style du titre</a:t>
            </a:r>
            <a:endParaRPr lang="en-US"/>
          </a:p>
        </p:txBody>
      </p:sp>
      <p:sp>
        <p:nvSpPr>
          <p:cNvPr id="3" name="Sous-titre 2"/>
          <p:cNvSpPr>
            <a:spLocks noGrp="1"/>
          </p:cNvSpPr>
          <p:nvPr>
            <p:ph type="subTitle" idx="1"/>
          </p:nvPr>
        </p:nvSpPr>
        <p:spPr>
          <a:xfrm>
            <a:off x="2051719" y="2276872"/>
            <a:ext cx="6835799" cy="504056"/>
          </a:xfrm>
        </p:spPr>
        <p:txBody>
          <a:bodyPr>
            <a:normAutofit/>
          </a:bodyPr>
          <a:lstStyle>
            <a:lvl1pPr marL="0" indent="0" algn="l">
              <a:buNone/>
              <a:defRPr sz="18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a:p>
        </p:txBody>
      </p:sp>
      <p:sp>
        <p:nvSpPr>
          <p:cNvPr id="14" name="Espace réservé du texte 13"/>
          <p:cNvSpPr>
            <a:spLocks noGrp="1"/>
          </p:cNvSpPr>
          <p:nvPr>
            <p:ph type="body" sz="quarter" idx="13" hasCustomPrompt="1"/>
          </p:nvPr>
        </p:nvSpPr>
        <p:spPr>
          <a:xfrm>
            <a:off x="2051049" y="3068959"/>
            <a:ext cx="6836469" cy="360041"/>
          </a:xfrm>
        </p:spPr>
        <p:txBody>
          <a:bodyPr>
            <a:noAutofit/>
          </a:bodyPr>
          <a:lstStyle>
            <a:lvl1pPr marL="0" indent="0">
              <a:buNone/>
              <a:defRPr sz="1800">
                <a:solidFill>
                  <a:schemeClr val="bg1"/>
                </a:solidFill>
              </a:defRPr>
            </a:lvl1pPr>
          </a:lstStyle>
          <a:p>
            <a:pPr lvl="0"/>
            <a:r>
              <a:rPr lang="en-US"/>
              <a:t>AUTEURS &amp; LIEU</a:t>
            </a:r>
          </a:p>
        </p:txBody>
      </p:sp>
      <p:sp>
        <p:nvSpPr>
          <p:cNvPr id="17" name="Espace réservé du texte 13"/>
          <p:cNvSpPr>
            <a:spLocks noGrp="1"/>
          </p:cNvSpPr>
          <p:nvPr>
            <p:ph type="body" sz="quarter" idx="14" hasCustomPrompt="1"/>
          </p:nvPr>
        </p:nvSpPr>
        <p:spPr>
          <a:xfrm>
            <a:off x="252919" y="3068960"/>
            <a:ext cx="1479406" cy="360041"/>
          </a:xfrm>
        </p:spPr>
        <p:txBody>
          <a:bodyPr>
            <a:noAutofit/>
          </a:bodyPr>
          <a:lstStyle>
            <a:lvl1pPr marL="0" indent="0" algn="ctr">
              <a:buNone/>
              <a:defRPr sz="1800">
                <a:solidFill>
                  <a:schemeClr val="bg1"/>
                </a:solidFill>
              </a:defRPr>
            </a:lvl1pPr>
          </a:lstStyle>
          <a:p>
            <a:pPr lvl="0"/>
            <a:r>
              <a:rPr lang="en-US"/>
              <a:t>DATE</a:t>
            </a:r>
          </a:p>
        </p:txBody>
      </p:sp>
      <p:pic>
        <p:nvPicPr>
          <p:cNvPr id="23" name="Imag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260648"/>
            <a:ext cx="1480805" cy="1716956"/>
          </a:xfrm>
          <a:prstGeom prst="rect">
            <a:avLst/>
          </a:prstGeom>
        </p:spPr>
      </p:pic>
    </p:spTree>
    <p:extLst>
      <p:ext uri="{BB962C8B-B14F-4D97-AF65-F5344CB8AC3E}">
        <p14:creationId xmlns:p14="http://schemas.microsoft.com/office/powerpoint/2010/main" val="644303900"/>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iapositive de titre 2">
    <p:spTree>
      <p:nvGrpSpPr>
        <p:cNvPr id="1" name=""/>
        <p:cNvGrpSpPr/>
        <p:nvPr/>
      </p:nvGrpSpPr>
      <p:grpSpPr>
        <a:xfrm>
          <a:off x="0" y="0"/>
          <a:ext cx="0" cy="0"/>
          <a:chOff x="0" y="0"/>
          <a:chExt cx="0" cy="0"/>
        </a:xfrm>
      </p:grpSpPr>
      <p:pic>
        <p:nvPicPr>
          <p:cNvPr id="4" name="Imag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4851" b="35538"/>
          <a:stretch/>
        </p:blipFill>
        <p:spPr>
          <a:xfrm>
            <a:off x="0" y="0"/>
            <a:ext cx="9151758" cy="6885384"/>
          </a:xfrm>
          <a:prstGeom prst="rect">
            <a:avLst/>
          </a:prstGeom>
        </p:spPr>
      </p:pic>
      <p:sp>
        <p:nvSpPr>
          <p:cNvPr id="5" name="Rectangle 4"/>
          <p:cNvSpPr/>
          <p:nvPr userDrawn="1"/>
        </p:nvSpPr>
        <p:spPr>
          <a:xfrm>
            <a:off x="1835696" y="2469736"/>
            <a:ext cx="7316062" cy="2687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ctrTitle"/>
          </p:nvPr>
        </p:nvSpPr>
        <p:spPr>
          <a:xfrm>
            <a:off x="2052390" y="2576141"/>
            <a:ext cx="6984106" cy="1212900"/>
          </a:xfrm>
        </p:spPr>
        <p:txBody>
          <a:bodyPr anchor="t">
            <a:normAutofit/>
          </a:bodyPr>
          <a:lstStyle>
            <a:lvl1pPr algn="l">
              <a:defRPr sz="3200">
                <a:solidFill>
                  <a:srgbClr val="174195"/>
                </a:solidFill>
              </a:defRPr>
            </a:lvl1pPr>
          </a:lstStyle>
          <a:p>
            <a:r>
              <a:rPr lang="fr-FR"/>
              <a:t>Modifiez le style du titre</a:t>
            </a:r>
            <a:endParaRPr lang="en-US"/>
          </a:p>
        </p:txBody>
      </p:sp>
      <p:sp>
        <p:nvSpPr>
          <p:cNvPr id="3" name="Sous-titre 2"/>
          <p:cNvSpPr>
            <a:spLocks noGrp="1"/>
          </p:cNvSpPr>
          <p:nvPr>
            <p:ph type="subTitle" idx="1"/>
          </p:nvPr>
        </p:nvSpPr>
        <p:spPr>
          <a:xfrm>
            <a:off x="2052390" y="3789040"/>
            <a:ext cx="6984106" cy="504056"/>
          </a:xfrm>
        </p:spPr>
        <p:txBody>
          <a:bodyPr>
            <a:normAutofit/>
          </a:bodyPr>
          <a:lstStyle>
            <a:lvl1pPr marL="0" indent="0" algn="l">
              <a:buNone/>
              <a:defRPr sz="1800">
                <a:solidFill>
                  <a:srgbClr val="174195"/>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a:p>
        </p:txBody>
      </p:sp>
      <p:sp>
        <p:nvSpPr>
          <p:cNvPr id="14" name="Espace réservé du texte 13"/>
          <p:cNvSpPr>
            <a:spLocks noGrp="1"/>
          </p:cNvSpPr>
          <p:nvPr>
            <p:ph type="body" sz="quarter" idx="13" hasCustomPrompt="1"/>
          </p:nvPr>
        </p:nvSpPr>
        <p:spPr>
          <a:xfrm>
            <a:off x="2051720" y="4581127"/>
            <a:ext cx="6984791" cy="360041"/>
          </a:xfrm>
        </p:spPr>
        <p:txBody>
          <a:bodyPr>
            <a:noAutofit/>
          </a:bodyPr>
          <a:lstStyle>
            <a:lvl1pPr marL="0" indent="0">
              <a:buNone/>
              <a:defRPr sz="1800">
                <a:solidFill>
                  <a:srgbClr val="174195"/>
                </a:solidFill>
              </a:defRPr>
            </a:lvl1pPr>
          </a:lstStyle>
          <a:p>
            <a:pPr lvl="0"/>
            <a:r>
              <a:rPr lang="en-US"/>
              <a:t>AUTEURS &amp; LIEU</a:t>
            </a:r>
          </a:p>
        </p:txBody>
      </p:sp>
      <p:sp>
        <p:nvSpPr>
          <p:cNvPr id="17" name="Espace réservé du texte 13"/>
          <p:cNvSpPr>
            <a:spLocks noGrp="1"/>
          </p:cNvSpPr>
          <p:nvPr>
            <p:ph type="body" sz="quarter" idx="14" hasCustomPrompt="1"/>
          </p:nvPr>
        </p:nvSpPr>
        <p:spPr>
          <a:xfrm>
            <a:off x="6300192" y="6360034"/>
            <a:ext cx="1479406" cy="360041"/>
          </a:xfrm>
        </p:spPr>
        <p:txBody>
          <a:bodyPr anchor="ctr">
            <a:noAutofit/>
          </a:bodyPr>
          <a:lstStyle>
            <a:lvl1pPr marL="0" indent="0" algn="ctr">
              <a:buNone/>
              <a:defRPr sz="1400">
                <a:solidFill>
                  <a:schemeClr val="bg1"/>
                </a:solidFill>
              </a:defRPr>
            </a:lvl1pPr>
          </a:lstStyle>
          <a:p>
            <a:pPr lvl="0"/>
            <a:r>
              <a:rPr lang="en-US"/>
              <a:t>DATE</a:t>
            </a:r>
          </a:p>
        </p:txBody>
      </p:sp>
      <p:pic>
        <p:nvPicPr>
          <p:cNvPr id="23" name="Imag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1521" y="205495"/>
            <a:ext cx="1296144" cy="1502846"/>
          </a:xfrm>
          <a:prstGeom prst="rect">
            <a:avLst/>
          </a:prstGeom>
        </p:spPr>
      </p:pic>
    </p:spTree>
    <p:extLst>
      <p:ext uri="{BB962C8B-B14F-4D97-AF65-F5344CB8AC3E}">
        <p14:creationId xmlns:p14="http://schemas.microsoft.com/office/powerpoint/2010/main" val="1024101843"/>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iapositive de titre 3">
    <p:spTree>
      <p:nvGrpSpPr>
        <p:cNvPr id="1" name=""/>
        <p:cNvGrpSpPr/>
        <p:nvPr/>
      </p:nvGrpSpPr>
      <p:grpSpPr>
        <a:xfrm>
          <a:off x="0" y="0"/>
          <a:ext cx="0" cy="0"/>
          <a:chOff x="0" y="0"/>
          <a:chExt cx="0" cy="0"/>
        </a:xfrm>
      </p:grpSpPr>
      <p:pic>
        <p:nvPicPr>
          <p:cNvPr id="4" name="Imag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4851" b="35538"/>
          <a:stretch/>
        </p:blipFill>
        <p:spPr>
          <a:xfrm>
            <a:off x="0" y="0"/>
            <a:ext cx="9151758" cy="6885384"/>
          </a:xfrm>
          <a:prstGeom prst="rect">
            <a:avLst/>
          </a:prstGeom>
        </p:spPr>
      </p:pic>
      <p:sp>
        <p:nvSpPr>
          <p:cNvPr id="5" name="Rectangle 4"/>
          <p:cNvSpPr/>
          <p:nvPr userDrawn="1"/>
        </p:nvSpPr>
        <p:spPr>
          <a:xfrm>
            <a:off x="1835696" y="2469736"/>
            <a:ext cx="7316062" cy="4199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ctrTitle"/>
          </p:nvPr>
        </p:nvSpPr>
        <p:spPr>
          <a:xfrm>
            <a:off x="2052390" y="2576141"/>
            <a:ext cx="6984106" cy="1212900"/>
          </a:xfrm>
        </p:spPr>
        <p:txBody>
          <a:bodyPr anchor="t">
            <a:normAutofit/>
          </a:bodyPr>
          <a:lstStyle>
            <a:lvl1pPr algn="l">
              <a:defRPr sz="3200">
                <a:solidFill>
                  <a:srgbClr val="174195"/>
                </a:solidFill>
              </a:defRPr>
            </a:lvl1pPr>
          </a:lstStyle>
          <a:p>
            <a:r>
              <a:rPr lang="fr-FR"/>
              <a:t>Modifiez le style du titre</a:t>
            </a:r>
            <a:endParaRPr lang="en-US"/>
          </a:p>
        </p:txBody>
      </p:sp>
      <p:sp>
        <p:nvSpPr>
          <p:cNvPr id="3" name="Sous-titre 2"/>
          <p:cNvSpPr>
            <a:spLocks noGrp="1"/>
          </p:cNvSpPr>
          <p:nvPr>
            <p:ph type="subTitle" idx="1"/>
          </p:nvPr>
        </p:nvSpPr>
        <p:spPr>
          <a:xfrm>
            <a:off x="2052390" y="3789040"/>
            <a:ext cx="6984106" cy="504056"/>
          </a:xfrm>
        </p:spPr>
        <p:txBody>
          <a:bodyPr>
            <a:normAutofit/>
          </a:bodyPr>
          <a:lstStyle>
            <a:lvl1pPr marL="0" indent="0" algn="l">
              <a:buNone/>
              <a:defRPr sz="1800">
                <a:solidFill>
                  <a:srgbClr val="174195"/>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a:p>
        </p:txBody>
      </p:sp>
      <p:sp>
        <p:nvSpPr>
          <p:cNvPr id="14" name="Espace réservé du texte 13"/>
          <p:cNvSpPr>
            <a:spLocks noGrp="1"/>
          </p:cNvSpPr>
          <p:nvPr>
            <p:ph type="body" sz="quarter" idx="13" hasCustomPrompt="1"/>
          </p:nvPr>
        </p:nvSpPr>
        <p:spPr>
          <a:xfrm>
            <a:off x="2051720" y="4581127"/>
            <a:ext cx="6984791" cy="360041"/>
          </a:xfrm>
        </p:spPr>
        <p:txBody>
          <a:bodyPr>
            <a:noAutofit/>
          </a:bodyPr>
          <a:lstStyle>
            <a:lvl1pPr marL="0" indent="0">
              <a:buNone/>
              <a:defRPr sz="1800">
                <a:solidFill>
                  <a:srgbClr val="174195"/>
                </a:solidFill>
              </a:defRPr>
            </a:lvl1pPr>
          </a:lstStyle>
          <a:p>
            <a:pPr lvl="0"/>
            <a:r>
              <a:rPr lang="en-US"/>
              <a:t>AUTEURS &amp; LIEU</a:t>
            </a:r>
          </a:p>
        </p:txBody>
      </p:sp>
      <p:sp>
        <p:nvSpPr>
          <p:cNvPr id="17" name="Espace réservé du texte 13"/>
          <p:cNvSpPr>
            <a:spLocks noGrp="1"/>
          </p:cNvSpPr>
          <p:nvPr>
            <p:ph type="body" sz="quarter" idx="14" hasCustomPrompt="1"/>
          </p:nvPr>
        </p:nvSpPr>
        <p:spPr>
          <a:xfrm>
            <a:off x="7380312" y="205495"/>
            <a:ext cx="1479406" cy="360041"/>
          </a:xfrm>
        </p:spPr>
        <p:txBody>
          <a:bodyPr anchor="ctr">
            <a:noAutofit/>
          </a:bodyPr>
          <a:lstStyle>
            <a:lvl1pPr marL="0" indent="0" algn="ctr">
              <a:buNone/>
              <a:defRPr sz="1400">
                <a:solidFill>
                  <a:schemeClr val="bg1"/>
                </a:solidFill>
              </a:defRPr>
            </a:lvl1pPr>
          </a:lstStyle>
          <a:p>
            <a:pPr lvl="0"/>
            <a:r>
              <a:rPr lang="en-US"/>
              <a:t>DATE</a:t>
            </a:r>
          </a:p>
        </p:txBody>
      </p:sp>
      <p:pic>
        <p:nvPicPr>
          <p:cNvPr id="23" name="Imag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1521" y="205495"/>
            <a:ext cx="1296144" cy="1502846"/>
          </a:xfrm>
          <a:prstGeom prst="rect">
            <a:avLst/>
          </a:prstGeom>
        </p:spPr>
      </p:pic>
    </p:spTree>
    <p:extLst>
      <p:ext uri="{BB962C8B-B14F-4D97-AF65-F5344CB8AC3E}">
        <p14:creationId xmlns:p14="http://schemas.microsoft.com/office/powerpoint/2010/main" val="2071167754"/>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1520" y="1484784"/>
            <a:ext cx="8640960" cy="4896544"/>
          </a:xfrm>
        </p:spPr>
        <p:txBody>
          <a:bodyPr/>
          <a:lstStyle>
            <a:lvl1pPr>
              <a:spcBef>
                <a:spcPts val="600"/>
              </a:spcBef>
              <a:defRPr/>
            </a:lvl1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ZoneTexte 6"/>
          <p:cNvSpPr txBox="1"/>
          <p:nvPr userDrawn="1"/>
        </p:nvSpPr>
        <p:spPr>
          <a:xfrm>
            <a:off x="251520" y="6525344"/>
            <a:ext cx="3096344" cy="261610"/>
          </a:xfrm>
          <a:prstGeom prst="rect">
            <a:avLst/>
          </a:prstGeom>
          <a:noFill/>
        </p:spPr>
        <p:txBody>
          <a:bodyPr wrap="square" rtlCol="0">
            <a:spAutoFit/>
          </a:bodyPr>
          <a:lstStyle/>
          <a:p>
            <a:r>
              <a:rPr lang="fr-FR" sz="1100" b="1" noProof="0">
                <a:solidFill>
                  <a:schemeClr val="tx1"/>
                </a:solidFill>
              </a:rPr>
              <a:t>I</a:t>
            </a:r>
            <a:r>
              <a:rPr lang="fr-FR" sz="1100" b="1" noProof="0">
                <a:solidFill>
                  <a:srgbClr val="EE0612"/>
                </a:solidFill>
              </a:rPr>
              <a:t>4</a:t>
            </a:r>
            <a:r>
              <a:rPr lang="fr-FR" sz="1100" b="1" noProof="0">
                <a:solidFill>
                  <a:schemeClr val="tx1"/>
                </a:solidFill>
              </a:rPr>
              <a:t>CE</a:t>
            </a:r>
            <a:r>
              <a:rPr lang="fr-FR" sz="1100" b="1" baseline="0" noProof="0">
                <a:solidFill>
                  <a:schemeClr val="tx1"/>
                </a:solidFill>
              </a:rPr>
              <a:t> </a:t>
            </a:r>
            <a:r>
              <a:rPr lang="fr-FR" sz="1100" b="0" baseline="0" noProof="0">
                <a:solidFill>
                  <a:schemeClr val="tx1"/>
                </a:solidFill>
              </a:rPr>
              <a:t>–</a:t>
            </a:r>
            <a:r>
              <a:rPr lang="fr-FR" sz="1100" b="1" baseline="0" noProof="0">
                <a:solidFill>
                  <a:schemeClr val="tx1"/>
                </a:solidFill>
              </a:rPr>
              <a:t> </a:t>
            </a:r>
            <a:r>
              <a:rPr lang="fr-FR" sz="1100" b="0" noProof="0">
                <a:solidFill>
                  <a:schemeClr val="tx1"/>
                </a:solidFill>
              </a:rPr>
              <a:t>Institut de l’économie pour le climat</a:t>
            </a:r>
          </a:p>
        </p:txBody>
      </p:sp>
      <p:sp>
        <p:nvSpPr>
          <p:cNvPr id="8" name="Titre 7"/>
          <p:cNvSpPr>
            <a:spLocks noGrp="1"/>
          </p:cNvSpPr>
          <p:nvPr>
            <p:ph type="title"/>
          </p:nvPr>
        </p:nvSpPr>
        <p:spPr>
          <a:xfrm>
            <a:off x="251520" y="404664"/>
            <a:ext cx="8640960" cy="720080"/>
          </a:xfrm>
          <a:noFill/>
        </p:spPr>
        <p:txBody>
          <a:bodyPr>
            <a:normAutofit/>
          </a:bodyPr>
          <a:lstStyle>
            <a:lvl1pPr algn="l">
              <a:defRPr sz="3200">
                <a:solidFill>
                  <a:srgbClr val="174195"/>
                </a:solidFill>
                <a:latin typeface="+mn-lt"/>
              </a:defRPr>
            </a:lvl1pPr>
          </a:lstStyle>
          <a:p>
            <a:r>
              <a:rPr lang="fr-FR"/>
              <a:t>Modifiez le style du titre</a:t>
            </a:r>
            <a:endParaRPr lang="en-US"/>
          </a:p>
        </p:txBody>
      </p:sp>
      <p:sp>
        <p:nvSpPr>
          <p:cNvPr id="4" name="Espace réservé du texte 3"/>
          <p:cNvSpPr>
            <a:spLocks noGrp="1"/>
          </p:cNvSpPr>
          <p:nvPr>
            <p:ph type="body" sz="quarter" idx="10" hasCustomPrompt="1"/>
          </p:nvPr>
        </p:nvSpPr>
        <p:spPr>
          <a:xfrm>
            <a:off x="251520" y="115888"/>
            <a:ext cx="8640960" cy="288925"/>
          </a:xfrm>
          <a:noFill/>
        </p:spPr>
        <p:txBody>
          <a:bodyPr>
            <a:noAutofit/>
          </a:bodyPr>
          <a:lstStyle>
            <a:lvl1pPr marL="0" indent="0">
              <a:buNone/>
              <a:defRPr sz="1400">
                <a:solidFill>
                  <a:srgbClr val="4565AF"/>
                </a:solidFill>
                <a:latin typeface="+mn-lt"/>
              </a:defRPr>
            </a:lvl1pPr>
          </a:lstStyle>
          <a:p>
            <a:pPr lvl="0"/>
            <a:r>
              <a:rPr lang="en-US"/>
              <a:t>PLAN</a:t>
            </a:r>
          </a:p>
        </p:txBody>
      </p:sp>
      <p:pic>
        <p:nvPicPr>
          <p:cNvPr id="6" name="Image 5"/>
          <p:cNvPicPr>
            <a:picLocks noChangeAspect="1"/>
          </p:cNvPicPr>
          <p:nvPr userDrawn="1"/>
        </p:nvPicPr>
        <p:blipFill rotWithShape="1">
          <a:blip r:embed="rId2" cstate="print">
            <a:extLst>
              <a:ext uri="{28A0092B-C50C-407E-A947-70E740481C1C}">
                <a14:useLocalDpi xmlns:a14="http://schemas.microsoft.com/office/drawing/2010/main" val="0"/>
              </a:ext>
            </a:extLst>
          </a:blip>
          <a:srcRect t="17450" b="81302"/>
          <a:stretch/>
        </p:blipFill>
        <p:spPr>
          <a:xfrm>
            <a:off x="0" y="1234576"/>
            <a:ext cx="9144000" cy="144016"/>
          </a:xfrm>
          <a:prstGeom prst="rect">
            <a:avLst/>
          </a:prstGeom>
        </p:spPr>
      </p:pic>
    </p:spTree>
    <p:extLst>
      <p:ext uri="{BB962C8B-B14F-4D97-AF65-F5344CB8AC3E}">
        <p14:creationId xmlns:p14="http://schemas.microsoft.com/office/powerpoint/2010/main" val="4069593280"/>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re et 2 contenus">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1520" y="1484784"/>
            <a:ext cx="4248472" cy="4896544"/>
          </a:xfrm>
        </p:spPr>
        <p:txBody>
          <a:bodyPr/>
          <a:lstStyle>
            <a:lvl1pPr>
              <a:spcBef>
                <a:spcPts val="600"/>
              </a:spcBef>
              <a:defRPr/>
            </a:lvl1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ZoneTexte 6"/>
          <p:cNvSpPr txBox="1"/>
          <p:nvPr userDrawn="1"/>
        </p:nvSpPr>
        <p:spPr>
          <a:xfrm>
            <a:off x="251520" y="6525344"/>
            <a:ext cx="3096344" cy="261610"/>
          </a:xfrm>
          <a:prstGeom prst="rect">
            <a:avLst/>
          </a:prstGeom>
          <a:noFill/>
        </p:spPr>
        <p:txBody>
          <a:bodyPr wrap="square" rtlCol="0">
            <a:spAutoFit/>
          </a:bodyPr>
          <a:lstStyle/>
          <a:p>
            <a:r>
              <a:rPr lang="fr-FR" sz="1100" b="1" noProof="0">
                <a:solidFill>
                  <a:schemeClr val="tx1"/>
                </a:solidFill>
              </a:rPr>
              <a:t>I</a:t>
            </a:r>
            <a:r>
              <a:rPr lang="fr-FR" sz="1100" b="1" noProof="0">
                <a:solidFill>
                  <a:srgbClr val="EE0612"/>
                </a:solidFill>
              </a:rPr>
              <a:t>4</a:t>
            </a:r>
            <a:r>
              <a:rPr lang="fr-FR" sz="1100" b="1" noProof="0">
                <a:solidFill>
                  <a:schemeClr val="tx1"/>
                </a:solidFill>
              </a:rPr>
              <a:t>CE</a:t>
            </a:r>
            <a:r>
              <a:rPr lang="fr-FR" sz="1100" b="1" baseline="0" noProof="0">
                <a:solidFill>
                  <a:schemeClr val="tx1"/>
                </a:solidFill>
              </a:rPr>
              <a:t> </a:t>
            </a:r>
            <a:r>
              <a:rPr lang="fr-FR" sz="1100" b="0" baseline="0" noProof="0">
                <a:solidFill>
                  <a:schemeClr val="tx1"/>
                </a:solidFill>
              </a:rPr>
              <a:t>–</a:t>
            </a:r>
            <a:r>
              <a:rPr lang="fr-FR" sz="1100" b="1" baseline="0" noProof="0">
                <a:solidFill>
                  <a:schemeClr val="tx1"/>
                </a:solidFill>
              </a:rPr>
              <a:t> </a:t>
            </a:r>
            <a:r>
              <a:rPr lang="fr-FR" sz="1100" b="0" noProof="0">
                <a:solidFill>
                  <a:schemeClr val="tx1"/>
                </a:solidFill>
              </a:rPr>
              <a:t>Institut de l’économie pour le climat</a:t>
            </a:r>
          </a:p>
        </p:txBody>
      </p:sp>
      <p:sp>
        <p:nvSpPr>
          <p:cNvPr id="8" name="Titre 7"/>
          <p:cNvSpPr>
            <a:spLocks noGrp="1"/>
          </p:cNvSpPr>
          <p:nvPr>
            <p:ph type="title"/>
          </p:nvPr>
        </p:nvSpPr>
        <p:spPr>
          <a:xfrm>
            <a:off x="251520" y="404664"/>
            <a:ext cx="8640960" cy="720080"/>
          </a:xfrm>
          <a:noFill/>
        </p:spPr>
        <p:txBody>
          <a:bodyPr>
            <a:normAutofit/>
          </a:bodyPr>
          <a:lstStyle>
            <a:lvl1pPr algn="l">
              <a:defRPr sz="3200">
                <a:solidFill>
                  <a:srgbClr val="174195"/>
                </a:solidFill>
                <a:latin typeface="+mn-lt"/>
              </a:defRPr>
            </a:lvl1pPr>
          </a:lstStyle>
          <a:p>
            <a:r>
              <a:rPr lang="fr-FR"/>
              <a:t>Modifiez le style du titre</a:t>
            </a:r>
            <a:endParaRPr lang="en-US"/>
          </a:p>
        </p:txBody>
      </p:sp>
      <p:sp>
        <p:nvSpPr>
          <p:cNvPr id="4" name="Espace réservé du texte 3"/>
          <p:cNvSpPr>
            <a:spLocks noGrp="1"/>
          </p:cNvSpPr>
          <p:nvPr>
            <p:ph type="body" sz="quarter" idx="10" hasCustomPrompt="1"/>
          </p:nvPr>
        </p:nvSpPr>
        <p:spPr>
          <a:xfrm>
            <a:off x="251520" y="115888"/>
            <a:ext cx="8640960" cy="288925"/>
          </a:xfrm>
          <a:noFill/>
        </p:spPr>
        <p:txBody>
          <a:bodyPr>
            <a:noAutofit/>
          </a:bodyPr>
          <a:lstStyle>
            <a:lvl1pPr marL="0" indent="0">
              <a:buNone/>
              <a:defRPr sz="1400">
                <a:solidFill>
                  <a:srgbClr val="4565AF"/>
                </a:solidFill>
                <a:latin typeface="+mn-lt"/>
              </a:defRPr>
            </a:lvl1pPr>
          </a:lstStyle>
          <a:p>
            <a:pPr lvl="0"/>
            <a:r>
              <a:rPr lang="en-US"/>
              <a:t>PLAN</a:t>
            </a:r>
          </a:p>
        </p:txBody>
      </p:sp>
      <p:pic>
        <p:nvPicPr>
          <p:cNvPr id="6" name="Image 5"/>
          <p:cNvPicPr>
            <a:picLocks noChangeAspect="1"/>
          </p:cNvPicPr>
          <p:nvPr userDrawn="1"/>
        </p:nvPicPr>
        <p:blipFill rotWithShape="1">
          <a:blip r:embed="rId2" cstate="print">
            <a:extLst>
              <a:ext uri="{28A0092B-C50C-407E-A947-70E740481C1C}">
                <a14:useLocalDpi xmlns:a14="http://schemas.microsoft.com/office/drawing/2010/main" val="0"/>
              </a:ext>
            </a:extLst>
          </a:blip>
          <a:srcRect t="17450" b="81302"/>
          <a:stretch/>
        </p:blipFill>
        <p:spPr>
          <a:xfrm>
            <a:off x="0" y="1234576"/>
            <a:ext cx="9144000" cy="144016"/>
          </a:xfrm>
          <a:prstGeom prst="rect">
            <a:avLst/>
          </a:prstGeom>
        </p:spPr>
      </p:pic>
      <p:sp>
        <p:nvSpPr>
          <p:cNvPr id="9" name="Espace réservé du contenu 2"/>
          <p:cNvSpPr>
            <a:spLocks noGrp="1"/>
          </p:cNvSpPr>
          <p:nvPr>
            <p:ph idx="11"/>
          </p:nvPr>
        </p:nvSpPr>
        <p:spPr>
          <a:xfrm>
            <a:off x="4644008" y="1484784"/>
            <a:ext cx="4248472" cy="4896544"/>
          </a:xfrm>
        </p:spPr>
        <p:txBody>
          <a:bodyPr/>
          <a:lstStyle>
            <a:lvl1pPr>
              <a:spcBef>
                <a:spcPts val="600"/>
              </a:spcBef>
              <a:defRPr/>
            </a:lvl1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1324934861"/>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sp>
        <p:nvSpPr>
          <p:cNvPr id="7" name="Rectangle 6"/>
          <p:cNvSpPr/>
          <p:nvPr userDrawn="1"/>
        </p:nvSpPr>
        <p:spPr>
          <a:xfrm>
            <a:off x="0" y="-27384"/>
            <a:ext cx="9144000" cy="3573016"/>
          </a:xfrm>
          <a:prstGeom prst="rect">
            <a:avLst/>
          </a:prstGeom>
          <a:solidFill>
            <a:srgbClr val="174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Connecteur droit 10"/>
          <p:cNvCxnSpPr/>
          <p:nvPr userDrawn="1"/>
        </p:nvCxnSpPr>
        <p:spPr>
          <a:xfrm>
            <a:off x="1907704" y="260648"/>
            <a:ext cx="0" cy="316835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re 1"/>
          <p:cNvSpPr>
            <a:spLocks noGrp="1"/>
          </p:cNvSpPr>
          <p:nvPr>
            <p:ph type="ctrTitle"/>
          </p:nvPr>
        </p:nvSpPr>
        <p:spPr>
          <a:xfrm>
            <a:off x="2051719" y="1063973"/>
            <a:ext cx="6835799" cy="1212900"/>
          </a:xfrm>
        </p:spPr>
        <p:txBody>
          <a:bodyPr anchor="t">
            <a:normAutofit/>
          </a:bodyPr>
          <a:lstStyle>
            <a:lvl1pPr algn="l">
              <a:defRPr sz="3200">
                <a:solidFill>
                  <a:schemeClr val="bg1"/>
                </a:solidFill>
              </a:defRPr>
            </a:lvl1pPr>
          </a:lstStyle>
          <a:p>
            <a:r>
              <a:rPr lang="fr-FR"/>
              <a:t>Modifiez le style du titre</a:t>
            </a:r>
            <a:endParaRPr lang="en-US"/>
          </a:p>
        </p:txBody>
      </p:sp>
      <p:sp>
        <p:nvSpPr>
          <p:cNvPr id="3" name="Sous-titre 2"/>
          <p:cNvSpPr>
            <a:spLocks noGrp="1"/>
          </p:cNvSpPr>
          <p:nvPr>
            <p:ph type="subTitle" idx="1"/>
          </p:nvPr>
        </p:nvSpPr>
        <p:spPr>
          <a:xfrm>
            <a:off x="2051719" y="2276872"/>
            <a:ext cx="6835799" cy="504056"/>
          </a:xfrm>
        </p:spPr>
        <p:txBody>
          <a:bodyPr>
            <a:normAutofit/>
          </a:bodyPr>
          <a:lstStyle>
            <a:lvl1pPr marL="0" indent="0" algn="l">
              <a:buNone/>
              <a:defRPr sz="18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Modifier le style des sous-titres du masque</a:t>
            </a:r>
            <a:endParaRPr lang="en-US"/>
          </a:p>
        </p:txBody>
      </p:sp>
      <p:sp>
        <p:nvSpPr>
          <p:cNvPr id="14" name="Espace réservé du texte 13"/>
          <p:cNvSpPr>
            <a:spLocks noGrp="1"/>
          </p:cNvSpPr>
          <p:nvPr>
            <p:ph type="body" sz="quarter" idx="13" hasCustomPrompt="1"/>
          </p:nvPr>
        </p:nvSpPr>
        <p:spPr>
          <a:xfrm>
            <a:off x="2051049" y="3068959"/>
            <a:ext cx="6836469" cy="360041"/>
          </a:xfrm>
        </p:spPr>
        <p:txBody>
          <a:bodyPr>
            <a:noAutofit/>
          </a:bodyPr>
          <a:lstStyle>
            <a:lvl1pPr marL="0" indent="0">
              <a:buNone/>
              <a:defRPr sz="1800">
                <a:solidFill>
                  <a:schemeClr val="bg1"/>
                </a:solidFill>
              </a:defRPr>
            </a:lvl1pPr>
          </a:lstStyle>
          <a:p>
            <a:pPr lvl="0"/>
            <a:r>
              <a:rPr lang="en-US"/>
              <a:t>AUTEURS &amp; LIEU</a:t>
            </a:r>
          </a:p>
        </p:txBody>
      </p:sp>
      <p:sp>
        <p:nvSpPr>
          <p:cNvPr id="17" name="Espace réservé du texte 13"/>
          <p:cNvSpPr>
            <a:spLocks noGrp="1"/>
          </p:cNvSpPr>
          <p:nvPr>
            <p:ph type="body" sz="quarter" idx="14" hasCustomPrompt="1"/>
          </p:nvPr>
        </p:nvSpPr>
        <p:spPr>
          <a:xfrm>
            <a:off x="252919" y="3068960"/>
            <a:ext cx="1479406" cy="360041"/>
          </a:xfrm>
        </p:spPr>
        <p:txBody>
          <a:bodyPr>
            <a:noAutofit/>
          </a:bodyPr>
          <a:lstStyle>
            <a:lvl1pPr marL="0" indent="0" algn="ctr">
              <a:buNone/>
              <a:defRPr sz="1800">
                <a:solidFill>
                  <a:schemeClr val="bg1"/>
                </a:solidFill>
              </a:defRPr>
            </a:lvl1pPr>
          </a:lstStyle>
          <a:p>
            <a:pPr lvl="0"/>
            <a:r>
              <a:rPr lang="en-US"/>
              <a:t>DATE</a:t>
            </a:r>
          </a:p>
        </p:txBody>
      </p:sp>
      <p:pic>
        <p:nvPicPr>
          <p:cNvPr id="23" name="Imag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260648"/>
            <a:ext cx="1480805" cy="1716956"/>
          </a:xfrm>
          <a:prstGeom prst="rect">
            <a:avLst/>
          </a:prstGeom>
        </p:spPr>
      </p:pic>
    </p:spTree>
    <p:extLst>
      <p:ext uri="{BB962C8B-B14F-4D97-AF65-F5344CB8AC3E}">
        <p14:creationId xmlns:p14="http://schemas.microsoft.com/office/powerpoint/2010/main" val="165633815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apositive de titre 2">
    <p:spTree>
      <p:nvGrpSpPr>
        <p:cNvPr id="1" name=""/>
        <p:cNvGrpSpPr/>
        <p:nvPr/>
      </p:nvGrpSpPr>
      <p:grpSpPr>
        <a:xfrm>
          <a:off x="0" y="0"/>
          <a:ext cx="0" cy="0"/>
          <a:chOff x="0" y="0"/>
          <a:chExt cx="0" cy="0"/>
        </a:xfrm>
      </p:grpSpPr>
      <p:pic>
        <p:nvPicPr>
          <p:cNvPr id="4" name="Imag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4851" b="35538"/>
          <a:stretch/>
        </p:blipFill>
        <p:spPr>
          <a:xfrm>
            <a:off x="0" y="0"/>
            <a:ext cx="9151758" cy="6885384"/>
          </a:xfrm>
          <a:prstGeom prst="rect">
            <a:avLst/>
          </a:prstGeom>
        </p:spPr>
      </p:pic>
      <p:sp>
        <p:nvSpPr>
          <p:cNvPr id="5" name="Rectangle 4"/>
          <p:cNvSpPr/>
          <p:nvPr userDrawn="1"/>
        </p:nvSpPr>
        <p:spPr>
          <a:xfrm>
            <a:off x="1835696" y="2469736"/>
            <a:ext cx="7316062" cy="2687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ctrTitle"/>
          </p:nvPr>
        </p:nvSpPr>
        <p:spPr>
          <a:xfrm>
            <a:off x="2052390" y="2576141"/>
            <a:ext cx="6984106" cy="1212900"/>
          </a:xfrm>
        </p:spPr>
        <p:txBody>
          <a:bodyPr anchor="t">
            <a:normAutofit/>
          </a:bodyPr>
          <a:lstStyle>
            <a:lvl1pPr algn="l">
              <a:defRPr sz="3200">
                <a:solidFill>
                  <a:srgbClr val="174195"/>
                </a:solidFill>
              </a:defRPr>
            </a:lvl1pPr>
          </a:lstStyle>
          <a:p>
            <a:r>
              <a:rPr lang="fr-FR"/>
              <a:t>Modifiez le style du titre</a:t>
            </a:r>
            <a:endParaRPr lang="en-US"/>
          </a:p>
        </p:txBody>
      </p:sp>
      <p:sp>
        <p:nvSpPr>
          <p:cNvPr id="3" name="Sous-titre 2"/>
          <p:cNvSpPr>
            <a:spLocks noGrp="1"/>
          </p:cNvSpPr>
          <p:nvPr>
            <p:ph type="subTitle" idx="1"/>
          </p:nvPr>
        </p:nvSpPr>
        <p:spPr>
          <a:xfrm>
            <a:off x="2052390" y="3789040"/>
            <a:ext cx="6984106" cy="504056"/>
          </a:xfrm>
        </p:spPr>
        <p:txBody>
          <a:bodyPr>
            <a:normAutofit/>
          </a:bodyPr>
          <a:lstStyle>
            <a:lvl1pPr marL="0" indent="0" algn="l">
              <a:buNone/>
              <a:defRPr sz="1800">
                <a:solidFill>
                  <a:srgbClr val="174195"/>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a:p>
        </p:txBody>
      </p:sp>
      <p:sp>
        <p:nvSpPr>
          <p:cNvPr id="14" name="Espace réservé du texte 13"/>
          <p:cNvSpPr>
            <a:spLocks noGrp="1"/>
          </p:cNvSpPr>
          <p:nvPr>
            <p:ph type="body" sz="quarter" idx="13" hasCustomPrompt="1"/>
          </p:nvPr>
        </p:nvSpPr>
        <p:spPr>
          <a:xfrm>
            <a:off x="2051720" y="4581127"/>
            <a:ext cx="6984791" cy="360041"/>
          </a:xfrm>
        </p:spPr>
        <p:txBody>
          <a:bodyPr>
            <a:noAutofit/>
          </a:bodyPr>
          <a:lstStyle>
            <a:lvl1pPr marL="0" indent="0">
              <a:buNone/>
              <a:defRPr sz="1800">
                <a:solidFill>
                  <a:srgbClr val="174195"/>
                </a:solidFill>
              </a:defRPr>
            </a:lvl1pPr>
          </a:lstStyle>
          <a:p>
            <a:pPr lvl="0"/>
            <a:r>
              <a:rPr lang="en-US"/>
              <a:t>AUTEURS &amp; LIEU</a:t>
            </a:r>
          </a:p>
        </p:txBody>
      </p:sp>
      <p:sp>
        <p:nvSpPr>
          <p:cNvPr id="17" name="Espace réservé du texte 13"/>
          <p:cNvSpPr>
            <a:spLocks noGrp="1"/>
          </p:cNvSpPr>
          <p:nvPr>
            <p:ph type="body" sz="quarter" idx="14" hasCustomPrompt="1"/>
          </p:nvPr>
        </p:nvSpPr>
        <p:spPr>
          <a:xfrm>
            <a:off x="6300192" y="6360034"/>
            <a:ext cx="1479406" cy="360041"/>
          </a:xfrm>
        </p:spPr>
        <p:txBody>
          <a:bodyPr anchor="ctr">
            <a:noAutofit/>
          </a:bodyPr>
          <a:lstStyle>
            <a:lvl1pPr marL="0" indent="0" algn="ctr">
              <a:buNone/>
              <a:defRPr sz="1400">
                <a:solidFill>
                  <a:schemeClr val="bg1"/>
                </a:solidFill>
              </a:defRPr>
            </a:lvl1pPr>
          </a:lstStyle>
          <a:p>
            <a:pPr lvl="0"/>
            <a:r>
              <a:rPr lang="en-US"/>
              <a:t>DATE</a:t>
            </a:r>
          </a:p>
        </p:txBody>
      </p:sp>
      <p:pic>
        <p:nvPicPr>
          <p:cNvPr id="23" name="Imag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1521" y="205495"/>
            <a:ext cx="1296144" cy="1502846"/>
          </a:xfrm>
          <a:prstGeom prst="rect">
            <a:avLst/>
          </a:prstGeom>
        </p:spPr>
      </p:pic>
    </p:spTree>
    <p:extLst>
      <p:ext uri="{BB962C8B-B14F-4D97-AF65-F5344CB8AC3E}">
        <p14:creationId xmlns:p14="http://schemas.microsoft.com/office/powerpoint/2010/main" val="737989799"/>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Diapositive de titre 2">
    <p:spTree>
      <p:nvGrpSpPr>
        <p:cNvPr id="1" name=""/>
        <p:cNvGrpSpPr/>
        <p:nvPr/>
      </p:nvGrpSpPr>
      <p:grpSpPr>
        <a:xfrm>
          <a:off x="0" y="0"/>
          <a:ext cx="0" cy="0"/>
          <a:chOff x="0" y="0"/>
          <a:chExt cx="0" cy="0"/>
        </a:xfrm>
      </p:grpSpPr>
      <p:pic>
        <p:nvPicPr>
          <p:cNvPr id="4" name="Imag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4851" b="35538"/>
          <a:stretch/>
        </p:blipFill>
        <p:spPr>
          <a:xfrm>
            <a:off x="0" y="0"/>
            <a:ext cx="9151758" cy="6885384"/>
          </a:xfrm>
          <a:prstGeom prst="rect">
            <a:avLst/>
          </a:prstGeom>
        </p:spPr>
      </p:pic>
      <p:sp>
        <p:nvSpPr>
          <p:cNvPr id="5" name="Rectangle 4"/>
          <p:cNvSpPr/>
          <p:nvPr userDrawn="1"/>
        </p:nvSpPr>
        <p:spPr>
          <a:xfrm>
            <a:off x="1835696" y="2469736"/>
            <a:ext cx="7316062" cy="2687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ctrTitle"/>
          </p:nvPr>
        </p:nvSpPr>
        <p:spPr>
          <a:xfrm>
            <a:off x="2052390" y="2576141"/>
            <a:ext cx="6984106" cy="1212900"/>
          </a:xfrm>
        </p:spPr>
        <p:txBody>
          <a:bodyPr anchor="t">
            <a:normAutofit/>
          </a:bodyPr>
          <a:lstStyle>
            <a:lvl1pPr algn="l">
              <a:defRPr sz="3200">
                <a:solidFill>
                  <a:srgbClr val="174195"/>
                </a:solidFill>
              </a:defRPr>
            </a:lvl1pPr>
          </a:lstStyle>
          <a:p>
            <a:r>
              <a:rPr lang="fr-FR"/>
              <a:t>Modifiez le style du titre</a:t>
            </a:r>
            <a:endParaRPr lang="en-US"/>
          </a:p>
        </p:txBody>
      </p:sp>
      <p:sp>
        <p:nvSpPr>
          <p:cNvPr id="3" name="Sous-titre 2"/>
          <p:cNvSpPr>
            <a:spLocks noGrp="1"/>
          </p:cNvSpPr>
          <p:nvPr>
            <p:ph type="subTitle" idx="1"/>
          </p:nvPr>
        </p:nvSpPr>
        <p:spPr>
          <a:xfrm>
            <a:off x="2052390" y="3789040"/>
            <a:ext cx="6984106" cy="504056"/>
          </a:xfrm>
        </p:spPr>
        <p:txBody>
          <a:bodyPr>
            <a:normAutofit/>
          </a:bodyPr>
          <a:lstStyle>
            <a:lvl1pPr marL="0" indent="0" algn="l">
              <a:buNone/>
              <a:defRPr sz="1800">
                <a:solidFill>
                  <a:srgbClr val="174195"/>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Modifier le style des sous-titres du masque</a:t>
            </a:r>
            <a:endParaRPr lang="en-US"/>
          </a:p>
        </p:txBody>
      </p:sp>
      <p:sp>
        <p:nvSpPr>
          <p:cNvPr id="14" name="Espace réservé du texte 13"/>
          <p:cNvSpPr>
            <a:spLocks noGrp="1"/>
          </p:cNvSpPr>
          <p:nvPr>
            <p:ph type="body" sz="quarter" idx="13" hasCustomPrompt="1"/>
          </p:nvPr>
        </p:nvSpPr>
        <p:spPr>
          <a:xfrm>
            <a:off x="2051720" y="4581127"/>
            <a:ext cx="6984791" cy="360041"/>
          </a:xfrm>
        </p:spPr>
        <p:txBody>
          <a:bodyPr>
            <a:noAutofit/>
          </a:bodyPr>
          <a:lstStyle>
            <a:lvl1pPr marL="0" indent="0">
              <a:buNone/>
              <a:defRPr sz="1800">
                <a:solidFill>
                  <a:srgbClr val="174195"/>
                </a:solidFill>
              </a:defRPr>
            </a:lvl1pPr>
          </a:lstStyle>
          <a:p>
            <a:pPr lvl="0"/>
            <a:r>
              <a:rPr lang="en-US"/>
              <a:t>AUTEURS &amp; LIEU</a:t>
            </a:r>
          </a:p>
        </p:txBody>
      </p:sp>
      <p:sp>
        <p:nvSpPr>
          <p:cNvPr id="17" name="Espace réservé du texte 13"/>
          <p:cNvSpPr>
            <a:spLocks noGrp="1"/>
          </p:cNvSpPr>
          <p:nvPr>
            <p:ph type="body" sz="quarter" idx="14" hasCustomPrompt="1"/>
          </p:nvPr>
        </p:nvSpPr>
        <p:spPr>
          <a:xfrm>
            <a:off x="6300192" y="6360034"/>
            <a:ext cx="1479406" cy="360041"/>
          </a:xfrm>
        </p:spPr>
        <p:txBody>
          <a:bodyPr anchor="ctr">
            <a:noAutofit/>
          </a:bodyPr>
          <a:lstStyle>
            <a:lvl1pPr marL="0" indent="0" algn="ctr">
              <a:buNone/>
              <a:defRPr sz="1400">
                <a:solidFill>
                  <a:schemeClr val="bg1"/>
                </a:solidFill>
              </a:defRPr>
            </a:lvl1pPr>
          </a:lstStyle>
          <a:p>
            <a:pPr lvl="0"/>
            <a:r>
              <a:rPr lang="en-US"/>
              <a:t>DATE</a:t>
            </a:r>
          </a:p>
        </p:txBody>
      </p:sp>
      <p:pic>
        <p:nvPicPr>
          <p:cNvPr id="23" name="Imag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1521" y="205495"/>
            <a:ext cx="1296144" cy="1502846"/>
          </a:xfrm>
          <a:prstGeom prst="rect">
            <a:avLst/>
          </a:prstGeom>
        </p:spPr>
      </p:pic>
    </p:spTree>
    <p:extLst>
      <p:ext uri="{BB962C8B-B14F-4D97-AF65-F5344CB8AC3E}">
        <p14:creationId xmlns:p14="http://schemas.microsoft.com/office/powerpoint/2010/main" val="2472086255"/>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Diapositive de titre 3">
    <p:spTree>
      <p:nvGrpSpPr>
        <p:cNvPr id="1" name=""/>
        <p:cNvGrpSpPr/>
        <p:nvPr/>
      </p:nvGrpSpPr>
      <p:grpSpPr>
        <a:xfrm>
          <a:off x="0" y="0"/>
          <a:ext cx="0" cy="0"/>
          <a:chOff x="0" y="0"/>
          <a:chExt cx="0" cy="0"/>
        </a:xfrm>
      </p:grpSpPr>
      <p:pic>
        <p:nvPicPr>
          <p:cNvPr id="4" name="Imag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4851" b="35538"/>
          <a:stretch/>
        </p:blipFill>
        <p:spPr>
          <a:xfrm>
            <a:off x="0" y="0"/>
            <a:ext cx="9151758" cy="6885384"/>
          </a:xfrm>
          <a:prstGeom prst="rect">
            <a:avLst/>
          </a:prstGeom>
        </p:spPr>
      </p:pic>
      <p:sp>
        <p:nvSpPr>
          <p:cNvPr id="5" name="Rectangle 4"/>
          <p:cNvSpPr/>
          <p:nvPr userDrawn="1"/>
        </p:nvSpPr>
        <p:spPr>
          <a:xfrm>
            <a:off x="1835696" y="2469736"/>
            <a:ext cx="7316062" cy="4199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ctrTitle"/>
          </p:nvPr>
        </p:nvSpPr>
        <p:spPr>
          <a:xfrm>
            <a:off x="2052390" y="2576141"/>
            <a:ext cx="6984106" cy="1212900"/>
          </a:xfrm>
        </p:spPr>
        <p:txBody>
          <a:bodyPr anchor="t">
            <a:normAutofit/>
          </a:bodyPr>
          <a:lstStyle>
            <a:lvl1pPr algn="l">
              <a:defRPr sz="3200">
                <a:solidFill>
                  <a:srgbClr val="174195"/>
                </a:solidFill>
              </a:defRPr>
            </a:lvl1pPr>
          </a:lstStyle>
          <a:p>
            <a:r>
              <a:rPr lang="fr-FR"/>
              <a:t>Modifiez le style du titre</a:t>
            </a:r>
            <a:endParaRPr lang="en-US"/>
          </a:p>
        </p:txBody>
      </p:sp>
      <p:sp>
        <p:nvSpPr>
          <p:cNvPr id="3" name="Sous-titre 2"/>
          <p:cNvSpPr>
            <a:spLocks noGrp="1"/>
          </p:cNvSpPr>
          <p:nvPr>
            <p:ph type="subTitle" idx="1"/>
          </p:nvPr>
        </p:nvSpPr>
        <p:spPr>
          <a:xfrm>
            <a:off x="2052390" y="3789040"/>
            <a:ext cx="6984106" cy="504056"/>
          </a:xfrm>
        </p:spPr>
        <p:txBody>
          <a:bodyPr>
            <a:normAutofit/>
          </a:bodyPr>
          <a:lstStyle>
            <a:lvl1pPr marL="0" indent="0" algn="l">
              <a:buNone/>
              <a:defRPr sz="1800">
                <a:solidFill>
                  <a:srgbClr val="174195"/>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Modifier le style des sous-titres du masque</a:t>
            </a:r>
            <a:endParaRPr lang="en-US"/>
          </a:p>
        </p:txBody>
      </p:sp>
      <p:sp>
        <p:nvSpPr>
          <p:cNvPr id="14" name="Espace réservé du texte 13"/>
          <p:cNvSpPr>
            <a:spLocks noGrp="1"/>
          </p:cNvSpPr>
          <p:nvPr>
            <p:ph type="body" sz="quarter" idx="13" hasCustomPrompt="1"/>
          </p:nvPr>
        </p:nvSpPr>
        <p:spPr>
          <a:xfrm>
            <a:off x="2051720" y="4581127"/>
            <a:ext cx="6984791" cy="360041"/>
          </a:xfrm>
        </p:spPr>
        <p:txBody>
          <a:bodyPr>
            <a:noAutofit/>
          </a:bodyPr>
          <a:lstStyle>
            <a:lvl1pPr marL="0" indent="0">
              <a:buNone/>
              <a:defRPr sz="1800">
                <a:solidFill>
                  <a:srgbClr val="174195"/>
                </a:solidFill>
              </a:defRPr>
            </a:lvl1pPr>
          </a:lstStyle>
          <a:p>
            <a:pPr lvl="0"/>
            <a:r>
              <a:rPr lang="en-US"/>
              <a:t>AUTEURS &amp; LIEU</a:t>
            </a:r>
          </a:p>
        </p:txBody>
      </p:sp>
      <p:sp>
        <p:nvSpPr>
          <p:cNvPr id="17" name="Espace réservé du texte 13"/>
          <p:cNvSpPr>
            <a:spLocks noGrp="1"/>
          </p:cNvSpPr>
          <p:nvPr>
            <p:ph type="body" sz="quarter" idx="14" hasCustomPrompt="1"/>
          </p:nvPr>
        </p:nvSpPr>
        <p:spPr>
          <a:xfrm>
            <a:off x="7380312" y="205495"/>
            <a:ext cx="1479406" cy="360041"/>
          </a:xfrm>
        </p:spPr>
        <p:txBody>
          <a:bodyPr anchor="ctr">
            <a:noAutofit/>
          </a:bodyPr>
          <a:lstStyle>
            <a:lvl1pPr marL="0" indent="0" algn="ctr">
              <a:buNone/>
              <a:defRPr sz="1400">
                <a:solidFill>
                  <a:schemeClr val="bg1"/>
                </a:solidFill>
              </a:defRPr>
            </a:lvl1pPr>
          </a:lstStyle>
          <a:p>
            <a:pPr lvl="0"/>
            <a:r>
              <a:rPr lang="en-US"/>
              <a:t>DATE</a:t>
            </a:r>
          </a:p>
        </p:txBody>
      </p:sp>
      <p:pic>
        <p:nvPicPr>
          <p:cNvPr id="23" name="Imag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1521" y="205495"/>
            <a:ext cx="1296144" cy="1502846"/>
          </a:xfrm>
          <a:prstGeom prst="rect">
            <a:avLst/>
          </a:prstGeom>
        </p:spPr>
      </p:pic>
    </p:spTree>
    <p:extLst>
      <p:ext uri="{BB962C8B-B14F-4D97-AF65-F5344CB8AC3E}">
        <p14:creationId xmlns:p14="http://schemas.microsoft.com/office/powerpoint/2010/main" val="1835164882"/>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1520" y="1484784"/>
            <a:ext cx="8640960" cy="4896544"/>
          </a:xfrm>
        </p:spPr>
        <p:txBody>
          <a:bodyPr/>
          <a:lstStyle>
            <a:lvl1pPr>
              <a:spcBef>
                <a:spcPts val="600"/>
              </a:spcBef>
              <a:defRPr/>
            </a:lvl1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ZoneTexte 6"/>
          <p:cNvSpPr txBox="1"/>
          <p:nvPr userDrawn="1"/>
        </p:nvSpPr>
        <p:spPr>
          <a:xfrm>
            <a:off x="251520" y="6525344"/>
            <a:ext cx="3096344" cy="261610"/>
          </a:xfrm>
          <a:prstGeom prst="rect">
            <a:avLst/>
          </a:prstGeom>
          <a:noFill/>
        </p:spPr>
        <p:txBody>
          <a:bodyPr wrap="square" rtlCol="0">
            <a:spAutoFit/>
          </a:bodyPr>
          <a:lstStyle/>
          <a:p>
            <a:r>
              <a:rPr lang="fr-FR" sz="1100" b="1" noProof="0">
                <a:solidFill>
                  <a:schemeClr val="tx1"/>
                </a:solidFill>
              </a:rPr>
              <a:t>I</a:t>
            </a:r>
            <a:r>
              <a:rPr lang="fr-FR" sz="1100" b="1" noProof="0">
                <a:solidFill>
                  <a:srgbClr val="EE0612"/>
                </a:solidFill>
              </a:rPr>
              <a:t>4</a:t>
            </a:r>
            <a:r>
              <a:rPr lang="fr-FR" sz="1100" b="1" noProof="0">
                <a:solidFill>
                  <a:schemeClr val="tx1"/>
                </a:solidFill>
              </a:rPr>
              <a:t>CE</a:t>
            </a:r>
            <a:r>
              <a:rPr lang="fr-FR" sz="1100" b="1" baseline="0" noProof="0">
                <a:solidFill>
                  <a:schemeClr val="tx1"/>
                </a:solidFill>
              </a:rPr>
              <a:t> </a:t>
            </a:r>
            <a:r>
              <a:rPr lang="fr-FR" sz="1100" b="0" baseline="0" noProof="0">
                <a:solidFill>
                  <a:schemeClr val="tx1"/>
                </a:solidFill>
              </a:rPr>
              <a:t>–</a:t>
            </a:r>
            <a:r>
              <a:rPr lang="fr-FR" sz="1100" b="1" baseline="0" noProof="0">
                <a:solidFill>
                  <a:schemeClr val="tx1"/>
                </a:solidFill>
              </a:rPr>
              <a:t> </a:t>
            </a:r>
            <a:r>
              <a:rPr lang="fr-FR" sz="1100" b="0" noProof="0">
                <a:solidFill>
                  <a:schemeClr val="tx1"/>
                </a:solidFill>
              </a:rPr>
              <a:t>Institut de l’économie pour le climat</a:t>
            </a:r>
          </a:p>
        </p:txBody>
      </p:sp>
      <p:sp>
        <p:nvSpPr>
          <p:cNvPr id="8" name="Titre 7"/>
          <p:cNvSpPr>
            <a:spLocks noGrp="1"/>
          </p:cNvSpPr>
          <p:nvPr>
            <p:ph type="title"/>
          </p:nvPr>
        </p:nvSpPr>
        <p:spPr>
          <a:xfrm>
            <a:off x="251520" y="404664"/>
            <a:ext cx="8640960" cy="720080"/>
          </a:xfrm>
          <a:noFill/>
        </p:spPr>
        <p:txBody>
          <a:bodyPr>
            <a:normAutofit/>
          </a:bodyPr>
          <a:lstStyle>
            <a:lvl1pPr algn="l">
              <a:defRPr sz="3200">
                <a:solidFill>
                  <a:srgbClr val="174195"/>
                </a:solidFill>
                <a:latin typeface="+mn-lt"/>
              </a:defRPr>
            </a:lvl1pPr>
          </a:lstStyle>
          <a:p>
            <a:r>
              <a:rPr lang="fr-FR"/>
              <a:t>Modifiez le style du titre</a:t>
            </a:r>
            <a:endParaRPr lang="en-US"/>
          </a:p>
        </p:txBody>
      </p:sp>
      <p:sp>
        <p:nvSpPr>
          <p:cNvPr id="4" name="Espace réservé du texte 3"/>
          <p:cNvSpPr>
            <a:spLocks noGrp="1"/>
          </p:cNvSpPr>
          <p:nvPr>
            <p:ph type="body" sz="quarter" idx="10" hasCustomPrompt="1"/>
          </p:nvPr>
        </p:nvSpPr>
        <p:spPr>
          <a:xfrm>
            <a:off x="251520" y="115888"/>
            <a:ext cx="8640960" cy="288925"/>
          </a:xfrm>
          <a:noFill/>
        </p:spPr>
        <p:txBody>
          <a:bodyPr>
            <a:noAutofit/>
          </a:bodyPr>
          <a:lstStyle>
            <a:lvl1pPr marL="0" indent="0">
              <a:buNone/>
              <a:defRPr sz="1400">
                <a:solidFill>
                  <a:srgbClr val="4565AF"/>
                </a:solidFill>
                <a:latin typeface="+mn-lt"/>
              </a:defRPr>
            </a:lvl1pPr>
          </a:lstStyle>
          <a:p>
            <a:pPr lvl="0"/>
            <a:r>
              <a:rPr lang="en-US"/>
              <a:t>PLAN</a:t>
            </a:r>
          </a:p>
        </p:txBody>
      </p:sp>
      <p:pic>
        <p:nvPicPr>
          <p:cNvPr id="6" name="Image 5"/>
          <p:cNvPicPr>
            <a:picLocks noChangeAspect="1"/>
          </p:cNvPicPr>
          <p:nvPr userDrawn="1"/>
        </p:nvPicPr>
        <p:blipFill rotWithShape="1">
          <a:blip r:embed="rId2" cstate="print">
            <a:extLst>
              <a:ext uri="{28A0092B-C50C-407E-A947-70E740481C1C}">
                <a14:useLocalDpi xmlns:a14="http://schemas.microsoft.com/office/drawing/2010/main" val="0"/>
              </a:ext>
            </a:extLst>
          </a:blip>
          <a:srcRect t="17450" b="81302"/>
          <a:stretch/>
        </p:blipFill>
        <p:spPr>
          <a:xfrm>
            <a:off x="0" y="1234576"/>
            <a:ext cx="9144000" cy="144016"/>
          </a:xfrm>
          <a:prstGeom prst="rect">
            <a:avLst/>
          </a:prstGeom>
        </p:spPr>
      </p:pic>
    </p:spTree>
    <p:extLst>
      <p:ext uri="{BB962C8B-B14F-4D97-AF65-F5344CB8AC3E}">
        <p14:creationId xmlns:p14="http://schemas.microsoft.com/office/powerpoint/2010/main" val="2366232715"/>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itre et 2 contenus">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1520" y="1484784"/>
            <a:ext cx="4248472" cy="4896544"/>
          </a:xfrm>
        </p:spPr>
        <p:txBody>
          <a:bodyPr/>
          <a:lstStyle>
            <a:lvl1pPr>
              <a:spcBef>
                <a:spcPts val="600"/>
              </a:spcBef>
              <a:defRPr/>
            </a:lvl1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ZoneTexte 6"/>
          <p:cNvSpPr txBox="1"/>
          <p:nvPr userDrawn="1"/>
        </p:nvSpPr>
        <p:spPr>
          <a:xfrm>
            <a:off x="251520" y="6525344"/>
            <a:ext cx="3096344" cy="261610"/>
          </a:xfrm>
          <a:prstGeom prst="rect">
            <a:avLst/>
          </a:prstGeom>
          <a:noFill/>
        </p:spPr>
        <p:txBody>
          <a:bodyPr wrap="square" rtlCol="0">
            <a:spAutoFit/>
          </a:bodyPr>
          <a:lstStyle/>
          <a:p>
            <a:r>
              <a:rPr lang="fr-FR" sz="1100" b="1" noProof="0">
                <a:solidFill>
                  <a:schemeClr val="tx1"/>
                </a:solidFill>
              </a:rPr>
              <a:t>I</a:t>
            </a:r>
            <a:r>
              <a:rPr lang="fr-FR" sz="1100" b="1" noProof="0">
                <a:solidFill>
                  <a:srgbClr val="EE0612"/>
                </a:solidFill>
              </a:rPr>
              <a:t>4</a:t>
            </a:r>
            <a:r>
              <a:rPr lang="fr-FR" sz="1100" b="1" noProof="0">
                <a:solidFill>
                  <a:schemeClr val="tx1"/>
                </a:solidFill>
              </a:rPr>
              <a:t>CE</a:t>
            </a:r>
            <a:r>
              <a:rPr lang="fr-FR" sz="1100" b="1" baseline="0" noProof="0">
                <a:solidFill>
                  <a:schemeClr val="tx1"/>
                </a:solidFill>
              </a:rPr>
              <a:t> </a:t>
            </a:r>
            <a:r>
              <a:rPr lang="fr-FR" sz="1100" b="0" baseline="0" noProof="0">
                <a:solidFill>
                  <a:schemeClr val="tx1"/>
                </a:solidFill>
              </a:rPr>
              <a:t>–</a:t>
            </a:r>
            <a:r>
              <a:rPr lang="fr-FR" sz="1100" b="1" baseline="0" noProof="0">
                <a:solidFill>
                  <a:schemeClr val="tx1"/>
                </a:solidFill>
              </a:rPr>
              <a:t> </a:t>
            </a:r>
            <a:r>
              <a:rPr lang="fr-FR" sz="1100" b="0" noProof="0">
                <a:solidFill>
                  <a:schemeClr val="tx1"/>
                </a:solidFill>
              </a:rPr>
              <a:t>Institut de l’économie pour le climat</a:t>
            </a:r>
          </a:p>
        </p:txBody>
      </p:sp>
      <p:sp>
        <p:nvSpPr>
          <p:cNvPr id="8" name="Titre 7"/>
          <p:cNvSpPr>
            <a:spLocks noGrp="1"/>
          </p:cNvSpPr>
          <p:nvPr>
            <p:ph type="title"/>
          </p:nvPr>
        </p:nvSpPr>
        <p:spPr>
          <a:xfrm>
            <a:off x="251520" y="404664"/>
            <a:ext cx="8640960" cy="720080"/>
          </a:xfrm>
          <a:noFill/>
        </p:spPr>
        <p:txBody>
          <a:bodyPr>
            <a:normAutofit/>
          </a:bodyPr>
          <a:lstStyle>
            <a:lvl1pPr algn="l">
              <a:defRPr sz="3200">
                <a:solidFill>
                  <a:srgbClr val="174195"/>
                </a:solidFill>
                <a:latin typeface="+mn-lt"/>
              </a:defRPr>
            </a:lvl1pPr>
          </a:lstStyle>
          <a:p>
            <a:r>
              <a:rPr lang="fr-FR"/>
              <a:t>Modifiez le style du titre</a:t>
            </a:r>
            <a:endParaRPr lang="en-US"/>
          </a:p>
        </p:txBody>
      </p:sp>
      <p:sp>
        <p:nvSpPr>
          <p:cNvPr id="4" name="Espace réservé du texte 3"/>
          <p:cNvSpPr>
            <a:spLocks noGrp="1"/>
          </p:cNvSpPr>
          <p:nvPr>
            <p:ph type="body" sz="quarter" idx="10" hasCustomPrompt="1"/>
          </p:nvPr>
        </p:nvSpPr>
        <p:spPr>
          <a:xfrm>
            <a:off x="251520" y="115888"/>
            <a:ext cx="8640960" cy="288925"/>
          </a:xfrm>
          <a:noFill/>
        </p:spPr>
        <p:txBody>
          <a:bodyPr>
            <a:noAutofit/>
          </a:bodyPr>
          <a:lstStyle>
            <a:lvl1pPr marL="0" indent="0">
              <a:buNone/>
              <a:defRPr sz="1400">
                <a:solidFill>
                  <a:srgbClr val="4565AF"/>
                </a:solidFill>
                <a:latin typeface="+mn-lt"/>
              </a:defRPr>
            </a:lvl1pPr>
          </a:lstStyle>
          <a:p>
            <a:pPr lvl="0"/>
            <a:r>
              <a:rPr lang="en-US"/>
              <a:t>PLAN</a:t>
            </a:r>
          </a:p>
        </p:txBody>
      </p:sp>
      <p:pic>
        <p:nvPicPr>
          <p:cNvPr id="6" name="Image 5"/>
          <p:cNvPicPr>
            <a:picLocks noChangeAspect="1"/>
          </p:cNvPicPr>
          <p:nvPr userDrawn="1"/>
        </p:nvPicPr>
        <p:blipFill rotWithShape="1">
          <a:blip r:embed="rId2" cstate="print">
            <a:extLst>
              <a:ext uri="{28A0092B-C50C-407E-A947-70E740481C1C}">
                <a14:useLocalDpi xmlns:a14="http://schemas.microsoft.com/office/drawing/2010/main" val="0"/>
              </a:ext>
            </a:extLst>
          </a:blip>
          <a:srcRect t="17450" b="81302"/>
          <a:stretch/>
        </p:blipFill>
        <p:spPr>
          <a:xfrm>
            <a:off x="0" y="1234576"/>
            <a:ext cx="9144000" cy="144016"/>
          </a:xfrm>
          <a:prstGeom prst="rect">
            <a:avLst/>
          </a:prstGeom>
        </p:spPr>
      </p:pic>
      <p:sp>
        <p:nvSpPr>
          <p:cNvPr id="9" name="Espace réservé du contenu 2"/>
          <p:cNvSpPr>
            <a:spLocks noGrp="1"/>
          </p:cNvSpPr>
          <p:nvPr>
            <p:ph idx="11"/>
          </p:nvPr>
        </p:nvSpPr>
        <p:spPr>
          <a:xfrm>
            <a:off x="4644008" y="1484784"/>
            <a:ext cx="4248472" cy="4896544"/>
          </a:xfrm>
        </p:spPr>
        <p:txBody>
          <a:bodyPr/>
          <a:lstStyle>
            <a:lvl1pPr>
              <a:spcBef>
                <a:spcPts val="600"/>
              </a:spcBef>
              <a:defRPr/>
            </a:lvl1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2062920641"/>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9" name="Titre 7"/>
          <p:cNvSpPr>
            <a:spLocks noGrp="1"/>
          </p:cNvSpPr>
          <p:nvPr>
            <p:ph type="title"/>
          </p:nvPr>
        </p:nvSpPr>
        <p:spPr>
          <a:xfrm>
            <a:off x="251520" y="404664"/>
            <a:ext cx="8640960" cy="720080"/>
          </a:xfrm>
          <a:noFill/>
        </p:spPr>
        <p:txBody>
          <a:bodyPr vert="horz" lIns="91440" tIns="45720" rIns="91440" bIns="45720" rtlCol="0" anchor="ctr">
            <a:normAutofit/>
          </a:bodyPr>
          <a:lstStyle>
            <a:lvl1pPr>
              <a:defRPr lang="en-US" sz="3200" dirty="0">
                <a:solidFill>
                  <a:srgbClr val="174195"/>
                </a:solidFill>
                <a:latin typeface="+mn-lt"/>
              </a:defRPr>
            </a:lvl1pPr>
          </a:lstStyle>
          <a:p>
            <a:pPr lvl="0" algn="l"/>
            <a:r>
              <a:rPr lang="fr-FR"/>
              <a:t>Modifiez le style du titre</a:t>
            </a:r>
            <a:endParaRPr lang="en-US"/>
          </a:p>
        </p:txBody>
      </p:sp>
      <p:sp>
        <p:nvSpPr>
          <p:cNvPr id="11" name="Espace réservé du texte 3"/>
          <p:cNvSpPr>
            <a:spLocks noGrp="1"/>
          </p:cNvSpPr>
          <p:nvPr>
            <p:ph type="body" sz="quarter" idx="10" hasCustomPrompt="1"/>
          </p:nvPr>
        </p:nvSpPr>
        <p:spPr>
          <a:xfrm>
            <a:off x="251520" y="115888"/>
            <a:ext cx="8640959" cy="288925"/>
          </a:xfrm>
          <a:noFill/>
        </p:spPr>
        <p:txBody>
          <a:bodyPr vert="horz" lIns="91440" tIns="45720" rIns="91440" bIns="45720" rtlCol="0">
            <a:noAutofit/>
          </a:bodyPr>
          <a:lstStyle>
            <a:lvl1pPr>
              <a:defRPr lang="en-US" sz="1400" dirty="0">
                <a:solidFill>
                  <a:srgbClr val="4565AF"/>
                </a:solidFill>
              </a:defRPr>
            </a:lvl1pPr>
          </a:lstStyle>
          <a:p>
            <a:pPr marL="0" lvl="0" indent="0">
              <a:buNone/>
            </a:pPr>
            <a:r>
              <a:rPr lang="en-US"/>
              <a:t>PLAN</a:t>
            </a:r>
          </a:p>
        </p:txBody>
      </p:sp>
      <p:pic>
        <p:nvPicPr>
          <p:cNvPr id="8" name="Image 7"/>
          <p:cNvPicPr>
            <a:picLocks noChangeAspect="1"/>
          </p:cNvPicPr>
          <p:nvPr userDrawn="1"/>
        </p:nvPicPr>
        <p:blipFill rotWithShape="1">
          <a:blip r:embed="rId2" cstate="print">
            <a:extLst>
              <a:ext uri="{28A0092B-C50C-407E-A947-70E740481C1C}">
                <a14:useLocalDpi xmlns:a14="http://schemas.microsoft.com/office/drawing/2010/main" val="0"/>
              </a:ext>
            </a:extLst>
          </a:blip>
          <a:srcRect t="17450" b="81302"/>
          <a:stretch/>
        </p:blipFill>
        <p:spPr>
          <a:xfrm>
            <a:off x="0" y="1234576"/>
            <a:ext cx="9144000" cy="144016"/>
          </a:xfrm>
          <a:prstGeom prst="rect">
            <a:avLst/>
          </a:prstGeom>
        </p:spPr>
      </p:pic>
      <p:sp>
        <p:nvSpPr>
          <p:cNvPr id="13" name="ZoneTexte 12"/>
          <p:cNvSpPr txBox="1"/>
          <p:nvPr userDrawn="1"/>
        </p:nvSpPr>
        <p:spPr>
          <a:xfrm>
            <a:off x="251520" y="6525344"/>
            <a:ext cx="3096344" cy="261610"/>
          </a:xfrm>
          <a:prstGeom prst="rect">
            <a:avLst/>
          </a:prstGeom>
          <a:noFill/>
        </p:spPr>
        <p:txBody>
          <a:bodyPr wrap="square" rtlCol="0">
            <a:spAutoFit/>
          </a:bodyPr>
          <a:lstStyle/>
          <a:p>
            <a:r>
              <a:rPr lang="fr-FR" sz="1100" b="1" noProof="0">
                <a:solidFill>
                  <a:schemeClr val="tx1"/>
                </a:solidFill>
              </a:rPr>
              <a:t>I</a:t>
            </a:r>
            <a:r>
              <a:rPr lang="fr-FR" sz="1100" b="1" noProof="0">
                <a:solidFill>
                  <a:srgbClr val="EE0612"/>
                </a:solidFill>
              </a:rPr>
              <a:t>4</a:t>
            </a:r>
            <a:r>
              <a:rPr lang="fr-FR" sz="1100" b="1" noProof="0">
                <a:solidFill>
                  <a:schemeClr val="tx1"/>
                </a:solidFill>
              </a:rPr>
              <a:t>CE</a:t>
            </a:r>
            <a:r>
              <a:rPr lang="fr-FR" sz="1100" b="1" baseline="0" noProof="0">
                <a:solidFill>
                  <a:schemeClr val="tx1"/>
                </a:solidFill>
              </a:rPr>
              <a:t> </a:t>
            </a:r>
            <a:r>
              <a:rPr lang="fr-FR" sz="1100" b="0" baseline="0" noProof="0">
                <a:solidFill>
                  <a:schemeClr val="tx1"/>
                </a:solidFill>
              </a:rPr>
              <a:t>–</a:t>
            </a:r>
            <a:r>
              <a:rPr lang="fr-FR" sz="1100" b="1" baseline="0" noProof="0">
                <a:solidFill>
                  <a:schemeClr val="tx1"/>
                </a:solidFill>
              </a:rPr>
              <a:t> </a:t>
            </a:r>
            <a:r>
              <a:rPr lang="fr-FR" sz="1100" b="0" noProof="0">
                <a:solidFill>
                  <a:schemeClr val="tx1"/>
                </a:solidFill>
              </a:rPr>
              <a:t>Institut de l’économie pour le climat</a:t>
            </a:r>
          </a:p>
        </p:txBody>
      </p:sp>
    </p:spTree>
    <p:extLst>
      <p:ext uri="{BB962C8B-B14F-4D97-AF65-F5344CB8AC3E}">
        <p14:creationId xmlns:p14="http://schemas.microsoft.com/office/powerpoint/2010/main" val="3727973474"/>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re central">
    <p:spTree>
      <p:nvGrpSpPr>
        <p:cNvPr id="1" name=""/>
        <p:cNvGrpSpPr/>
        <p:nvPr/>
      </p:nvGrpSpPr>
      <p:grpSpPr>
        <a:xfrm>
          <a:off x="0" y="0"/>
          <a:ext cx="0" cy="0"/>
          <a:chOff x="0" y="0"/>
          <a:chExt cx="0" cy="0"/>
        </a:xfrm>
      </p:grpSpPr>
      <p:sp>
        <p:nvSpPr>
          <p:cNvPr id="2" name="Titre 1"/>
          <p:cNvSpPr>
            <a:spLocks noGrp="1"/>
          </p:cNvSpPr>
          <p:nvPr>
            <p:ph type="title"/>
          </p:nvPr>
        </p:nvSpPr>
        <p:spPr>
          <a:noFill/>
        </p:spPr>
        <p:txBody>
          <a:bodyPr vert="horz" lIns="91440" tIns="45720" rIns="91440" bIns="45720" rtlCol="0" anchor="ctr">
            <a:normAutofit/>
          </a:bodyPr>
          <a:lstStyle>
            <a:lvl1pPr algn="ctr">
              <a:defRPr lang="en-US" sz="3200">
                <a:solidFill>
                  <a:srgbClr val="174195"/>
                </a:solidFill>
                <a:latin typeface="+mn-lt"/>
              </a:defRPr>
            </a:lvl1pPr>
          </a:lstStyle>
          <a:p>
            <a:pPr lvl="0" algn="l"/>
            <a:r>
              <a:rPr lang="fr-FR"/>
              <a:t>Modifiez le style du titre</a:t>
            </a:r>
            <a:endParaRPr lang="en-US"/>
          </a:p>
        </p:txBody>
      </p:sp>
      <p:sp>
        <p:nvSpPr>
          <p:cNvPr id="4" name="ZoneTexte 3"/>
          <p:cNvSpPr txBox="1"/>
          <p:nvPr userDrawn="1"/>
        </p:nvSpPr>
        <p:spPr>
          <a:xfrm>
            <a:off x="251520" y="6525344"/>
            <a:ext cx="3096344" cy="261610"/>
          </a:xfrm>
          <a:prstGeom prst="rect">
            <a:avLst/>
          </a:prstGeom>
          <a:noFill/>
        </p:spPr>
        <p:txBody>
          <a:bodyPr wrap="square" rtlCol="0">
            <a:spAutoFit/>
          </a:bodyPr>
          <a:lstStyle/>
          <a:p>
            <a:r>
              <a:rPr lang="fr-FR" sz="1100" b="1" noProof="0">
                <a:solidFill>
                  <a:schemeClr val="tx1"/>
                </a:solidFill>
              </a:rPr>
              <a:t>I</a:t>
            </a:r>
            <a:r>
              <a:rPr lang="fr-FR" sz="1100" b="1" noProof="0">
                <a:solidFill>
                  <a:srgbClr val="EE0612"/>
                </a:solidFill>
              </a:rPr>
              <a:t>4</a:t>
            </a:r>
            <a:r>
              <a:rPr lang="fr-FR" sz="1100" b="1" noProof="0">
                <a:solidFill>
                  <a:schemeClr val="tx1"/>
                </a:solidFill>
              </a:rPr>
              <a:t>CE</a:t>
            </a:r>
            <a:r>
              <a:rPr lang="fr-FR" sz="1100" b="1" baseline="0" noProof="0">
                <a:solidFill>
                  <a:schemeClr val="tx1"/>
                </a:solidFill>
              </a:rPr>
              <a:t> </a:t>
            </a:r>
            <a:r>
              <a:rPr lang="fr-FR" sz="1100" b="0" baseline="0" noProof="0">
                <a:solidFill>
                  <a:schemeClr val="tx1"/>
                </a:solidFill>
              </a:rPr>
              <a:t>–</a:t>
            </a:r>
            <a:r>
              <a:rPr lang="fr-FR" sz="1100" b="1" baseline="0" noProof="0">
                <a:solidFill>
                  <a:schemeClr val="tx1"/>
                </a:solidFill>
              </a:rPr>
              <a:t> </a:t>
            </a:r>
            <a:r>
              <a:rPr lang="fr-FR" sz="1100" b="0" noProof="0">
                <a:solidFill>
                  <a:schemeClr val="tx1"/>
                </a:solidFill>
              </a:rPr>
              <a:t>Institut de l’économie pour le climat</a:t>
            </a:r>
          </a:p>
        </p:txBody>
      </p:sp>
    </p:spTree>
    <p:extLst>
      <p:ext uri="{BB962C8B-B14F-4D97-AF65-F5344CB8AC3E}">
        <p14:creationId xmlns:p14="http://schemas.microsoft.com/office/powerpoint/2010/main" val="4079300237"/>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Intertitre 1">
    <p:spTree>
      <p:nvGrpSpPr>
        <p:cNvPr id="1" name=""/>
        <p:cNvGrpSpPr/>
        <p:nvPr/>
      </p:nvGrpSpPr>
      <p:grpSpPr>
        <a:xfrm>
          <a:off x="0" y="0"/>
          <a:ext cx="0" cy="0"/>
          <a:chOff x="0" y="0"/>
          <a:chExt cx="0" cy="0"/>
        </a:xfrm>
      </p:grpSpPr>
      <p:sp>
        <p:nvSpPr>
          <p:cNvPr id="2" name="Titre 1"/>
          <p:cNvSpPr>
            <a:spLocks noGrp="1"/>
          </p:cNvSpPr>
          <p:nvPr>
            <p:ph type="title"/>
          </p:nvPr>
        </p:nvSpPr>
        <p:spPr>
          <a:xfrm>
            <a:off x="395536" y="2790056"/>
            <a:ext cx="8352928" cy="1143000"/>
          </a:xfrm>
        </p:spPr>
        <p:txBody>
          <a:bodyPr/>
          <a:lstStyle>
            <a:lvl1pPr algn="l">
              <a:defRPr/>
            </a:lvl1pPr>
          </a:lstStyle>
          <a:p>
            <a:r>
              <a:rPr lang="fr-FR"/>
              <a:t>Modifiez le style du titre</a:t>
            </a:r>
            <a:endParaRPr lang="en-US"/>
          </a:p>
        </p:txBody>
      </p:sp>
      <p:sp>
        <p:nvSpPr>
          <p:cNvPr id="6" name="Triangle rectangle 5"/>
          <p:cNvSpPr/>
          <p:nvPr userDrawn="1"/>
        </p:nvSpPr>
        <p:spPr>
          <a:xfrm rot="5400000">
            <a:off x="28528" y="-31441"/>
            <a:ext cx="2708919" cy="2771801"/>
          </a:xfrm>
          <a:prstGeom prst="rtTriangle">
            <a:avLst/>
          </a:prstGeom>
          <a:solidFill>
            <a:srgbClr val="009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riangle rectangle 6"/>
          <p:cNvSpPr/>
          <p:nvPr userDrawn="1"/>
        </p:nvSpPr>
        <p:spPr>
          <a:xfrm rot="16200000">
            <a:off x="6173561" y="3897505"/>
            <a:ext cx="2953054" cy="2987824"/>
          </a:xfrm>
          <a:prstGeom prst="rtTriangle">
            <a:avLst/>
          </a:prstGeom>
          <a:solidFill>
            <a:srgbClr val="444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userDrawn="1"/>
        </p:nvSpPr>
        <p:spPr>
          <a:xfrm>
            <a:off x="251520" y="6525344"/>
            <a:ext cx="3096344" cy="261610"/>
          </a:xfrm>
          <a:prstGeom prst="rect">
            <a:avLst/>
          </a:prstGeom>
          <a:noFill/>
        </p:spPr>
        <p:txBody>
          <a:bodyPr wrap="square" rtlCol="0">
            <a:spAutoFit/>
          </a:bodyPr>
          <a:lstStyle/>
          <a:p>
            <a:r>
              <a:rPr lang="fr-FR" sz="1100" b="1" noProof="0">
                <a:solidFill>
                  <a:schemeClr val="tx1"/>
                </a:solidFill>
              </a:rPr>
              <a:t>I</a:t>
            </a:r>
            <a:r>
              <a:rPr lang="fr-FR" sz="1100" b="1" noProof="0">
                <a:solidFill>
                  <a:srgbClr val="EE0612"/>
                </a:solidFill>
              </a:rPr>
              <a:t>4</a:t>
            </a:r>
            <a:r>
              <a:rPr lang="fr-FR" sz="1100" b="1" noProof="0">
                <a:solidFill>
                  <a:schemeClr val="tx1"/>
                </a:solidFill>
              </a:rPr>
              <a:t>CE</a:t>
            </a:r>
            <a:r>
              <a:rPr lang="fr-FR" sz="1100" b="1" baseline="0" noProof="0">
                <a:solidFill>
                  <a:schemeClr val="tx1"/>
                </a:solidFill>
              </a:rPr>
              <a:t> </a:t>
            </a:r>
            <a:r>
              <a:rPr lang="fr-FR" sz="1100" b="0" baseline="0" noProof="0">
                <a:solidFill>
                  <a:schemeClr val="tx1"/>
                </a:solidFill>
              </a:rPr>
              <a:t>–</a:t>
            </a:r>
            <a:r>
              <a:rPr lang="fr-FR" sz="1100" b="1" baseline="0" noProof="0">
                <a:solidFill>
                  <a:schemeClr val="tx1"/>
                </a:solidFill>
              </a:rPr>
              <a:t> </a:t>
            </a:r>
            <a:r>
              <a:rPr lang="fr-FR" sz="1100" b="0" noProof="0">
                <a:solidFill>
                  <a:schemeClr val="tx1"/>
                </a:solidFill>
              </a:rPr>
              <a:t>Institut de l’économie pour le climat</a:t>
            </a:r>
          </a:p>
        </p:txBody>
      </p:sp>
    </p:spTree>
    <p:extLst>
      <p:ext uri="{BB962C8B-B14F-4D97-AF65-F5344CB8AC3E}">
        <p14:creationId xmlns:p14="http://schemas.microsoft.com/office/powerpoint/2010/main" val="3637363931"/>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Intertitre 2">
    <p:spTree>
      <p:nvGrpSpPr>
        <p:cNvPr id="1" name=""/>
        <p:cNvGrpSpPr/>
        <p:nvPr/>
      </p:nvGrpSpPr>
      <p:grpSpPr>
        <a:xfrm>
          <a:off x="0" y="0"/>
          <a:ext cx="0" cy="0"/>
          <a:chOff x="0" y="0"/>
          <a:chExt cx="0" cy="0"/>
        </a:xfrm>
      </p:grpSpPr>
      <p:pic>
        <p:nvPicPr>
          <p:cNvPr id="6" name="Image 5"/>
          <p:cNvPicPr>
            <a:picLocks noChangeAspect="1"/>
          </p:cNvPicPr>
          <p:nvPr userDrawn="1"/>
        </p:nvPicPr>
        <p:blipFill rotWithShape="1">
          <a:blip r:embed="rId2" cstate="print">
            <a:extLst>
              <a:ext uri="{28A0092B-C50C-407E-A947-70E740481C1C}">
                <a14:useLocalDpi xmlns:a14="http://schemas.microsoft.com/office/drawing/2010/main" val="0"/>
              </a:ext>
            </a:extLst>
          </a:blip>
          <a:srcRect t="4585" b="36376"/>
          <a:stretch/>
        </p:blipFill>
        <p:spPr>
          <a:xfrm>
            <a:off x="-14392" y="0"/>
            <a:ext cx="9158391" cy="6858000"/>
          </a:xfrm>
          <a:prstGeom prst="rect">
            <a:avLst/>
          </a:prstGeom>
        </p:spPr>
      </p:pic>
      <p:sp>
        <p:nvSpPr>
          <p:cNvPr id="2" name="Titre 1"/>
          <p:cNvSpPr>
            <a:spLocks noGrp="1"/>
          </p:cNvSpPr>
          <p:nvPr>
            <p:ph type="title"/>
          </p:nvPr>
        </p:nvSpPr>
        <p:spPr>
          <a:xfrm>
            <a:off x="1043608" y="2492896"/>
            <a:ext cx="8100392" cy="1800200"/>
          </a:xfrm>
          <a:solidFill>
            <a:schemeClr val="bg1"/>
          </a:solidFill>
        </p:spPr>
        <p:txBody>
          <a:bodyPr/>
          <a:lstStyle>
            <a:lvl1pPr algn="l">
              <a:defRPr>
                <a:latin typeface="+mn-lt"/>
              </a:defRPr>
            </a:lvl1pPr>
          </a:lstStyle>
          <a:p>
            <a:r>
              <a:rPr lang="fr-FR"/>
              <a:t>Modifiez le style du titre</a:t>
            </a:r>
            <a:endParaRPr lang="en-US"/>
          </a:p>
        </p:txBody>
      </p:sp>
      <p:sp>
        <p:nvSpPr>
          <p:cNvPr id="7" name="ZoneTexte 6"/>
          <p:cNvSpPr txBox="1"/>
          <p:nvPr userDrawn="1"/>
        </p:nvSpPr>
        <p:spPr>
          <a:xfrm>
            <a:off x="683568" y="6525344"/>
            <a:ext cx="3096344" cy="261610"/>
          </a:xfrm>
          <a:prstGeom prst="rect">
            <a:avLst/>
          </a:prstGeom>
          <a:noFill/>
        </p:spPr>
        <p:txBody>
          <a:bodyPr wrap="square" rtlCol="0">
            <a:spAutoFit/>
          </a:bodyPr>
          <a:lstStyle/>
          <a:p>
            <a:r>
              <a:rPr lang="fr-FR" sz="1100" b="1" noProof="0">
                <a:solidFill>
                  <a:schemeClr val="bg1"/>
                </a:solidFill>
              </a:rPr>
              <a:t>I4CE</a:t>
            </a:r>
            <a:r>
              <a:rPr lang="fr-FR" sz="1100" b="1" baseline="0" noProof="0">
                <a:solidFill>
                  <a:schemeClr val="bg1"/>
                </a:solidFill>
              </a:rPr>
              <a:t> </a:t>
            </a:r>
            <a:r>
              <a:rPr lang="fr-FR" sz="1100" b="0" baseline="0" noProof="0">
                <a:solidFill>
                  <a:schemeClr val="bg1"/>
                </a:solidFill>
              </a:rPr>
              <a:t>–</a:t>
            </a:r>
            <a:r>
              <a:rPr lang="fr-FR" sz="1100" b="1" baseline="0" noProof="0">
                <a:solidFill>
                  <a:schemeClr val="bg1"/>
                </a:solidFill>
              </a:rPr>
              <a:t> </a:t>
            </a:r>
            <a:r>
              <a:rPr lang="fr-FR" sz="1100" b="0" noProof="0">
                <a:solidFill>
                  <a:schemeClr val="bg1"/>
                </a:solidFill>
              </a:rPr>
              <a:t>Institut de l’économie pour le climat</a:t>
            </a:r>
          </a:p>
        </p:txBody>
      </p:sp>
    </p:spTree>
    <p:extLst>
      <p:ext uri="{BB962C8B-B14F-4D97-AF65-F5344CB8AC3E}">
        <p14:creationId xmlns:p14="http://schemas.microsoft.com/office/powerpoint/2010/main" val="1469075589"/>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Intertitre 3">
    <p:spTree>
      <p:nvGrpSpPr>
        <p:cNvPr id="1" name=""/>
        <p:cNvGrpSpPr/>
        <p:nvPr/>
      </p:nvGrpSpPr>
      <p:grpSpPr>
        <a:xfrm>
          <a:off x="0" y="0"/>
          <a:ext cx="0" cy="0"/>
          <a:chOff x="0" y="0"/>
          <a:chExt cx="0" cy="0"/>
        </a:xfrm>
      </p:grpSpPr>
      <p:sp>
        <p:nvSpPr>
          <p:cNvPr id="2" name="Titre 1"/>
          <p:cNvSpPr>
            <a:spLocks noGrp="1"/>
          </p:cNvSpPr>
          <p:nvPr>
            <p:ph type="title"/>
          </p:nvPr>
        </p:nvSpPr>
        <p:spPr>
          <a:xfrm>
            <a:off x="395536" y="2862064"/>
            <a:ext cx="8352928" cy="1143000"/>
          </a:xfrm>
        </p:spPr>
        <p:txBody>
          <a:bodyPr anchor="t"/>
          <a:lstStyle>
            <a:lvl1pPr algn="l">
              <a:defRPr>
                <a:latin typeface="+mn-lt"/>
              </a:defRPr>
            </a:lvl1pPr>
          </a:lstStyle>
          <a:p>
            <a:r>
              <a:rPr lang="fr-FR"/>
              <a:t>Modifiez le style du titre</a:t>
            </a:r>
            <a:endParaRPr lang="en-US"/>
          </a:p>
        </p:txBody>
      </p:sp>
      <p:pic>
        <p:nvPicPr>
          <p:cNvPr id="6" name="Image 5"/>
          <p:cNvPicPr>
            <a:picLocks noChangeAspect="1"/>
          </p:cNvPicPr>
          <p:nvPr userDrawn="1"/>
        </p:nvPicPr>
        <p:blipFill rotWithShape="1">
          <a:blip r:embed="rId2" cstate="print">
            <a:extLst>
              <a:ext uri="{28A0092B-C50C-407E-A947-70E740481C1C}">
                <a14:useLocalDpi xmlns:a14="http://schemas.microsoft.com/office/drawing/2010/main" val="0"/>
              </a:ext>
            </a:extLst>
          </a:blip>
          <a:srcRect t="16202" b="81302"/>
          <a:stretch/>
        </p:blipFill>
        <p:spPr>
          <a:xfrm>
            <a:off x="0" y="2420888"/>
            <a:ext cx="9144000" cy="288032"/>
          </a:xfrm>
          <a:prstGeom prst="rect">
            <a:avLst/>
          </a:prstGeom>
        </p:spPr>
      </p:pic>
      <p:sp>
        <p:nvSpPr>
          <p:cNvPr id="7" name="ZoneTexte 6"/>
          <p:cNvSpPr txBox="1"/>
          <p:nvPr userDrawn="1"/>
        </p:nvSpPr>
        <p:spPr>
          <a:xfrm>
            <a:off x="251520" y="6525344"/>
            <a:ext cx="3096344" cy="261610"/>
          </a:xfrm>
          <a:prstGeom prst="rect">
            <a:avLst/>
          </a:prstGeom>
          <a:noFill/>
        </p:spPr>
        <p:txBody>
          <a:bodyPr wrap="square" rtlCol="0">
            <a:spAutoFit/>
          </a:bodyPr>
          <a:lstStyle/>
          <a:p>
            <a:r>
              <a:rPr lang="fr-FR" sz="1100" b="1" noProof="0">
                <a:solidFill>
                  <a:schemeClr val="tx1"/>
                </a:solidFill>
              </a:rPr>
              <a:t>I</a:t>
            </a:r>
            <a:r>
              <a:rPr lang="fr-FR" sz="1100" b="1" noProof="0">
                <a:solidFill>
                  <a:srgbClr val="EE0612"/>
                </a:solidFill>
              </a:rPr>
              <a:t>4</a:t>
            </a:r>
            <a:r>
              <a:rPr lang="fr-FR" sz="1100" b="1" noProof="0">
                <a:solidFill>
                  <a:schemeClr val="tx1"/>
                </a:solidFill>
              </a:rPr>
              <a:t>CE</a:t>
            </a:r>
            <a:r>
              <a:rPr lang="fr-FR" sz="1100" b="1" baseline="0" noProof="0">
                <a:solidFill>
                  <a:schemeClr val="tx1"/>
                </a:solidFill>
              </a:rPr>
              <a:t> </a:t>
            </a:r>
            <a:r>
              <a:rPr lang="fr-FR" sz="1100" b="0" baseline="0" noProof="0">
                <a:solidFill>
                  <a:schemeClr val="tx1"/>
                </a:solidFill>
              </a:rPr>
              <a:t>–</a:t>
            </a:r>
            <a:r>
              <a:rPr lang="fr-FR" sz="1100" b="1" baseline="0" noProof="0">
                <a:solidFill>
                  <a:schemeClr val="tx1"/>
                </a:solidFill>
              </a:rPr>
              <a:t> </a:t>
            </a:r>
            <a:r>
              <a:rPr lang="fr-FR" sz="1100" b="0" noProof="0">
                <a:solidFill>
                  <a:schemeClr val="tx1"/>
                </a:solidFill>
              </a:rPr>
              <a:t>Institut de l’économie pour le climat</a:t>
            </a:r>
          </a:p>
        </p:txBody>
      </p:sp>
    </p:spTree>
    <p:extLst>
      <p:ext uri="{BB962C8B-B14F-4D97-AF65-F5344CB8AC3E}">
        <p14:creationId xmlns:p14="http://schemas.microsoft.com/office/powerpoint/2010/main" val="2122907"/>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ntertitre 4">
    <p:spTree>
      <p:nvGrpSpPr>
        <p:cNvPr id="1" name=""/>
        <p:cNvGrpSpPr/>
        <p:nvPr/>
      </p:nvGrpSpPr>
      <p:grpSpPr>
        <a:xfrm>
          <a:off x="0" y="0"/>
          <a:ext cx="0" cy="0"/>
          <a:chOff x="0" y="0"/>
          <a:chExt cx="0" cy="0"/>
        </a:xfrm>
      </p:grpSpPr>
      <p:sp>
        <p:nvSpPr>
          <p:cNvPr id="2" name="Titre 1"/>
          <p:cNvSpPr>
            <a:spLocks noGrp="1"/>
          </p:cNvSpPr>
          <p:nvPr>
            <p:ph type="title"/>
          </p:nvPr>
        </p:nvSpPr>
        <p:spPr>
          <a:xfrm>
            <a:off x="395536" y="2708918"/>
            <a:ext cx="8352928" cy="1205971"/>
          </a:xfrm>
          <a:solidFill>
            <a:schemeClr val="bg1"/>
          </a:solidFill>
        </p:spPr>
        <p:txBody>
          <a:bodyPr/>
          <a:lstStyle>
            <a:lvl1pPr algn="l">
              <a:defRPr/>
            </a:lvl1pPr>
          </a:lstStyle>
          <a:p>
            <a:r>
              <a:rPr lang="fr-FR"/>
              <a:t>Modifiez le style du titre</a:t>
            </a:r>
            <a:endParaRPr lang="en-US"/>
          </a:p>
        </p:txBody>
      </p:sp>
      <p:sp>
        <p:nvSpPr>
          <p:cNvPr id="3" name="Triangle rectangle 2"/>
          <p:cNvSpPr/>
          <p:nvPr userDrawn="1"/>
        </p:nvSpPr>
        <p:spPr>
          <a:xfrm rot="5400000">
            <a:off x="28528" y="-31441"/>
            <a:ext cx="2708919" cy="2771801"/>
          </a:xfrm>
          <a:prstGeom prst="rtTriangle">
            <a:avLst/>
          </a:prstGeom>
          <a:solidFill>
            <a:srgbClr val="009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riangle rectangle 6"/>
          <p:cNvSpPr/>
          <p:nvPr userDrawn="1"/>
        </p:nvSpPr>
        <p:spPr>
          <a:xfrm rot="16200000">
            <a:off x="6173561" y="3897505"/>
            <a:ext cx="2953054" cy="2987824"/>
          </a:xfrm>
          <a:prstGeom prst="rtTriangle">
            <a:avLst/>
          </a:prstGeom>
          <a:solidFill>
            <a:srgbClr val="444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userDrawn="1"/>
        </p:nvSpPr>
        <p:spPr>
          <a:xfrm>
            <a:off x="251520" y="6525344"/>
            <a:ext cx="3096344" cy="261610"/>
          </a:xfrm>
          <a:prstGeom prst="rect">
            <a:avLst/>
          </a:prstGeom>
          <a:noFill/>
        </p:spPr>
        <p:txBody>
          <a:bodyPr wrap="square" rtlCol="0">
            <a:spAutoFit/>
          </a:bodyPr>
          <a:lstStyle/>
          <a:p>
            <a:r>
              <a:rPr lang="fr-FR" sz="1100" b="1" noProof="0">
                <a:solidFill>
                  <a:schemeClr val="tx1"/>
                </a:solidFill>
              </a:rPr>
              <a:t>I</a:t>
            </a:r>
            <a:r>
              <a:rPr lang="fr-FR" sz="1100" b="1" noProof="0">
                <a:solidFill>
                  <a:srgbClr val="EE0612"/>
                </a:solidFill>
              </a:rPr>
              <a:t>4</a:t>
            </a:r>
            <a:r>
              <a:rPr lang="fr-FR" sz="1100" b="1" noProof="0">
                <a:solidFill>
                  <a:schemeClr val="tx1"/>
                </a:solidFill>
              </a:rPr>
              <a:t>CE</a:t>
            </a:r>
            <a:r>
              <a:rPr lang="fr-FR" sz="1100" b="1" baseline="0" noProof="0">
                <a:solidFill>
                  <a:schemeClr val="tx1"/>
                </a:solidFill>
              </a:rPr>
              <a:t> </a:t>
            </a:r>
            <a:r>
              <a:rPr lang="fr-FR" sz="1100" b="0" baseline="0" noProof="0">
                <a:solidFill>
                  <a:schemeClr val="tx1"/>
                </a:solidFill>
              </a:rPr>
              <a:t>–</a:t>
            </a:r>
            <a:r>
              <a:rPr lang="fr-FR" sz="1100" b="1" baseline="0" noProof="0">
                <a:solidFill>
                  <a:schemeClr val="tx1"/>
                </a:solidFill>
              </a:rPr>
              <a:t> </a:t>
            </a:r>
            <a:r>
              <a:rPr lang="fr-FR" sz="1100" b="0" noProof="0">
                <a:solidFill>
                  <a:schemeClr val="tx1"/>
                </a:solidFill>
              </a:rPr>
              <a:t>Institut de l’économie pour le climat</a:t>
            </a:r>
          </a:p>
        </p:txBody>
      </p:sp>
    </p:spTree>
    <p:extLst>
      <p:ext uri="{BB962C8B-B14F-4D97-AF65-F5344CB8AC3E}">
        <p14:creationId xmlns:p14="http://schemas.microsoft.com/office/powerpoint/2010/main" val="363368123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apositive de titre 3">
    <p:spTree>
      <p:nvGrpSpPr>
        <p:cNvPr id="1" name=""/>
        <p:cNvGrpSpPr/>
        <p:nvPr/>
      </p:nvGrpSpPr>
      <p:grpSpPr>
        <a:xfrm>
          <a:off x="0" y="0"/>
          <a:ext cx="0" cy="0"/>
          <a:chOff x="0" y="0"/>
          <a:chExt cx="0" cy="0"/>
        </a:xfrm>
      </p:grpSpPr>
      <p:pic>
        <p:nvPicPr>
          <p:cNvPr id="4" name="Imag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4851" b="35538"/>
          <a:stretch/>
        </p:blipFill>
        <p:spPr>
          <a:xfrm>
            <a:off x="0" y="0"/>
            <a:ext cx="9151758" cy="6885384"/>
          </a:xfrm>
          <a:prstGeom prst="rect">
            <a:avLst/>
          </a:prstGeom>
        </p:spPr>
      </p:pic>
      <p:sp>
        <p:nvSpPr>
          <p:cNvPr id="5" name="Rectangle 4"/>
          <p:cNvSpPr/>
          <p:nvPr userDrawn="1"/>
        </p:nvSpPr>
        <p:spPr>
          <a:xfrm>
            <a:off x="1835696" y="2469736"/>
            <a:ext cx="7316062" cy="4199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ctrTitle"/>
          </p:nvPr>
        </p:nvSpPr>
        <p:spPr>
          <a:xfrm>
            <a:off x="2052390" y="2576141"/>
            <a:ext cx="6984106" cy="1212900"/>
          </a:xfrm>
        </p:spPr>
        <p:txBody>
          <a:bodyPr anchor="t">
            <a:normAutofit/>
          </a:bodyPr>
          <a:lstStyle>
            <a:lvl1pPr algn="l">
              <a:defRPr sz="3200">
                <a:solidFill>
                  <a:srgbClr val="174195"/>
                </a:solidFill>
              </a:defRPr>
            </a:lvl1pPr>
          </a:lstStyle>
          <a:p>
            <a:r>
              <a:rPr lang="fr-FR"/>
              <a:t>Modifiez le style du titre</a:t>
            </a:r>
            <a:endParaRPr lang="en-US"/>
          </a:p>
        </p:txBody>
      </p:sp>
      <p:sp>
        <p:nvSpPr>
          <p:cNvPr id="3" name="Sous-titre 2"/>
          <p:cNvSpPr>
            <a:spLocks noGrp="1"/>
          </p:cNvSpPr>
          <p:nvPr>
            <p:ph type="subTitle" idx="1"/>
          </p:nvPr>
        </p:nvSpPr>
        <p:spPr>
          <a:xfrm>
            <a:off x="2052390" y="3789040"/>
            <a:ext cx="6984106" cy="504056"/>
          </a:xfrm>
        </p:spPr>
        <p:txBody>
          <a:bodyPr>
            <a:normAutofit/>
          </a:bodyPr>
          <a:lstStyle>
            <a:lvl1pPr marL="0" indent="0" algn="l">
              <a:buNone/>
              <a:defRPr sz="1800">
                <a:solidFill>
                  <a:srgbClr val="174195"/>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a:p>
        </p:txBody>
      </p:sp>
      <p:sp>
        <p:nvSpPr>
          <p:cNvPr id="14" name="Espace réservé du texte 13"/>
          <p:cNvSpPr>
            <a:spLocks noGrp="1"/>
          </p:cNvSpPr>
          <p:nvPr>
            <p:ph type="body" sz="quarter" idx="13" hasCustomPrompt="1"/>
          </p:nvPr>
        </p:nvSpPr>
        <p:spPr>
          <a:xfrm>
            <a:off x="2051720" y="4581127"/>
            <a:ext cx="6984791" cy="360041"/>
          </a:xfrm>
        </p:spPr>
        <p:txBody>
          <a:bodyPr>
            <a:noAutofit/>
          </a:bodyPr>
          <a:lstStyle>
            <a:lvl1pPr marL="0" indent="0">
              <a:buNone/>
              <a:defRPr sz="1800">
                <a:solidFill>
                  <a:srgbClr val="174195"/>
                </a:solidFill>
              </a:defRPr>
            </a:lvl1pPr>
          </a:lstStyle>
          <a:p>
            <a:pPr lvl="0"/>
            <a:r>
              <a:rPr lang="en-US"/>
              <a:t>AUTEURS &amp; LIEU</a:t>
            </a:r>
          </a:p>
        </p:txBody>
      </p:sp>
      <p:sp>
        <p:nvSpPr>
          <p:cNvPr id="17" name="Espace réservé du texte 13"/>
          <p:cNvSpPr>
            <a:spLocks noGrp="1"/>
          </p:cNvSpPr>
          <p:nvPr>
            <p:ph type="body" sz="quarter" idx="14" hasCustomPrompt="1"/>
          </p:nvPr>
        </p:nvSpPr>
        <p:spPr>
          <a:xfrm>
            <a:off x="7380312" y="205495"/>
            <a:ext cx="1479406" cy="360041"/>
          </a:xfrm>
        </p:spPr>
        <p:txBody>
          <a:bodyPr anchor="ctr">
            <a:noAutofit/>
          </a:bodyPr>
          <a:lstStyle>
            <a:lvl1pPr marL="0" indent="0" algn="ctr">
              <a:buNone/>
              <a:defRPr sz="1400">
                <a:solidFill>
                  <a:schemeClr val="bg1"/>
                </a:solidFill>
              </a:defRPr>
            </a:lvl1pPr>
          </a:lstStyle>
          <a:p>
            <a:pPr lvl="0"/>
            <a:r>
              <a:rPr lang="en-US"/>
              <a:t>DATE</a:t>
            </a:r>
          </a:p>
        </p:txBody>
      </p:sp>
      <p:pic>
        <p:nvPicPr>
          <p:cNvPr id="23" name="Imag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1521" y="205495"/>
            <a:ext cx="1296144" cy="1502846"/>
          </a:xfrm>
          <a:prstGeom prst="rect">
            <a:avLst/>
          </a:prstGeom>
        </p:spPr>
      </p:pic>
    </p:spTree>
    <p:extLst>
      <p:ext uri="{BB962C8B-B14F-4D97-AF65-F5344CB8AC3E}">
        <p14:creationId xmlns:p14="http://schemas.microsoft.com/office/powerpoint/2010/main" val="94046528"/>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Fin">
    <p:spTree>
      <p:nvGrpSpPr>
        <p:cNvPr id="1" name=""/>
        <p:cNvGrpSpPr/>
        <p:nvPr/>
      </p:nvGrpSpPr>
      <p:grpSpPr>
        <a:xfrm>
          <a:off x="0" y="0"/>
          <a:ext cx="0" cy="0"/>
          <a:chOff x="0" y="0"/>
          <a:chExt cx="0" cy="0"/>
        </a:xfrm>
      </p:grpSpPr>
      <p:pic>
        <p:nvPicPr>
          <p:cNvPr id="2" name="Image 1"/>
          <p:cNvPicPr>
            <a:picLocks noChangeAspect="1"/>
          </p:cNvPicPr>
          <p:nvPr userDrawn="1"/>
        </p:nvPicPr>
        <p:blipFill rotWithShape="1">
          <a:blip r:embed="rId2" cstate="print">
            <a:extLst>
              <a:ext uri="{28A0092B-C50C-407E-A947-70E740481C1C}">
                <a14:useLocalDpi xmlns:a14="http://schemas.microsoft.com/office/drawing/2010/main" val="0"/>
              </a:ext>
            </a:extLst>
          </a:blip>
          <a:srcRect t="40338"/>
          <a:stretch/>
        </p:blipFill>
        <p:spPr>
          <a:xfrm>
            <a:off x="0" y="-27384"/>
            <a:ext cx="9144000" cy="6885384"/>
          </a:xfrm>
          <a:prstGeom prst="rect">
            <a:avLst/>
          </a:prstGeom>
        </p:spPr>
      </p:pic>
      <p:sp>
        <p:nvSpPr>
          <p:cNvPr id="5" name="ZoneTexte 4"/>
          <p:cNvSpPr txBox="1"/>
          <p:nvPr userDrawn="1"/>
        </p:nvSpPr>
        <p:spPr>
          <a:xfrm rot="2737892">
            <a:off x="5617014" y="1383802"/>
            <a:ext cx="3300904" cy="738664"/>
          </a:xfrm>
          <a:prstGeom prst="rect">
            <a:avLst/>
          </a:prstGeom>
          <a:noFill/>
        </p:spPr>
        <p:txBody>
          <a:bodyPr wrap="none" rtlCol="0">
            <a:spAutoFit/>
          </a:bodyPr>
          <a:lstStyle/>
          <a:p>
            <a:r>
              <a:rPr lang="en-US" sz="1400">
                <a:solidFill>
                  <a:schemeClr val="bg1"/>
                </a:solidFill>
              </a:rPr>
              <a:t>I4CE – Institute</a:t>
            </a:r>
            <a:r>
              <a:rPr lang="en-US" sz="1400" baseline="0">
                <a:solidFill>
                  <a:schemeClr val="bg1"/>
                </a:solidFill>
              </a:rPr>
              <a:t> for Climate Economics </a:t>
            </a:r>
            <a:br>
              <a:rPr lang="en-US" sz="1400" baseline="0">
                <a:solidFill>
                  <a:schemeClr val="bg1"/>
                </a:solidFill>
              </a:rPr>
            </a:br>
            <a:r>
              <a:rPr lang="en-US" sz="1400" baseline="0">
                <a:solidFill>
                  <a:schemeClr val="bg1"/>
                </a:solidFill>
              </a:rPr>
              <a:t>30 rue de Fleurus, 75006 Paris</a:t>
            </a:r>
          </a:p>
          <a:p>
            <a:r>
              <a:rPr lang="en-US" sz="1400" u="none" baseline="0">
                <a:solidFill>
                  <a:schemeClr val="bg1"/>
                </a:solidFill>
              </a:rPr>
              <a:t>www.i4ce.org | contact@i4ce.org</a:t>
            </a:r>
            <a:endParaRPr lang="en-US" sz="1400">
              <a:solidFill>
                <a:schemeClr val="bg1"/>
              </a:solidFill>
            </a:endParaRPr>
          </a:p>
        </p:txBody>
      </p:sp>
      <p:cxnSp>
        <p:nvCxnSpPr>
          <p:cNvPr id="7" name="Connecteur droit 6"/>
          <p:cNvCxnSpPr/>
          <p:nvPr userDrawn="1"/>
        </p:nvCxnSpPr>
        <p:spPr>
          <a:xfrm>
            <a:off x="755576" y="6021288"/>
            <a:ext cx="0" cy="6480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Espace réservé du texte 10"/>
          <p:cNvSpPr>
            <a:spLocks noGrp="1"/>
          </p:cNvSpPr>
          <p:nvPr>
            <p:ph type="body" sz="quarter" idx="10" hasCustomPrompt="1"/>
          </p:nvPr>
        </p:nvSpPr>
        <p:spPr>
          <a:xfrm>
            <a:off x="2843807" y="3643908"/>
            <a:ext cx="3456385" cy="1803416"/>
          </a:xfrm>
          <a:solidFill>
            <a:schemeClr val="bg1"/>
          </a:solidFill>
        </p:spPr>
        <p:txBody>
          <a:bodyPr anchor="t">
            <a:normAutofit/>
          </a:bodyPr>
          <a:lstStyle>
            <a:lvl1pPr marL="0" indent="0" algn="ctr">
              <a:buNone/>
              <a:defRPr sz="2800" baseline="0">
                <a:latin typeface="+mj-lt"/>
              </a:defRPr>
            </a:lvl1pPr>
          </a:lstStyle>
          <a:p>
            <a:pPr lvl="0"/>
            <a:r>
              <a:rPr lang="en-US" err="1"/>
              <a:t>Remerciements</a:t>
            </a:r>
            <a:endParaRPr lang="en-US"/>
          </a:p>
          <a:p>
            <a:pPr lvl="0"/>
            <a:r>
              <a:rPr lang="en-US" err="1"/>
              <a:t>Adresse</a:t>
            </a:r>
            <a:r>
              <a:rPr lang="en-US"/>
              <a:t> contact</a:t>
            </a:r>
          </a:p>
        </p:txBody>
      </p:sp>
      <p:pic>
        <p:nvPicPr>
          <p:cNvPr id="8" name="Image 7"/>
          <p:cNvPicPr>
            <a:picLocks noChangeAspect="1"/>
          </p:cNvPicPr>
          <p:nvPr userDrawn="1"/>
        </p:nvPicPr>
        <p:blipFill rotWithShape="1">
          <a:blip r:embed="rId3" cstate="print">
            <a:extLst>
              <a:ext uri="{28A0092B-C50C-407E-A947-70E740481C1C}">
                <a14:useLocalDpi xmlns:a14="http://schemas.microsoft.com/office/drawing/2010/main" val="0"/>
              </a:ext>
            </a:extLst>
          </a:blip>
          <a:srcRect r="3889" b="561"/>
          <a:stretch/>
        </p:blipFill>
        <p:spPr>
          <a:xfrm>
            <a:off x="67833" y="40690"/>
            <a:ext cx="1263807" cy="1516102"/>
          </a:xfrm>
          <a:prstGeom prst="rect">
            <a:avLst/>
          </a:prstGeom>
        </p:spPr>
      </p:pic>
      <p:grpSp>
        <p:nvGrpSpPr>
          <p:cNvPr id="9" name="Groupe 8"/>
          <p:cNvGrpSpPr/>
          <p:nvPr userDrawn="1"/>
        </p:nvGrpSpPr>
        <p:grpSpPr>
          <a:xfrm>
            <a:off x="3563888" y="2967900"/>
            <a:ext cx="555442" cy="555442"/>
            <a:chOff x="2339752" y="692696"/>
            <a:chExt cx="792088" cy="792088"/>
          </a:xfrm>
        </p:grpSpPr>
        <p:sp>
          <p:nvSpPr>
            <p:cNvPr id="10" name="Rectangle 9"/>
            <p:cNvSpPr/>
            <p:nvPr/>
          </p:nvSpPr>
          <p:spPr>
            <a:xfrm>
              <a:off x="2339752" y="692696"/>
              <a:ext cx="79208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4" descr="https://static.thenounproject.com/png/509045-200.png">
              <a:hlinkClick r:id="rId4"/>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444327" y="797271"/>
              <a:ext cx="582938" cy="5829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grpSp>
        <p:nvGrpSpPr>
          <p:cNvPr id="13" name="Groupe 12"/>
          <p:cNvGrpSpPr/>
          <p:nvPr userDrawn="1"/>
        </p:nvGrpSpPr>
        <p:grpSpPr>
          <a:xfrm>
            <a:off x="4247964" y="2967899"/>
            <a:ext cx="555442" cy="555442"/>
            <a:chOff x="2339752" y="1592796"/>
            <a:chExt cx="792088" cy="792088"/>
          </a:xfrm>
        </p:grpSpPr>
        <p:sp>
          <p:nvSpPr>
            <p:cNvPr id="14" name="Rectangle 13"/>
            <p:cNvSpPr/>
            <p:nvPr/>
          </p:nvSpPr>
          <p:spPr>
            <a:xfrm>
              <a:off x="2339752" y="1592796"/>
              <a:ext cx="79208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6" descr="https://static.thenounproject.com/png/2386251-200.png">
              <a:hlinkClick r:id="rId6"/>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2435168" y="1688212"/>
              <a:ext cx="601257" cy="60125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16" name="Groupe 15"/>
          <p:cNvGrpSpPr/>
          <p:nvPr userDrawn="1"/>
        </p:nvGrpSpPr>
        <p:grpSpPr>
          <a:xfrm>
            <a:off x="4932040" y="2967899"/>
            <a:ext cx="555442" cy="555442"/>
            <a:chOff x="2339752" y="2492896"/>
            <a:chExt cx="792088" cy="792088"/>
          </a:xfrm>
        </p:grpSpPr>
        <p:sp>
          <p:nvSpPr>
            <p:cNvPr id="17" name="Rectangle 16"/>
            <p:cNvSpPr/>
            <p:nvPr/>
          </p:nvSpPr>
          <p:spPr>
            <a:xfrm>
              <a:off x="2339752" y="2492896"/>
              <a:ext cx="79208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Image 5" descr="https://static.thenounproject.com/png/23267-200.png">
              <a:hlinkClick r:id="rId8"/>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2447764" y="2600908"/>
              <a:ext cx="576064" cy="5760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0625219"/>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Fin">
    <p:spTree>
      <p:nvGrpSpPr>
        <p:cNvPr id="1" name=""/>
        <p:cNvGrpSpPr/>
        <p:nvPr/>
      </p:nvGrpSpPr>
      <p:grpSpPr>
        <a:xfrm>
          <a:off x="0" y="0"/>
          <a:ext cx="0" cy="0"/>
          <a:chOff x="0" y="0"/>
          <a:chExt cx="0" cy="0"/>
        </a:xfrm>
      </p:grpSpPr>
      <p:pic>
        <p:nvPicPr>
          <p:cNvPr id="2" name="Image 1"/>
          <p:cNvPicPr>
            <a:picLocks noChangeAspect="1"/>
          </p:cNvPicPr>
          <p:nvPr userDrawn="1"/>
        </p:nvPicPr>
        <p:blipFill rotWithShape="1">
          <a:blip r:embed="rId2" cstate="print">
            <a:extLst>
              <a:ext uri="{28A0092B-C50C-407E-A947-70E740481C1C}">
                <a14:useLocalDpi xmlns:a14="http://schemas.microsoft.com/office/drawing/2010/main" val="0"/>
              </a:ext>
            </a:extLst>
          </a:blip>
          <a:srcRect t="40338"/>
          <a:stretch/>
        </p:blipFill>
        <p:spPr>
          <a:xfrm>
            <a:off x="0" y="-27384"/>
            <a:ext cx="9144000" cy="6885384"/>
          </a:xfrm>
          <a:prstGeom prst="rect">
            <a:avLst/>
          </a:prstGeom>
        </p:spPr>
      </p:pic>
      <p:sp>
        <p:nvSpPr>
          <p:cNvPr id="5" name="ZoneTexte 4"/>
          <p:cNvSpPr txBox="1"/>
          <p:nvPr userDrawn="1"/>
        </p:nvSpPr>
        <p:spPr>
          <a:xfrm rot="2737892">
            <a:off x="5540936" y="1383802"/>
            <a:ext cx="3453061" cy="738664"/>
          </a:xfrm>
          <a:prstGeom prst="rect">
            <a:avLst/>
          </a:prstGeom>
          <a:noFill/>
        </p:spPr>
        <p:txBody>
          <a:bodyPr wrap="none" rtlCol="0">
            <a:spAutoFit/>
          </a:bodyPr>
          <a:lstStyle/>
          <a:p>
            <a:r>
              <a:rPr lang="en-US" sz="1400">
                <a:solidFill>
                  <a:schemeClr val="bg1"/>
                </a:solidFill>
              </a:rPr>
              <a:t>I4CE – Institute</a:t>
            </a:r>
            <a:r>
              <a:rPr lang="en-US" sz="1400" baseline="0">
                <a:solidFill>
                  <a:schemeClr val="bg1"/>
                </a:solidFill>
              </a:rPr>
              <a:t> for Climate Economics </a:t>
            </a:r>
            <a:br>
              <a:rPr lang="en-US" sz="1400" baseline="0">
                <a:solidFill>
                  <a:schemeClr val="bg1"/>
                </a:solidFill>
              </a:rPr>
            </a:br>
            <a:r>
              <a:rPr lang="en-US" sz="1400" baseline="0">
                <a:solidFill>
                  <a:schemeClr val="bg1"/>
                </a:solidFill>
              </a:rPr>
              <a:t>20-22 Rue des Petits Hôtels, 75010 Paris</a:t>
            </a:r>
          </a:p>
          <a:p>
            <a:r>
              <a:rPr lang="en-US" sz="1400" u="none" baseline="0">
                <a:solidFill>
                  <a:schemeClr val="bg1"/>
                </a:solidFill>
              </a:rPr>
              <a:t>www.i4ce.org | contact@i4ce.org</a:t>
            </a:r>
            <a:endParaRPr lang="en-US" sz="1400">
              <a:solidFill>
                <a:schemeClr val="bg1"/>
              </a:solidFill>
            </a:endParaRPr>
          </a:p>
        </p:txBody>
      </p:sp>
      <p:cxnSp>
        <p:nvCxnSpPr>
          <p:cNvPr id="7" name="Connecteur droit 6"/>
          <p:cNvCxnSpPr/>
          <p:nvPr userDrawn="1"/>
        </p:nvCxnSpPr>
        <p:spPr>
          <a:xfrm>
            <a:off x="755576" y="6021288"/>
            <a:ext cx="0" cy="6480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Espace réservé du texte 10"/>
          <p:cNvSpPr>
            <a:spLocks noGrp="1"/>
          </p:cNvSpPr>
          <p:nvPr>
            <p:ph type="body" sz="quarter" idx="10" hasCustomPrompt="1"/>
          </p:nvPr>
        </p:nvSpPr>
        <p:spPr>
          <a:xfrm>
            <a:off x="2843807" y="3643908"/>
            <a:ext cx="3456385" cy="1803416"/>
          </a:xfrm>
          <a:solidFill>
            <a:schemeClr val="bg1"/>
          </a:solidFill>
        </p:spPr>
        <p:txBody>
          <a:bodyPr anchor="t">
            <a:normAutofit/>
          </a:bodyPr>
          <a:lstStyle>
            <a:lvl1pPr marL="0" indent="0" algn="ctr">
              <a:buNone/>
              <a:defRPr sz="2800" baseline="0">
                <a:latin typeface="+mj-lt"/>
              </a:defRPr>
            </a:lvl1pPr>
          </a:lstStyle>
          <a:p>
            <a:pPr lvl="0"/>
            <a:r>
              <a:rPr lang="en-US" err="1"/>
              <a:t>Remerciements</a:t>
            </a:r>
            <a:endParaRPr lang="en-US"/>
          </a:p>
          <a:p>
            <a:pPr lvl="0"/>
            <a:r>
              <a:rPr lang="en-US" err="1"/>
              <a:t>Adresse</a:t>
            </a:r>
            <a:r>
              <a:rPr lang="en-US"/>
              <a:t> contact</a:t>
            </a:r>
          </a:p>
        </p:txBody>
      </p:sp>
      <p:pic>
        <p:nvPicPr>
          <p:cNvPr id="8" name="Image 7"/>
          <p:cNvPicPr>
            <a:picLocks noChangeAspect="1"/>
          </p:cNvPicPr>
          <p:nvPr userDrawn="1"/>
        </p:nvPicPr>
        <p:blipFill rotWithShape="1">
          <a:blip r:embed="rId3" cstate="print">
            <a:extLst>
              <a:ext uri="{28A0092B-C50C-407E-A947-70E740481C1C}">
                <a14:useLocalDpi xmlns:a14="http://schemas.microsoft.com/office/drawing/2010/main" val="0"/>
              </a:ext>
            </a:extLst>
          </a:blip>
          <a:srcRect r="3889" b="561"/>
          <a:stretch/>
        </p:blipFill>
        <p:spPr>
          <a:xfrm>
            <a:off x="67833" y="40690"/>
            <a:ext cx="1263807" cy="1516102"/>
          </a:xfrm>
          <a:prstGeom prst="rect">
            <a:avLst/>
          </a:prstGeom>
        </p:spPr>
      </p:pic>
      <p:grpSp>
        <p:nvGrpSpPr>
          <p:cNvPr id="9" name="Groupe 8"/>
          <p:cNvGrpSpPr/>
          <p:nvPr userDrawn="1"/>
        </p:nvGrpSpPr>
        <p:grpSpPr>
          <a:xfrm>
            <a:off x="3563888" y="2967900"/>
            <a:ext cx="555442" cy="555442"/>
            <a:chOff x="2339752" y="692696"/>
            <a:chExt cx="792088" cy="792088"/>
          </a:xfrm>
        </p:grpSpPr>
        <p:sp>
          <p:nvSpPr>
            <p:cNvPr id="10" name="Rectangle 9"/>
            <p:cNvSpPr/>
            <p:nvPr/>
          </p:nvSpPr>
          <p:spPr>
            <a:xfrm>
              <a:off x="2339752" y="692696"/>
              <a:ext cx="79208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4" descr="https://static.thenounproject.com/png/509045-200.png">
              <a:hlinkClick r:id="rId4"/>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444327" y="797271"/>
              <a:ext cx="582938" cy="5829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grpSp>
        <p:nvGrpSpPr>
          <p:cNvPr id="13" name="Groupe 12"/>
          <p:cNvGrpSpPr/>
          <p:nvPr userDrawn="1"/>
        </p:nvGrpSpPr>
        <p:grpSpPr>
          <a:xfrm>
            <a:off x="4247964" y="2967899"/>
            <a:ext cx="555442" cy="555442"/>
            <a:chOff x="2339752" y="1592796"/>
            <a:chExt cx="792088" cy="792088"/>
          </a:xfrm>
        </p:grpSpPr>
        <p:sp>
          <p:nvSpPr>
            <p:cNvPr id="14" name="Rectangle 13"/>
            <p:cNvSpPr/>
            <p:nvPr/>
          </p:nvSpPr>
          <p:spPr>
            <a:xfrm>
              <a:off x="2339752" y="1592796"/>
              <a:ext cx="79208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6" descr="https://static.thenounproject.com/png/2386251-200.png">
              <a:hlinkClick r:id="rId6"/>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2435168" y="1688212"/>
              <a:ext cx="601257" cy="60125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16" name="Groupe 15"/>
          <p:cNvGrpSpPr/>
          <p:nvPr userDrawn="1"/>
        </p:nvGrpSpPr>
        <p:grpSpPr>
          <a:xfrm>
            <a:off x="4932040" y="2967899"/>
            <a:ext cx="555442" cy="555442"/>
            <a:chOff x="2339752" y="2492896"/>
            <a:chExt cx="792088" cy="792088"/>
          </a:xfrm>
        </p:grpSpPr>
        <p:sp>
          <p:nvSpPr>
            <p:cNvPr id="17" name="Rectangle 16"/>
            <p:cNvSpPr/>
            <p:nvPr/>
          </p:nvSpPr>
          <p:spPr>
            <a:xfrm>
              <a:off x="2339752" y="2492896"/>
              <a:ext cx="79208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Image 5" descr="https://static.thenounproject.com/png/23267-200.png">
              <a:hlinkClick r:id="rId8"/>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2447764" y="2600908"/>
              <a:ext cx="576064" cy="5760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67741935"/>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3" name="Rectangle 2"/>
          <p:cNvSpPr/>
          <p:nvPr userDrawn="1"/>
        </p:nvSpPr>
        <p:spPr>
          <a:xfrm>
            <a:off x="0" y="6453336"/>
            <a:ext cx="9144000" cy="404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9017618"/>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cSld name="2_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6DEAFA-6042-44CA-B78A-7657A1F68669}"/>
              </a:ext>
            </a:extLst>
          </p:cNvPr>
          <p:cNvSpPr>
            <a:spLocks noGrp="1"/>
          </p:cNvSpPr>
          <p:nvPr>
            <p:ph type="ctrTitle"/>
          </p:nvPr>
        </p:nvSpPr>
        <p:spPr>
          <a:xfrm>
            <a:off x="1143000" y="1122363"/>
            <a:ext cx="6858000" cy="2387600"/>
          </a:xfrm>
        </p:spPr>
        <p:txBody>
          <a:bodyPr anchor="b"/>
          <a:lstStyle>
            <a:lvl1pPr algn="ctr">
              <a:defRPr sz="4500"/>
            </a:lvl1pPr>
          </a:lstStyle>
          <a:p>
            <a:r>
              <a:rPr lang="fr-FR"/>
              <a:t>Modifiez le style du titre</a:t>
            </a:r>
          </a:p>
        </p:txBody>
      </p:sp>
      <p:sp>
        <p:nvSpPr>
          <p:cNvPr id="3" name="Sous-titre 2">
            <a:extLst>
              <a:ext uri="{FF2B5EF4-FFF2-40B4-BE49-F238E27FC236}">
                <a16:creationId xmlns:a16="http://schemas.microsoft.com/office/drawing/2014/main" id="{3CF22E24-79EE-481B-9953-48B69E1AB63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E5E66B45-9EF6-4F42-837E-8A4F7A23F7DB}"/>
              </a:ext>
            </a:extLst>
          </p:cNvPr>
          <p:cNvSpPr>
            <a:spLocks noGrp="1"/>
          </p:cNvSpPr>
          <p:nvPr>
            <p:ph type="dt" sz="half" idx="10"/>
          </p:nvPr>
        </p:nvSpPr>
        <p:spPr/>
        <p:txBody>
          <a:bodyPr/>
          <a:lstStyle/>
          <a:p>
            <a:fld id="{E69290F5-D485-40C9-A4EC-085FA7A6D044}" type="datetimeFigureOut">
              <a:rPr lang="fr-FR" smtClean="0"/>
              <a:t>27/11/2023</a:t>
            </a:fld>
            <a:endParaRPr lang="fr-FR"/>
          </a:p>
        </p:txBody>
      </p:sp>
      <p:sp>
        <p:nvSpPr>
          <p:cNvPr id="5" name="Espace réservé du pied de page 4">
            <a:extLst>
              <a:ext uri="{FF2B5EF4-FFF2-40B4-BE49-F238E27FC236}">
                <a16:creationId xmlns:a16="http://schemas.microsoft.com/office/drawing/2014/main" id="{1C7828A1-8CB5-4DBC-B94A-8ABE6EA4E5D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3A03C20-3A9B-40E9-A01B-92A4D9F3B33F}"/>
              </a:ext>
            </a:extLst>
          </p:cNvPr>
          <p:cNvSpPr>
            <a:spLocks noGrp="1"/>
          </p:cNvSpPr>
          <p:nvPr>
            <p:ph type="sldNum" sz="quarter" idx="12"/>
          </p:nvPr>
        </p:nvSpPr>
        <p:spPr/>
        <p:txBody>
          <a:bodyPr/>
          <a:lstStyle/>
          <a:p>
            <a:fld id="{D558C160-8F66-47D8-9A2D-AB1708D6176B}" type="slidenum">
              <a:rPr lang="fr-FR" smtClean="0"/>
              <a:t>‹N°›</a:t>
            </a:fld>
            <a:endParaRPr lang="fr-FR"/>
          </a:p>
        </p:txBody>
      </p:sp>
    </p:spTree>
    <p:extLst>
      <p:ext uri="{BB962C8B-B14F-4D97-AF65-F5344CB8AC3E}">
        <p14:creationId xmlns:p14="http://schemas.microsoft.com/office/powerpoint/2010/main" val="175882381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cSld name="2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6E907-C278-4A5E-B22E-E043166B1B1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4D05179-E0A5-4BA3-9709-EEDDF319DE1F}"/>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F3769BF-90D2-4CF7-B9DA-6ED4C9BA7544}"/>
              </a:ext>
            </a:extLst>
          </p:cNvPr>
          <p:cNvSpPr>
            <a:spLocks noGrp="1"/>
          </p:cNvSpPr>
          <p:nvPr>
            <p:ph type="dt" sz="half" idx="10"/>
          </p:nvPr>
        </p:nvSpPr>
        <p:spPr/>
        <p:txBody>
          <a:bodyPr/>
          <a:lstStyle/>
          <a:p>
            <a:fld id="{22554BE1-8B30-4049-A47F-BF7E21948EE7}" type="datetimeFigureOut">
              <a:rPr lang="fr-FR" smtClean="0"/>
              <a:t>27/11/2023</a:t>
            </a:fld>
            <a:endParaRPr lang="fr-FR"/>
          </a:p>
        </p:txBody>
      </p:sp>
      <p:sp>
        <p:nvSpPr>
          <p:cNvPr id="5" name="Espace réservé du pied de page 4">
            <a:extLst>
              <a:ext uri="{FF2B5EF4-FFF2-40B4-BE49-F238E27FC236}">
                <a16:creationId xmlns:a16="http://schemas.microsoft.com/office/drawing/2014/main" id="{897EED03-01D9-4851-913C-53286EA5E77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3111F15-6616-4B41-AA69-EF1A5DD02550}"/>
              </a:ext>
            </a:extLst>
          </p:cNvPr>
          <p:cNvSpPr>
            <a:spLocks noGrp="1"/>
          </p:cNvSpPr>
          <p:nvPr>
            <p:ph type="sldNum" sz="quarter" idx="12"/>
          </p:nvPr>
        </p:nvSpPr>
        <p:spPr/>
        <p:txBody>
          <a:bodyPr/>
          <a:lstStyle/>
          <a:p>
            <a:fld id="{BC17CD22-B5B5-4961-8C1C-22A045FE3882}" type="slidenum">
              <a:rPr lang="fr-FR" smtClean="0"/>
              <a:t>‹N°›</a:t>
            </a:fld>
            <a:endParaRPr lang="fr-FR"/>
          </a:p>
        </p:txBody>
      </p:sp>
    </p:spTree>
    <p:extLst>
      <p:ext uri="{BB962C8B-B14F-4D97-AF65-F5344CB8AC3E}">
        <p14:creationId xmlns:p14="http://schemas.microsoft.com/office/powerpoint/2010/main" val="38146799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6B18E1-2D7E-4603-B47C-E77E11D90CED}"/>
              </a:ext>
            </a:extLst>
          </p:cNvPr>
          <p:cNvSpPr>
            <a:spLocks noGrp="1"/>
          </p:cNvSpPr>
          <p:nvPr>
            <p:ph type="ctrTitle"/>
          </p:nvPr>
        </p:nvSpPr>
        <p:spPr>
          <a:xfrm>
            <a:off x="1143000" y="1122363"/>
            <a:ext cx="6858000" cy="2387600"/>
          </a:xfrm>
        </p:spPr>
        <p:txBody>
          <a:bodyPr anchor="b"/>
          <a:lstStyle>
            <a:lvl1pPr algn="ctr">
              <a:defRPr sz="4500"/>
            </a:lvl1pPr>
          </a:lstStyle>
          <a:p>
            <a:r>
              <a:rPr lang="fr-FR"/>
              <a:t>Modifiez le style du titre</a:t>
            </a:r>
          </a:p>
        </p:txBody>
      </p:sp>
      <p:sp>
        <p:nvSpPr>
          <p:cNvPr id="3" name="Sous-titre 2">
            <a:extLst>
              <a:ext uri="{FF2B5EF4-FFF2-40B4-BE49-F238E27FC236}">
                <a16:creationId xmlns:a16="http://schemas.microsoft.com/office/drawing/2014/main" id="{D289A4C4-5B6B-41B6-AEFF-F5D9013DF0B6}"/>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6365850A-328A-484D-8174-A4FFEC26445C}"/>
              </a:ext>
            </a:extLst>
          </p:cNvPr>
          <p:cNvSpPr>
            <a:spLocks noGrp="1"/>
          </p:cNvSpPr>
          <p:nvPr>
            <p:ph type="dt" sz="half" idx="10"/>
          </p:nvPr>
        </p:nvSpPr>
        <p:spPr/>
        <p:txBody>
          <a:bodyPr/>
          <a:lstStyle/>
          <a:p>
            <a:fld id="{9709294F-BE57-4CCA-82A3-035BFB896F00}" type="datetimeFigureOut">
              <a:rPr lang="fr-FR" smtClean="0"/>
              <a:t>27/11/2023</a:t>
            </a:fld>
            <a:endParaRPr lang="fr-FR"/>
          </a:p>
        </p:txBody>
      </p:sp>
      <p:sp>
        <p:nvSpPr>
          <p:cNvPr id="5" name="Espace réservé du pied de page 4">
            <a:extLst>
              <a:ext uri="{FF2B5EF4-FFF2-40B4-BE49-F238E27FC236}">
                <a16:creationId xmlns:a16="http://schemas.microsoft.com/office/drawing/2014/main" id="{36325DF8-3D18-4E0B-A5E9-6C3F8178887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069843E-B4D1-4814-8AD1-2F9AF455A80F}"/>
              </a:ext>
            </a:extLst>
          </p:cNvPr>
          <p:cNvSpPr>
            <a:spLocks noGrp="1"/>
          </p:cNvSpPr>
          <p:nvPr>
            <p:ph type="sldNum" sz="quarter" idx="12"/>
          </p:nvPr>
        </p:nvSpPr>
        <p:spPr/>
        <p:txBody>
          <a:bodyPr/>
          <a:lstStyle/>
          <a:p>
            <a:fld id="{B8C60D08-27AB-4168-950D-69C6B05CB99B}" type="slidenum">
              <a:rPr lang="fr-FR" smtClean="0"/>
              <a:t>‹N°›</a:t>
            </a:fld>
            <a:endParaRPr lang="fr-FR"/>
          </a:p>
        </p:txBody>
      </p:sp>
    </p:spTree>
    <p:extLst>
      <p:ext uri="{BB962C8B-B14F-4D97-AF65-F5344CB8AC3E}">
        <p14:creationId xmlns:p14="http://schemas.microsoft.com/office/powerpoint/2010/main" val="18349967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B5911D-122A-4A1B-A6B9-0C184A91424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E39BF2A-F1E5-4834-8E59-2D063540CA29}"/>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7EA6D98-FBB2-4A08-A80F-E6FC29C37472}"/>
              </a:ext>
            </a:extLst>
          </p:cNvPr>
          <p:cNvSpPr>
            <a:spLocks noGrp="1"/>
          </p:cNvSpPr>
          <p:nvPr>
            <p:ph type="dt" sz="half" idx="10"/>
          </p:nvPr>
        </p:nvSpPr>
        <p:spPr/>
        <p:txBody>
          <a:bodyPr/>
          <a:lstStyle/>
          <a:p>
            <a:fld id="{9709294F-BE57-4CCA-82A3-035BFB896F00}" type="datetimeFigureOut">
              <a:rPr lang="fr-FR" smtClean="0"/>
              <a:t>27/11/2023</a:t>
            </a:fld>
            <a:endParaRPr lang="fr-FR"/>
          </a:p>
        </p:txBody>
      </p:sp>
      <p:sp>
        <p:nvSpPr>
          <p:cNvPr id="5" name="Espace réservé du pied de page 4">
            <a:extLst>
              <a:ext uri="{FF2B5EF4-FFF2-40B4-BE49-F238E27FC236}">
                <a16:creationId xmlns:a16="http://schemas.microsoft.com/office/drawing/2014/main" id="{FDC958D9-90EB-4AB3-8B28-2EFD0E23141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C403438-2745-4071-A35F-2AEFADB097F9}"/>
              </a:ext>
            </a:extLst>
          </p:cNvPr>
          <p:cNvSpPr>
            <a:spLocks noGrp="1"/>
          </p:cNvSpPr>
          <p:nvPr>
            <p:ph type="sldNum" sz="quarter" idx="12"/>
          </p:nvPr>
        </p:nvSpPr>
        <p:spPr/>
        <p:txBody>
          <a:bodyPr/>
          <a:lstStyle/>
          <a:p>
            <a:fld id="{B8C60D08-27AB-4168-950D-69C6B05CB99B}" type="slidenum">
              <a:rPr lang="fr-FR" smtClean="0"/>
              <a:t>‹N°›</a:t>
            </a:fld>
            <a:endParaRPr lang="fr-FR"/>
          </a:p>
        </p:txBody>
      </p:sp>
    </p:spTree>
    <p:extLst>
      <p:ext uri="{BB962C8B-B14F-4D97-AF65-F5344CB8AC3E}">
        <p14:creationId xmlns:p14="http://schemas.microsoft.com/office/powerpoint/2010/main" val="204549683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5D0D4A-87EB-4FC1-B652-B6C2857F2BD9}"/>
              </a:ext>
            </a:extLst>
          </p:cNvPr>
          <p:cNvSpPr>
            <a:spLocks noGrp="1"/>
          </p:cNvSpPr>
          <p:nvPr>
            <p:ph type="title"/>
          </p:nvPr>
        </p:nvSpPr>
        <p:spPr>
          <a:xfrm>
            <a:off x="623888" y="1709739"/>
            <a:ext cx="7886700" cy="2852737"/>
          </a:xfrm>
        </p:spPr>
        <p:txBody>
          <a:bodyPr anchor="b"/>
          <a:lstStyle>
            <a:lvl1pPr>
              <a:defRPr sz="4500"/>
            </a:lvl1pPr>
          </a:lstStyle>
          <a:p>
            <a:r>
              <a:rPr lang="fr-FR"/>
              <a:t>Modifiez le style du titre</a:t>
            </a:r>
          </a:p>
        </p:txBody>
      </p:sp>
      <p:sp>
        <p:nvSpPr>
          <p:cNvPr id="3" name="Espace réservé du texte 2">
            <a:extLst>
              <a:ext uri="{FF2B5EF4-FFF2-40B4-BE49-F238E27FC236}">
                <a16:creationId xmlns:a16="http://schemas.microsoft.com/office/drawing/2014/main" id="{151E5AAC-1F7A-4A33-A3E6-2E72078276E5}"/>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1966E630-02DF-44F7-99E5-A01CB384F972}"/>
              </a:ext>
            </a:extLst>
          </p:cNvPr>
          <p:cNvSpPr>
            <a:spLocks noGrp="1"/>
          </p:cNvSpPr>
          <p:nvPr>
            <p:ph type="dt" sz="half" idx="10"/>
          </p:nvPr>
        </p:nvSpPr>
        <p:spPr/>
        <p:txBody>
          <a:bodyPr/>
          <a:lstStyle/>
          <a:p>
            <a:fld id="{9709294F-BE57-4CCA-82A3-035BFB896F00}" type="datetimeFigureOut">
              <a:rPr lang="fr-FR" smtClean="0"/>
              <a:t>27/11/2023</a:t>
            </a:fld>
            <a:endParaRPr lang="fr-FR"/>
          </a:p>
        </p:txBody>
      </p:sp>
      <p:sp>
        <p:nvSpPr>
          <p:cNvPr id="5" name="Espace réservé du pied de page 4">
            <a:extLst>
              <a:ext uri="{FF2B5EF4-FFF2-40B4-BE49-F238E27FC236}">
                <a16:creationId xmlns:a16="http://schemas.microsoft.com/office/drawing/2014/main" id="{3CD8ABF0-91B2-4CE5-B5CE-6C91A80F204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BDA31A4-D3D8-48E1-8980-91A0014F40D4}"/>
              </a:ext>
            </a:extLst>
          </p:cNvPr>
          <p:cNvSpPr>
            <a:spLocks noGrp="1"/>
          </p:cNvSpPr>
          <p:nvPr>
            <p:ph type="sldNum" sz="quarter" idx="12"/>
          </p:nvPr>
        </p:nvSpPr>
        <p:spPr/>
        <p:txBody>
          <a:bodyPr/>
          <a:lstStyle/>
          <a:p>
            <a:fld id="{B8C60D08-27AB-4168-950D-69C6B05CB99B}" type="slidenum">
              <a:rPr lang="fr-FR" smtClean="0"/>
              <a:t>‹N°›</a:t>
            </a:fld>
            <a:endParaRPr lang="fr-FR"/>
          </a:p>
        </p:txBody>
      </p:sp>
    </p:spTree>
    <p:extLst>
      <p:ext uri="{BB962C8B-B14F-4D97-AF65-F5344CB8AC3E}">
        <p14:creationId xmlns:p14="http://schemas.microsoft.com/office/powerpoint/2010/main" val="26756062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E4C116-20E9-4652-8324-0C278D549A6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264EFDE-4108-4519-AFE2-B490A0454500}"/>
              </a:ext>
            </a:extLst>
          </p:cNvPr>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D792A603-E11C-4FE5-945B-1774AA2B35E1}"/>
              </a:ext>
            </a:extLst>
          </p:cNvPr>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1CBF5B52-5BFE-48EF-8CA9-FEB9008F6E7E}"/>
              </a:ext>
            </a:extLst>
          </p:cNvPr>
          <p:cNvSpPr>
            <a:spLocks noGrp="1"/>
          </p:cNvSpPr>
          <p:nvPr>
            <p:ph type="dt" sz="half" idx="10"/>
          </p:nvPr>
        </p:nvSpPr>
        <p:spPr/>
        <p:txBody>
          <a:bodyPr/>
          <a:lstStyle/>
          <a:p>
            <a:fld id="{9709294F-BE57-4CCA-82A3-035BFB896F00}" type="datetimeFigureOut">
              <a:rPr lang="fr-FR" smtClean="0"/>
              <a:t>27/11/2023</a:t>
            </a:fld>
            <a:endParaRPr lang="fr-FR"/>
          </a:p>
        </p:txBody>
      </p:sp>
      <p:sp>
        <p:nvSpPr>
          <p:cNvPr id="6" name="Espace réservé du pied de page 5">
            <a:extLst>
              <a:ext uri="{FF2B5EF4-FFF2-40B4-BE49-F238E27FC236}">
                <a16:creationId xmlns:a16="http://schemas.microsoft.com/office/drawing/2014/main" id="{19825AD8-8ABF-4AC7-BE99-448FC0BD080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3194D33-F300-4999-931B-6CE78BA5726D}"/>
              </a:ext>
            </a:extLst>
          </p:cNvPr>
          <p:cNvSpPr>
            <a:spLocks noGrp="1"/>
          </p:cNvSpPr>
          <p:nvPr>
            <p:ph type="sldNum" sz="quarter" idx="12"/>
          </p:nvPr>
        </p:nvSpPr>
        <p:spPr/>
        <p:txBody>
          <a:bodyPr/>
          <a:lstStyle/>
          <a:p>
            <a:fld id="{B8C60D08-27AB-4168-950D-69C6B05CB99B}" type="slidenum">
              <a:rPr lang="fr-FR" smtClean="0"/>
              <a:t>‹N°›</a:t>
            </a:fld>
            <a:endParaRPr lang="fr-FR"/>
          </a:p>
        </p:txBody>
      </p:sp>
    </p:spTree>
    <p:extLst>
      <p:ext uri="{BB962C8B-B14F-4D97-AF65-F5344CB8AC3E}">
        <p14:creationId xmlns:p14="http://schemas.microsoft.com/office/powerpoint/2010/main" val="381809220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837FA7-22F9-4F5B-B325-4C15DF194E74}"/>
              </a:ext>
            </a:extLst>
          </p:cNvPr>
          <p:cNvSpPr>
            <a:spLocks noGrp="1"/>
          </p:cNvSpPr>
          <p:nvPr>
            <p:ph type="title"/>
          </p:nvPr>
        </p:nvSpPr>
        <p:spPr>
          <a:xfrm>
            <a:off x="629841" y="365126"/>
            <a:ext cx="78867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376B041B-0752-4661-B59D-0BB09910C4A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A08BD7E1-4CB9-4E9F-80C6-9EE3B2B8A6AF}"/>
              </a:ext>
            </a:extLst>
          </p:cNvPr>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EFE88B8B-9798-46AA-83A2-3F026E528D72}"/>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D6A1A32A-89D6-43D3-8341-61574F68F0BD}"/>
              </a:ext>
            </a:extLst>
          </p:cNvPr>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774F9DA1-8185-40EA-A12E-01316D240390}"/>
              </a:ext>
            </a:extLst>
          </p:cNvPr>
          <p:cNvSpPr>
            <a:spLocks noGrp="1"/>
          </p:cNvSpPr>
          <p:nvPr>
            <p:ph type="dt" sz="half" idx="10"/>
          </p:nvPr>
        </p:nvSpPr>
        <p:spPr/>
        <p:txBody>
          <a:bodyPr/>
          <a:lstStyle/>
          <a:p>
            <a:fld id="{9709294F-BE57-4CCA-82A3-035BFB896F00}" type="datetimeFigureOut">
              <a:rPr lang="fr-FR" smtClean="0"/>
              <a:t>27/11/2023</a:t>
            </a:fld>
            <a:endParaRPr lang="fr-FR"/>
          </a:p>
        </p:txBody>
      </p:sp>
      <p:sp>
        <p:nvSpPr>
          <p:cNvPr id="8" name="Espace réservé du pied de page 7">
            <a:extLst>
              <a:ext uri="{FF2B5EF4-FFF2-40B4-BE49-F238E27FC236}">
                <a16:creationId xmlns:a16="http://schemas.microsoft.com/office/drawing/2014/main" id="{9EA3B97C-06CF-4203-AB75-6E3035D128ED}"/>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FA607D2D-D332-43B0-A18A-6689F1377403}"/>
              </a:ext>
            </a:extLst>
          </p:cNvPr>
          <p:cNvSpPr>
            <a:spLocks noGrp="1"/>
          </p:cNvSpPr>
          <p:nvPr>
            <p:ph type="sldNum" sz="quarter" idx="12"/>
          </p:nvPr>
        </p:nvSpPr>
        <p:spPr/>
        <p:txBody>
          <a:bodyPr/>
          <a:lstStyle/>
          <a:p>
            <a:fld id="{B8C60D08-27AB-4168-950D-69C6B05CB99B}" type="slidenum">
              <a:rPr lang="fr-FR" smtClean="0"/>
              <a:t>‹N°›</a:t>
            </a:fld>
            <a:endParaRPr lang="fr-FR"/>
          </a:p>
        </p:txBody>
      </p:sp>
    </p:spTree>
    <p:extLst>
      <p:ext uri="{BB962C8B-B14F-4D97-AF65-F5344CB8AC3E}">
        <p14:creationId xmlns:p14="http://schemas.microsoft.com/office/powerpoint/2010/main" val="1679700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1520" y="1484784"/>
            <a:ext cx="8640960" cy="4896544"/>
          </a:xfrm>
        </p:spPr>
        <p:txBody>
          <a:bodyPr/>
          <a:lstStyle>
            <a:lvl1pPr>
              <a:spcBef>
                <a:spcPts val="600"/>
              </a:spcBef>
              <a:defRPr/>
            </a:lvl1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ZoneTexte 6"/>
          <p:cNvSpPr txBox="1"/>
          <p:nvPr userDrawn="1"/>
        </p:nvSpPr>
        <p:spPr>
          <a:xfrm>
            <a:off x="251520" y="6525344"/>
            <a:ext cx="3096344" cy="261610"/>
          </a:xfrm>
          <a:prstGeom prst="rect">
            <a:avLst/>
          </a:prstGeom>
          <a:noFill/>
        </p:spPr>
        <p:txBody>
          <a:bodyPr wrap="square" rtlCol="0">
            <a:spAutoFit/>
          </a:bodyPr>
          <a:lstStyle/>
          <a:p>
            <a:r>
              <a:rPr lang="fr-FR" sz="1100" b="1" noProof="0">
                <a:solidFill>
                  <a:schemeClr val="tx1"/>
                </a:solidFill>
              </a:rPr>
              <a:t>I</a:t>
            </a:r>
            <a:r>
              <a:rPr lang="fr-FR" sz="1100" b="1" noProof="0">
                <a:solidFill>
                  <a:srgbClr val="EE0612"/>
                </a:solidFill>
              </a:rPr>
              <a:t>4</a:t>
            </a:r>
            <a:r>
              <a:rPr lang="fr-FR" sz="1100" b="1" noProof="0">
                <a:solidFill>
                  <a:schemeClr val="tx1"/>
                </a:solidFill>
              </a:rPr>
              <a:t>CE</a:t>
            </a:r>
            <a:r>
              <a:rPr lang="fr-FR" sz="1100" b="1" baseline="0" noProof="0">
                <a:solidFill>
                  <a:schemeClr val="tx1"/>
                </a:solidFill>
              </a:rPr>
              <a:t> </a:t>
            </a:r>
            <a:r>
              <a:rPr lang="fr-FR" sz="1100" b="0" baseline="0" noProof="0">
                <a:solidFill>
                  <a:schemeClr val="tx1"/>
                </a:solidFill>
              </a:rPr>
              <a:t>–</a:t>
            </a:r>
            <a:r>
              <a:rPr lang="fr-FR" sz="1100" b="1" baseline="0" noProof="0">
                <a:solidFill>
                  <a:schemeClr val="tx1"/>
                </a:solidFill>
              </a:rPr>
              <a:t> </a:t>
            </a:r>
            <a:r>
              <a:rPr lang="fr-FR" sz="1100" b="0" noProof="0">
                <a:solidFill>
                  <a:schemeClr val="tx1"/>
                </a:solidFill>
              </a:rPr>
              <a:t>Institut de l’économie pour le climat</a:t>
            </a:r>
          </a:p>
        </p:txBody>
      </p:sp>
      <p:sp>
        <p:nvSpPr>
          <p:cNvPr id="8" name="Titre 7"/>
          <p:cNvSpPr>
            <a:spLocks noGrp="1"/>
          </p:cNvSpPr>
          <p:nvPr>
            <p:ph type="title"/>
          </p:nvPr>
        </p:nvSpPr>
        <p:spPr>
          <a:xfrm>
            <a:off x="251520" y="404664"/>
            <a:ext cx="8640960" cy="720080"/>
          </a:xfrm>
          <a:noFill/>
        </p:spPr>
        <p:txBody>
          <a:bodyPr>
            <a:normAutofit/>
          </a:bodyPr>
          <a:lstStyle>
            <a:lvl1pPr algn="l">
              <a:defRPr sz="3200">
                <a:solidFill>
                  <a:srgbClr val="174195"/>
                </a:solidFill>
                <a:latin typeface="+mn-lt"/>
              </a:defRPr>
            </a:lvl1pPr>
          </a:lstStyle>
          <a:p>
            <a:r>
              <a:rPr lang="fr-FR"/>
              <a:t>Modifiez le style du titre</a:t>
            </a:r>
            <a:endParaRPr lang="en-US"/>
          </a:p>
        </p:txBody>
      </p:sp>
      <p:sp>
        <p:nvSpPr>
          <p:cNvPr id="4" name="Espace réservé du texte 3"/>
          <p:cNvSpPr>
            <a:spLocks noGrp="1"/>
          </p:cNvSpPr>
          <p:nvPr>
            <p:ph type="body" sz="quarter" idx="10" hasCustomPrompt="1"/>
          </p:nvPr>
        </p:nvSpPr>
        <p:spPr>
          <a:xfrm>
            <a:off x="251520" y="115888"/>
            <a:ext cx="8640960" cy="288925"/>
          </a:xfrm>
          <a:noFill/>
        </p:spPr>
        <p:txBody>
          <a:bodyPr>
            <a:noAutofit/>
          </a:bodyPr>
          <a:lstStyle>
            <a:lvl1pPr marL="0" indent="0">
              <a:buNone/>
              <a:defRPr sz="1400">
                <a:solidFill>
                  <a:srgbClr val="4565AF"/>
                </a:solidFill>
                <a:latin typeface="+mn-lt"/>
              </a:defRPr>
            </a:lvl1pPr>
          </a:lstStyle>
          <a:p>
            <a:pPr lvl="0"/>
            <a:r>
              <a:rPr lang="en-US"/>
              <a:t>PLAN</a:t>
            </a:r>
          </a:p>
        </p:txBody>
      </p:sp>
      <p:pic>
        <p:nvPicPr>
          <p:cNvPr id="6" name="Image 5"/>
          <p:cNvPicPr>
            <a:picLocks noChangeAspect="1"/>
          </p:cNvPicPr>
          <p:nvPr userDrawn="1"/>
        </p:nvPicPr>
        <p:blipFill rotWithShape="1">
          <a:blip r:embed="rId2" cstate="print">
            <a:extLst>
              <a:ext uri="{28A0092B-C50C-407E-A947-70E740481C1C}">
                <a14:useLocalDpi xmlns:a14="http://schemas.microsoft.com/office/drawing/2010/main" val="0"/>
              </a:ext>
            </a:extLst>
          </a:blip>
          <a:srcRect t="17450" b="81302"/>
          <a:stretch/>
        </p:blipFill>
        <p:spPr>
          <a:xfrm>
            <a:off x="0" y="1234576"/>
            <a:ext cx="9144000" cy="144016"/>
          </a:xfrm>
          <a:prstGeom prst="rect">
            <a:avLst/>
          </a:prstGeom>
        </p:spPr>
      </p:pic>
    </p:spTree>
    <p:extLst>
      <p:ext uri="{BB962C8B-B14F-4D97-AF65-F5344CB8AC3E}">
        <p14:creationId xmlns:p14="http://schemas.microsoft.com/office/powerpoint/2010/main" val="2808924230"/>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EEDA52-13C8-49EC-AF49-E2031B88AE30}"/>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20B46AD7-0336-4695-8F4E-BA522A8EDEA5}"/>
              </a:ext>
            </a:extLst>
          </p:cNvPr>
          <p:cNvSpPr>
            <a:spLocks noGrp="1"/>
          </p:cNvSpPr>
          <p:nvPr>
            <p:ph type="dt" sz="half" idx="10"/>
          </p:nvPr>
        </p:nvSpPr>
        <p:spPr/>
        <p:txBody>
          <a:bodyPr/>
          <a:lstStyle/>
          <a:p>
            <a:fld id="{9709294F-BE57-4CCA-82A3-035BFB896F00}" type="datetimeFigureOut">
              <a:rPr lang="fr-FR" smtClean="0"/>
              <a:t>27/11/2023</a:t>
            </a:fld>
            <a:endParaRPr lang="fr-FR"/>
          </a:p>
        </p:txBody>
      </p:sp>
      <p:sp>
        <p:nvSpPr>
          <p:cNvPr id="4" name="Espace réservé du pied de page 3">
            <a:extLst>
              <a:ext uri="{FF2B5EF4-FFF2-40B4-BE49-F238E27FC236}">
                <a16:creationId xmlns:a16="http://schemas.microsoft.com/office/drawing/2014/main" id="{0206BD16-C670-4F35-89E4-989EA569D511}"/>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B2725411-6F86-4156-BB86-5763552E6F25}"/>
              </a:ext>
            </a:extLst>
          </p:cNvPr>
          <p:cNvSpPr>
            <a:spLocks noGrp="1"/>
          </p:cNvSpPr>
          <p:nvPr>
            <p:ph type="sldNum" sz="quarter" idx="12"/>
          </p:nvPr>
        </p:nvSpPr>
        <p:spPr/>
        <p:txBody>
          <a:bodyPr/>
          <a:lstStyle/>
          <a:p>
            <a:fld id="{B8C60D08-27AB-4168-950D-69C6B05CB99B}" type="slidenum">
              <a:rPr lang="fr-FR" smtClean="0"/>
              <a:t>‹N°›</a:t>
            </a:fld>
            <a:endParaRPr lang="fr-FR"/>
          </a:p>
        </p:txBody>
      </p:sp>
    </p:spTree>
    <p:extLst>
      <p:ext uri="{BB962C8B-B14F-4D97-AF65-F5344CB8AC3E}">
        <p14:creationId xmlns:p14="http://schemas.microsoft.com/office/powerpoint/2010/main" val="1798696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B12A1BF-3236-4898-9B26-8590F2D1D33D}"/>
              </a:ext>
            </a:extLst>
          </p:cNvPr>
          <p:cNvSpPr>
            <a:spLocks noGrp="1"/>
          </p:cNvSpPr>
          <p:nvPr>
            <p:ph type="dt" sz="half" idx="10"/>
          </p:nvPr>
        </p:nvSpPr>
        <p:spPr/>
        <p:txBody>
          <a:bodyPr/>
          <a:lstStyle/>
          <a:p>
            <a:fld id="{9709294F-BE57-4CCA-82A3-035BFB896F00}" type="datetimeFigureOut">
              <a:rPr lang="fr-FR" smtClean="0"/>
              <a:t>27/11/2023</a:t>
            </a:fld>
            <a:endParaRPr lang="fr-FR"/>
          </a:p>
        </p:txBody>
      </p:sp>
      <p:sp>
        <p:nvSpPr>
          <p:cNvPr id="3" name="Espace réservé du pied de page 2">
            <a:extLst>
              <a:ext uri="{FF2B5EF4-FFF2-40B4-BE49-F238E27FC236}">
                <a16:creationId xmlns:a16="http://schemas.microsoft.com/office/drawing/2014/main" id="{0C78181B-F405-41A0-811B-4A555E22E439}"/>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66501804-A7EE-45C5-9ECD-654CD60EC35D}"/>
              </a:ext>
            </a:extLst>
          </p:cNvPr>
          <p:cNvSpPr>
            <a:spLocks noGrp="1"/>
          </p:cNvSpPr>
          <p:nvPr>
            <p:ph type="sldNum" sz="quarter" idx="12"/>
          </p:nvPr>
        </p:nvSpPr>
        <p:spPr/>
        <p:txBody>
          <a:bodyPr/>
          <a:lstStyle/>
          <a:p>
            <a:fld id="{B8C60D08-27AB-4168-950D-69C6B05CB99B}" type="slidenum">
              <a:rPr lang="fr-FR" smtClean="0"/>
              <a:t>‹N°›</a:t>
            </a:fld>
            <a:endParaRPr lang="fr-FR"/>
          </a:p>
        </p:txBody>
      </p:sp>
    </p:spTree>
    <p:extLst>
      <p:ext uri="{BB962C8B-B14F-4D97-AF65-F5344CB8AC3E}">
        <p14:creationId xmlns:p14="http://schemas.microsoft.com/office/powerpoint/2010/main" val="321664359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D71C4B-401F-4F8C-B911-68D9B2F61BF2}"/>
              </a:ext>
            </a:extLst>
          </p:cNvPr>
          <p:cNvSpPr>
            <a:spLocks noGrp="1"/>
          </p:cNvSpPr>
          <p:nvPr>
            <p:ph type="title"/>
          </p:nvPr>
        </p:nvSpPr>
        <p:spPr>
          <a:xfrm>
            <a:off x="629841" y="457200"/>
            <a:ext cx="2949178" cy="1600200"/>
          </a:xfrm>
        </p:spPr>
        <p:txBody>
          <a:bodyPr anchor="b"/>
          <a:lstStyle>
            <a:lvl1pPr>
              <a:defRPr sz="2400"/>
            </a:lvl1pPr>
          </a:lstStyle>
          <a:p>
            <a:r>
              <a:rPr lang="fr-FR"/>
              <a:t>Modifiez le style du titre</a:t>
            </a:r>
          </a:p>
        </p:txBody>
      </p:sp>
      <p:sp>
        <p:nvSpPr>
          <p:cNvPr id="3" name="Espace réservé du contenu 2">
            <a:extLst>
              <a:ext uri="{FF2B5EF4-FFF2-40B4-BE49-F238E27FC236}">
                <a16:creationId xmlns:a16="http://schemas.microsoft.com/office/drawing/2014/main" id="{27A230F9-5276-46D9-8BE7-254CF8809BD0}"/>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CC2E588C-3E10-438B-A613-5E10CA2BC5B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EF5D89D-3710-49B6-9D7D-3541F2BE7DFC}"/>
              </a:ext>
            </a:extLst>
          </p:cNvPr>
          <p:cNvSpPr>
            <a:spLocks noGrp="1"/>
          </p:cNvSpPr>
          <p:nvPr>
            <p:ph type="dt" sz="half" idx="10"/>
          </p:nvPr>
        </p:nvSpPr>
        <p:spPr/>
        <p:txBody>
          <a:bodyPr/>
          <a:lstStyle/>
          <a:p>
            <a:fld id="{9709294F-BE57-4CCA-82A3-035BFB896F00}" type="datetimeFigureOut">
              <a:rPr lang="fr-FR" smtClean="0"/>
              <a:t>27/11/2023</a:t>
            </a:fld>
            <a:endParaRPr lang="fr-FR"/>
          </a:p>
        </p:txBody>
      </p:sp>
      <p:sp>
        <p:nvSpPr>
          <p:cNvPr id="6" name="Espace réservé du pied de page 5">
            <a:extLst>
              <a:ext uri="{FF2B5EF4-FFF2-40B4-BE49-F238E27FC236}">
                <a16:creationId xmlns:a16="http://schemas.microsoft.com/office/drawing/2014/main" id="{27B58471-61A0-4D09-80CC-8DB10EE53DA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997583C-9DEB-469D-B8A8-D96902207F0C}"/>
              </a:ext>
            </a:extLst>
          </p:cNvPr>
          <p:cNvSpPr>
            <a:spLocks noGrp="1"/>
          </p:cNvSpPr>
          <p:nvPr>
            <p:ph type="sldNum" sz="quarter" idx="12"/>
          </p:nvPr>
        </p:nvSpPr>
        <p:spPr/>
        <p:txBody>
          <a:bodyPr/>
          <a:lstStyle/>
          <a:p>
            <a:fld id="{B8C60D08-27AB-4168-950D-69C6B05CB99B}" type="slidenum">
              <a:rPr lang="fr-FR" smtClean="0"/>
              <a:t>‹N°›</a:t>
            </a:fld>
            <a:endParaRPr lang="fr-FR"/>
          </a:p>
        </p:txBody>
      </p:sp>
    </p:spTree>
    <p:extLst>
      <p:ext uri="{BB962C8B-B14F-4D97-AF65-F5344CB8AC3E}">
        <p14:creationId xmlns:p14="http://schemas.microsoft.com/office/powerpoint/2010/main" val="85889586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642285-3824-49EA-9BAF-15CDC4F485B8}"/>
              </a:ext>
            </a:extLst>
          </p:cNvPr>
          <p:cNvSpPr>
            <a:spLocks noGrp="1"/>
          </p:cNvSpPr>
          <p:nvPr>
            <p:ph type="title"/>
          </p:nvPr>
        </p:nvSpPr>
        <p:spPr>
          <a:xfrm>
            <a:off x="629841" y="457200"/>
            <a:ext cx="2949178" cy="1600200"/>
          </a:xfrm>
        </p:spPr>
        <p:txBody>
          <a:bodyPr anchor="b"/>
          <a:lstStyle>
            <a:lvl1pPr>
              <a:defRPr sz="2400"/>
            </a:lvl1pPr>
          </a:lstStyle>
          <a:p>
            <a:r>
              <a:rPr lang="fr-FR"/>
              <a:t>Modifiez le style du titre</a:t>
            </a:r>
          </a:p>
        </p:txBody>
      </p:sp>
      <p:sp>
        <p:nvSpPr>
          <p:cNvPr id="3" name="Espace réservé pour une image  2">
            <a:extLst>
              <a:ext uri="{FF2B5EF4-FFF2-40B4-BE49-F238E27FC236}">
                <a16:creationId xmlns:a16="http://schemas.microsoft.com/office/drawing/2014/main" id="{26B349E3-B83B-4E14-9F7D-BC5A83C4B93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a:extLst>
              <a:ext uri="{FF2B5EF4-FFF2-40B4-BE49-F238E27FC236}">
                <a16:creationId xmlns:a16="http://schemas.microsoft.com/office/drawing/2014/main" id="{1187D122-FC88-4097-926B-F3EE3DF9646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5BF248B-CBA8-4654-83C8-8297B8559811}"/>
              </a:ext>
            </a:extLst>
          </p:cNvPr>
          <p:cNvSpPr>
            <a:spLocks noGrp="1"/>
          </p:cNvSpPr>
          <p:nvPr>
            <p:ph type="dt" sz="half" idx="10"/>
          </p:nvPr>
        </p:nvSpPr>
        <p:spPr/>
        <p:txBody>
          <a:bodyPr/>
          <a:lstStyle/>
          <a:p>
            <a:fld id="{9709294F-BE57-4CCA-82A3-035BFB896F00}" type="datetimeFigureOut">
              <a:rPr lang="fr-FR" smtClean="0"/>
              <a:t>27/11/2023</a:t>
            </a:fld>
            <a:endParaRPr lang="fr-FR"/>
          </a:p>
        </p:txBody>
      </p:sp>
      <p:sp>
        <p:nvSpPr>
          <p:cNvPr id="6" name="Espace réservé du pied de page 5">
            <a:extLst>
              <a:ext uri="{FF2B5EF4-FFF2-40B4-BE49-F238E27FC236}">
                <a16:creationId xmlns:a16="http://schemas.microsoft.com/office/drawing/2014/main" id="{EEE9E681-49C9-4057-A272-3637FB916F2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3A1880B-DB6A-4EC1-9D16-74305A9D2386}"/>
              </a:ext>
            </a:extLst>
          </p:cNvPr>
          <p:cNvSpPr>
            <a:spLocks noGrp="1"/>
          </p:cNvSpPr>
          <p:nvPr>
            <p:ph type="sldNum" sz="quarter" idx="12"/>
          </p:nvPr>
        </p:nvSpPr>
        <p:spPr/>
        <p:txBody>
          <a:bodyPr/>
          <a:lstStyle/>
          <a:p>
            <a:fld id="{B8C60D08-27AB-4168-950D-69C6B05CB99B}" type="slidenum">
              <a:rPr lang="fr-FR" smtClean="0"/>
              <a:t>‹N°›</a:t>
            </a:fld>
            <a:endParaRPr lang="fr-FR"/>
          </a:p>
        </p:txBody>
      </p:sp>
    </p:spTree>
    <p:extLst>
      <p:ext uri="{BB962C8B-B14F-4D97-AF65-F5344CB8AC3E}">
        <p14:creationId xmlns:p14="http://schemas.microsoft.com/office/powerpoint/2010/main" val="309972625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F12634-E536-4E1B-9775-D8091E1EFEFB}"/>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E75971F1-574D-4CE5-A66F-FAE183EC8FFC}"/>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BBDCAF9-8C71-4E3A-97EC-58BC47A9AC37}"/>
              </a:ext>
            </a:extLst>
          </p:cNvPr>
          <p:cNvSpPr>
            <a:spLocks noGrp="1"/>
          </p:cNvSpPr>
          <p:nvPr>
            <p:ph type="dt" sz="half" idx="10"/>
          </p:nvPr>
        </p:nvSpPr>
        <p:spPr/>
        <p:txBody>
          <a:bodyPr/>
          <a:lstStyle/>
          <a:p>
            <a:fld id="{9709294F-BE57-4CCA-82A3-035BFB896F00}" type="datetimeFigureOut">
              <a:rPr lang="fr-FR" smtClean="0"/>
              <a:t>27/11/2023</a:t>
            </a:fld>
            <a:endParaRPr lang="fr-FR"/>
          </a:p>
        </p:txBody>
      </p:sp>
      <p:sp>
        <p:nvSpPr>
          <p:cNvPr id="5" name="Espace réservé du pied de page 4">
            <a:extLst>
              <a:ext uri="{FF2B5EF4-FFF2-40B4-BE49-F238E27FC236}">
                <a16:creationId xmlns:a16="http://schemas.microsoft.com/office/drawing/2014/main" id="{4F24BB30-4687-403D-98EA-264009827F0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FF1ED82-9B46-45C9-B3C2-848A8FE038B7}"/>
              </a:ext>
            </a:extLst>
          </p:cNvPr>
          <p:cNvSpPr>
            <a:spLocks noGrp="1"/>
          </p:cNvSpPr>
          <p:nvPr>
            <p:ph type="sldNum" sz="quarter" idx="12"/>
          </p:nvPr>
        </p:nvSpPr>
        <p:spPr/>
        <p:txBody>
          <a:bodyPr/>
          <a:lstStyle/>
          <a:p>
            <a:fld id="{B8C60D08-27AB-4168-950D-69C6B05CB99B}" type="slidenum">
              <a:rPr lang="fr-FR" smtClean="0"/>
              <a:t>‹N°›</a:t>
            </a:fld>
            <a:endParaRPr lang="fr-FR"/>
          </a:p>
        </p:txBody>
      </p:sp>
    </p:spTree>
    <p:extLst>
      <p:ext uri="{BB962C8B-B14F-4D97-AF65-F5344CB8AC3E}">
        <p14:creationId xmlns:p14="http://schemas.microsoft.com/office/powerpoint/2010/main" val="125751069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7C6B2165-7FF4-4B55-9002-5470E4EDA427}"/>
              </a:ext>
            </a:extLst>
          </p:cNvPr>
          <p:cNvSpPr>
            <a:spLocks noGrp="1"/>
          </p:cNvSpPr>
          <p:nvPr>
            <p:ph type="title" orient="vert"/>
          </p:nvPr>
        </p:nvSpPr>
        <p:spPr>
          <a:xfrm>
            <a:off x="6543675" y="365125"/>
            <a:ext cx="1971675"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4E93AEBA-D6BB-4112-97B7-8F77E2ECD76C}"/>
              </a:ext>
            </a:extLst>
          </p:cNvPr>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84A35F7-828C-4247-9DB7-DD154BB73DD8}"/>
              </a:ext>
            </a:extLst>
          </p:cNvPr>
          <p:cNvSpPr>
            <a:spLocks noGrp="1"/>
          </p:cNvSpPr>
          <p:nvPr>
            <p:ph type="dt" sz="half" idx="10"/>
          </p:nvPr>
        </p:nvSpPr>
        <p:spPr/>
        <p:txBody>
          <a:bodyPr/>
          <a:lstStyle/>
          <a:p>
            <a:fld id="{9709294F-BE57-4CCA-82A3-035BFB896F00}" type="datetimeFigureOut">
              <a:rPr lang="fr-FR" smtClean="0"/>
              <a:t>27/11/2023</a:t>
            </a:fld>
            <a:endParaRPr lang="fr-FR"/>
          </a:p>
        </p:txBody>
      </p:sp>
      <p:sp>
        <p:nvSpPr>
          <p:cNvPr id="5" name="Espace réservé du pied de page 4">
            <a:extLst>
              <a:ext uri="{FF2B5EF4-FFF2-40B4-BE49-F238E27FC236}">
                <a16:creationId xmlns:a16="http://schemas.microsoft.com/office/drawing/2014/main" id="{6D659B57-F470-4EC1-A50D-CB536BF3333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BCA61CB-F201-4218-AE6E-6BF2BA18C891}"/>
              </a:ext>
            </a:extLst>
          </p:cNvPr>
          <p:cNvSpPr>
            <a:spLocks noGrp="1"/>
          </p:cNvSpPr>
          <p:nvPr>
            <p:ph type="sldNum" sz="quarter" idx="12"/>
          </p:nvPr>
        </p:nvSpPr>
        <p:spPr/>
        <p:txBody>
          <a:bodyPr/>
          <a:lstStyle/>
          <a:p>
            <a:fld id="{B8C60D08-27AB-4168-950D-69C6B05CB99B}" type="slidenum">
              <a:rPr lang="fr-FR" smtClean="0"/>
              <a:t>‹N°›</a:t>
            </a:fld>
            <a:endParaRPr lang="fr-FR"/>
          </a:p>
        </p:txBody>
      </p:sp>
    </p:spTree>
    <p:extLst>
      <p:ext uri="{BB962C8B-B14F-4D97-AF65-F5344CB8AC3E}">
        <p14:creationId xmlns:p14="http://schemas.microsoft.com/office/powerpoint/2010/main" val="10903880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Intertitre 4">
    <p:spTree>
      <p:nvGrpSpPr>
        <p:cNvPr id="1" name=""/>
        <p:cNvGrpSpPr/>
        <p:nvPr/>
      </p:nvGrpSpPr>
      <p:grpSpPr>
        <a:xfrm>
          <a:off x="0" y="0"/>
          <a:ext cx="0" cy="0"/>
          <a:chOff x="0" y="0"/>
          <a:chExt cx="0" cy="0"/>
        </a:xfrm>
      </p:grpSpPr>
      <p:sp>
        <p:nvSpPr>
          <p:cNvPr id="2" name="Titre 1"/>
          <p:cNvSpPr>
            <a:spLocks noGrp="1"/>
          </p:cNvSpPr>
          <p:nvPr>
            <p:ph type="title"/>
          </p:nvPr>
        </p:nvSpPr>
        <p:spPr>
          <a:xfrm>
            <a:off x="395537" y="2708920"/>
            <a:ext cx="8352928" cy="1205971"/>
          </a:xfrm>
          <a:solidFill>
            <a:schemeClr val="bg1"/>
          </a:solidFill>
        </p:spPr>
        <p:txBody>
          <a:bodyPr/>
          <a:lstStyle>
            <a:lvl1pPr algn="l">
              <a:defRPr/>
            </a:lvl1pPr>
          </a:lstStyle>
          <a:p>
            <a:r>
              <a:rPr lang="fr-FR"/>
              <a:t>Modifiez le style du titre</a:t>
            </a:r>
            <a:endParaRPr lang="en-US"/>
          </a:p>
        </p:txBody>
      </p:sp>
      <p:sp>
        <p:nvSpPr>
          <p:cNvPr id="3" name="Triangle rectangle 2"/>
          <p:cNvSpPr/>
          <p:nvPr userDrawn="1"/>
        </p:nvSpPr>
        <p:spPr>
          <a:xfrm rot="5400000">
            <a:off x="28529" y="-31441"/>
            <a:ext cx="2708919" cy="2771801"/>
          </a:xfrm>
          <a:prstGeom prst="rtTriangle">
            <a:avLst/>
          </a:prstGeom>
          <a:solidFill>
            <a:srgbClr val="009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7" name="Triangle rectangle 6"/>
          <p:cNvSpPr/>
          <p:nvPr userDrawn="1"/>
        </p:nvSpPr>
        <p:spPr>
          <a:xfrm rot="16200000">
            <a:off x="6173561" y="3897506"/>
            <a:ext cx="2953054" cy="2987824"/>
          </a:xfrm>
          <a:prstGeom prst="rtTriangle">
            <a:avLst/>
          </a:prstGeom>
          <a:solidFill>
            <a:srgbClr val="444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8" name="ZoneTexte 7"/>
          <p:cNvSpPr txBox="1"/>
          <p:nvPr userDrawn="1"/>
        </p:nvSpPr>
        <p:spPr>
          <a:xfrm>
            <a:off x="251521" y="6525345"/>
            <a:ext cx="3096344" cy="219291"/>
          </a:xfrm>
          <a:prstGeom prst="rect">
            <a:avLst/>
          </a:prstGeom>
          <a:noFill/>
        </p:spPr>
        <p:txBody>
          <a:bodyPr wrap="square" rtlCol="0">
            <a:spAutoFit/>
          </a:bodyPr>
          <a:lstStyle/>
          <a:p>
            <a:r>
              <a:rPr lang="fr-FR" sz="825" b="1" noProof="0">
                <a:solidFill>
                  <a:schemeClr val="tx1"/>
                </a:solidFill>
              </a:rPr>
              <a:t>I</a:t>
            </a:r>
            <a:r>
              <a:rPr lang="fr-FR" sz="825" b="1" noProof="0">
                <a:solidFill>
                  <a:srgbClr val="EE0612"/>
                </a:solidFill>
              </a:rPr>
              <a:t>4</a:t>
            </a:r>
            <a:r>
              <a:rPr lang="fr-FR" sz="825" b="1" noProof="0">
                <a:solidFill>
                  <a:schemeClr val="tx1"/>
                </a:solidFill>
              </a:rPr>
              <a:t>CE</a:t>
            </a:r>
            <a:r>
              <a:rPr lang="fr-FR" sz="825" b="1" baseline="0" noProof="0">
                <a:solidFill>
                  <a:schemeClr val="tx1"/>
                </a:solidFill>
              </a:rPr>
              <a:t> </a:t>
            </a:r>
            <a:r>
              <a:rPr lang="fr-FR" sz="825" b="0" baseline="0" noProof="0">
                <a:solidFill>
                  <a:schemeClr val="tx1"/>
                </a:solidFill>
              </a:rPr>
              <a:t>–</a:t>
            </a:r>
            <a:r>
              <a:rPr lang="fr-FR" sz="825" b="1" baseline="0" noProof="0">
                <a:solidFill>
                  <a:schemeClr val="tx1"/>
                </a:solidFill>
              </a:rPr>
              <a:t> </a:t>
            </a:r>
            <a:r>
              <a:rPr lang="fr-FR" sz="825" b="0" noProof="0">
                <a:solidFill>
                  <a:schemeClr val="tx1"/>
                </a:solidFill>
              </a:rPr>
              <a:t>Institut de l’économie pour le climat</a:t>
            </a:r>
          </a:p>
        </p:txBody>
      </p:sp>
    </p:spTree>
    <p:extLst>
      <p:ext uri="{BB962C8B-B14F-4D97-AF65-F5344CB8AC3E}">
        <p14:creationId xmlns:p14="http://schemas.microsoft.com/office/powerpoint/2010/main" val="2433522875"/>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1520" y="1484784"/>
            <a:ext cx="8640960" cy="4896544"/>
          </a:xfrm>
        </p:spPr>
        <p:txBody>
          <a:bodyPr/>
          <a:lstStyle>
            <a:lvl1pPr>
              <a:spcBef>
                <a:spcPts val="450"/>
              </a:spcBef>
              <a:defRPr/>
            </a:lvl1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ZoneTexte 6"/>
          <p:cNvSpPr txBox="1"/>
          <p:nvPr userDrawn="1"/>
        </p:nvSpPr>
        <p:spPr>
          <a:xfrm>
            <a:off x="251521" y="6525345"/>
            <a:ext cx="3096344" cy="219291"/>
          </a:xfrm>
          <a:prstGeom prst="rect">
            <a:avLst/>
          </a:prstGeom>
          <a:noFill/>
        </p:spPr>
        <p:txBody>
          <a:bodyPr wrap="square" rtlCol="0">
            <a:spAutoFit/>
          </a:bodyPr>
          <a:lstStyle/>
          <a:p>
            <a:r>
              <a:rPr lang="fr-FR" sz="825" b="1" noProof="0">
                <a:solidFill>
                  <a:schemeClr val="tx1"/>
                </a:solidFill>
              </a:rPr>
              <a:t>I</a:t>
            </a:r>
            <a:r>
              <a:rPr lang="fr-FR" sz="825" b="1" noProof="0">
                <a:solidFill>
                  <a:srgbClr val="EE0612"/>
                </a:solidFill>
              </a:rPr>
              <a:t>4</a:t>
            </a:r>
            <a:r>
              <a:rPr lang="fr-FR" sz="825" b="1" noProof="0">
                <a:solidFill>
                  <a:schemeClr val="tx1"/>
                </a:solidFill>
              </a:rPr>
              <a:t>CE</a:t>
            </a:r>
            <a:r>
              <a:rPr lang="fr-FR" sz="825" b="1" baseline="0" noProof="0">
                <a:solidFill>
                  <a:schemeClr val="tx1"/>
                </a:solidFill>
              </a:rPr>
              <a:t> </a:t>
            </a:r>
            <a:r>
              <a:rPr lang="fr-FR" sz="825" b="0" baseline="0" noProof="0">
                <a:solidFill>
                  <a:schemeClr val="tx1"/>
                </a:solidFill>
              </a:rPr>
              <a:t>–</a:t>
            </a:r>
            <a:r>
              <a:rPr lang="fr-FR" sz="825" b="1" baseline="0" noProof="0">
                <a:solidFill>
                  <a:schemeClr val="tx1"/>
                </a:solidFill>
              </a:rPr>
              <a:t> </a:t>
            </a:r>
            <a:r>
              <a:rPr lang="fr-FR" sz="825" b="0" noProof="0">
                <a:solidFill>
                  <a:schemeClr val="tx1"/>
                </a:solidFill>
              </a:rPr>
              <a:t>Institut de l’économie pour le climat</a:t>
            </a:r>
          </a:p>
        </p:txBody>
      </p:sp>
      <p:sp>
        <p:nvSpPr>
          <p:cNvPr id="8" name="Titre 7"/>
          <p:cNvSpPr>
            <a:spLocks noGrp="1"/>
          </p:cNvSpPr>
          <p:nvPr>
            <p:ph type="title"/>
          </p:nvPr>
        </p:nvSpPr>
        <p:spPr>
          <a:xfrm>
            <a:off x="251520" y="404664"/>
            <a:ext cx="8640960" cy="720080"/>
          </a:xfrm>
          <a:noFill/>
        </p:spPr>
        <p:txBody>
          <a:bodyPr>
            <a:normAutofit/>
          </a:bodyPr>
          <a:lstStyle>
            <a:lvl1pPr algn="l">
              <a:defRPr sz="2400">
                <a:solidFill>
                  <a:srgbClr val="174195"/>
                </a:solidFill>
                <a:latin typeface="+mn-lt"/>
              </a:defRPr>
            </a:lvl1pPr>
          </a:lstStyle>
          <a:p>
            <a:r>
              <a:rPr lang="fr-FR"/>
              <a:t>Modifiez le style du titre</a:t>
            </a:r>
            <a:endParaRPr lang="en-US"/>
          </a:p>
        </p:txBody>
      </p:sp>
      <p:sp>
        <p:nvSpPr>
          <p:cNvPr id="4" name="Espace réservé du texte 3"/>
          <p:cNvSpPr>
            <a:spLocks noGrp="1"/>
          </p:cNvSpPr>
          <p:nvPr>
            <p:ph type="body" sz="quarter" idx="10" hasCustomPrompt="1"/>
          </p:nvPr>
        </p:nvSpPr>
        <p:spPr>
          <a:xfrm>
            <a:off x="251520" y="115889"/>
            <a:ext cx="8640960" cy="288925"/>
          </a:xfrm>
          <a:noFill/>
        </p:spPr>
        <p:txBody>
          <a:bodyPr>
            <a:noAutofit/>
          </a:bodyPr>
          <a:lstStyle>
            <a:lvl1pPr marL="0" indent="0">
              <a:buNone/>
              <a:defRPr sz="1050">
                <a:solidFill>
                  <a:srgbClr val="4565AF"/>
                </a:solidFill>
                <a:latin typeface="+mn-lt"/>
              </a:defRPr>
            </a:lvl1pPr>
          </a:lstStyle>
          <a:p>
            <a:pPr lvl="0"/>
            <a:r>
              <a:rPr lang="en-US"/>
              <a:t>PLAN</a:t>
            </a:r>
          </a:p>
        </p:txBody>
      </p:sp>
      <p:pic>
        <p:nvPicPr>
          <p:cNvPr id="6" name="Image 5"/>
          <p:cNvPicPr>
            <a:picLocks noChangeAspect="1"/>
          </p:cNvPicPr>
          <p:nvPr userDrawn="1"/>
        </p:nvPicPr>
        <p:blipFill rotWithShape="1">
          <a:blip r:embed="rId2" cstate="print">
            <a:extLst>
              <a:ext uri="{28A0092B-C50C-407E-A947-70E740481C1C}">
                <a14:useLocalDpi xmlns:a14="http://schemas.microsoft.com/office/drawing/2010/main" val="0"/>
              </a:ext>
            </a:extLst>
          </a:blip>
          <a:srcRect t="17450" b="81302"/>
          <a:stretch/>
        </p:blipFill>
        <p:spPr>
          <a:xfrm>
            <a:off x="0" y="1234576"/>
            <a:ext cx="9144000" cy="144016"/>
          </a:xfrm>
          <a:prstGeom prst="rect">
            <a:avLst/>
          </a:prstGeom>
        </p:spPr>
      </p:pic>
    </p:spTree>
    <p:extLst>
      <p:ext uri="{BB962C8B-B14F-4D97-AF65-F5344CB8AC3E}">
        <p14:creationId xmlns:p14="http://schemas.microsoft.com/office/powerpoint/2010/main" val="3473865951"/>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2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1520" y="1484784"/>
            <a:ext cx="8640960" cy="4896544"/>
          </a:xfrm>
        </p:spPr>
        <p:txBody>
          <a:bodyPr/>
          <a:lstStyle>
            <a:lvl1pPr>
              <a:spcBef>
                <a:spcPts val="254"/>
              </a:spcBef>
              <a:defRPr/>
            </a:lvl1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ZoneTexte 6"/>
          <p:cNvSpPr txBox="1"/>
          <p:nvPr userDrawn="1"/>
        </p:nvSpPr>
        <p:spPr>
          <a:xfrm>
            <a:off x="251521" y="6525349"/>
            <a:ext cx="3096344" cy="163763"/>
          </a:xfrm>
          <a:prstGeom prst="rect">
            <a:avLst/>
          </a:prstGeom>
          <a:noFill/>
        </p:spPr>
        <p:txBody>
          <a:bodyPr wrap="square" rtlCol="0">
            <a:spAutoFit/>
          </a:bodyPr>
          <a:lstStyle/>
          <a:p>
            <a:r>
              <a:rPr lang="fr-FR" sz="464" b="1" noProof="0">
                <a:solidFill>
                  <a:schemeClr val="tx1"/>
                </a:solidFill>
              </a:rPr>
              <a:t>I</a:t>
            </a:r>
            <a:r>
              <a:rPr lang="fr-FR" sz="464" b="1" noProof="0">
                <a:solidFill>
                  <a:srgbClr val="EE0612"/>
                </a:solidFill>
              </a:rPr>
              <a:t>4</a:t>
            </a:r>
            <a:r>
              <a:rPr lang="fr-FR" sz="464" b="1" noProof="0">
                <a:solidFill>
                  <a:schemeClr val="tx1"/>
                </a:solidFill>
              </a:rPr>
              <a:t>CE</a:t>
            </a:r>
            <a:r>
              <a:rPr lang="fr-FR" sz="464" b="1" baseline="0" noProof="0">
                <a:solidFill>
                  <a:schemeClr val="tx1"/>
                </a:solidFill>
              </a:rPr>
              <a:t> </a:t>
            </a:r>
            <a:r>
              <a:rPr lang="fr-FR" sz="464" b="0" baseline="0" noProof="0">
                <a:solidFill>
                  <a:schemeClr val="tx1"/>
                </a:solidFill>
              </a:rPr>
              <a:t>–</a:t>
            </a:r>
            <a:r>
              <a:rPr lang="fr-FR" sz="464" b="1" baseline="0" noProof="0">
                <a:solidFill>
                  <a:schemeClr val="tx1"/>
                </a:solidFill>
              </a:rPr>
              <a:t> </a:t>
            </a:r>
            <a:r>
              <a:rPr lang="fr-FR" sz="464" b="0" noProof="0">
                <a:solidFill>
                  <a:schemeClr val="tx1"/>
                </a:solidFill>
              </a:rPr>
              <a:t>Institut de l’économie pour le climat</a:t>
            </a:r>
          </a:p>
        </p:txBody>
      </p:sp>
      <p:sp>
        <p:nvSpPr>
          <p:cNvPr id="8" name="Titre 7"/>
          <p:cNvSpPr>
            <a:spLocks noGrp="1"/>
          </p:cNvSpPr>
          <p:nvPr>
            <p:ph type="title"/>
          </p:nvPr>
        </p:nvSpPr>
        <p:spPr>
          <a:xfrm>
            <a:off x="251520" y="538488"/>
            <a:ext cx="8640960" cy="452432"/>
          </a:xfrm>
          <a:noFill/>
        </p:spPr>
        <p:txBody>
          <a:bodyPr>
            <a:spAutoFit/>
          </a:bodyPr>
          <a:lstStyle>
            <a:lvl1pPr algn="l">
              <a:defRPr sz="2600">
                <a:solidFill>
                  <a:srgbClr val="174195"/>
                </a:solidFill>
                <a:latin typeface="+mn-lt"/>
              </a:defRPr>
            </a:lvl1pPr>
          </a:lstStyle>
          <a:p>
            <a:r>
              <a:rPr lang="fr-FR"/>
              <a:t>Modifiez le style du titre</a:t>
            </a:r>
            <a:endParaRPr lang="en-US"/>
          </a:p>
        </p:txBody>
      </p:sp>
      <p:sp>
        <p:nvSpPr>
          <p:cNvPr id="4" name="Espace réservé du texte 3"/>
          <p:cNvSpPr>
            <a:spLocks noGrp="1"/>
          </p:cNvSpPr>
          <p:nvPr>
            <p:ph type="body" sz="quarter" idx="10" hasCustomPrompt="1"/>
          </p:nvPr>
        </p:nvSpPr>
        <p:spPr>
          <a:xfrm>
            <a:off x="251520" y="115889"/>
            <a:ext cx="8640960" cy="288925"/>
          </a:xfrm>
          <a:noFill/>
        </p:spPr>
        <p:txBody>
          <a:bodyPr>
            <a:noAutofit/>
          </a:bodyPr>
          <a:lstStyle>
            <a:lvl1pPr marL="0" indent="0">
              <a:buNone/>
              <a:defRPr sz="1000">
                <a:solidFill>
                  <a:srgbClr val="4565AF"/>
                </a:solidFill>
                <a:latin typeface="+mn-lt"/>
              </a:defRPr>
            </a:lvl1pPr>
          </a:lstStyle>
          <a:p>
            <a:pPr lvl="0"/>
            <a:r>
              <a:rPr lang="en-US"/>
              <a:t>PLAN</a:t>
            </a:r>
          </a:p>
        </p:txBody>
      </p:sp>
      <p:pic>
        <p:nvPicPr>
          <p:cNvPr id="6" name="Image 5"/>
          <p:cNvPicPr>
            <a:picLocks noChangeAspect="1"/>
          </p:cNvPicPr>
          <p:nvPr userDrawn="1"/>
        </p:nvPicPr>
        <p:blipFill rotWithShape="1">
          <a:blip r:embed="rId2" cstate="print">
            <a:extLst>
              <a:ext uri="{28A0092B-C50C-407E-A947-70E740481C1C}">
                <a14:useLocalDpi xmlns:a14="http://schemas.microsoft.com/office/drawing/2010/main" val="0"/>
              </a:ext>
            </a:extLst>
          </a:blip>
          <a:srcRect t="17450" b="81302"/>
          <a:stretch/>
        </p:blipFill>
        <p:spPr>
          <a:xfrm>
            <a:off x="0" y="1234576"/>
            <a:ext cx="9144000" cy="144016"/>
          </a:xfrm>
          <a:prstGeom prst="rect">
            <a:avLst/>
          </a:prstGeom>
        </p:spPr>
      </p:pic>
    </p:spTree>
    <p:extLst>
      <p:ext uri="{BB962C8B-B14F-4D97-AF65-F5344CB8AC3E}">
        <p14:creationId xmlns:p14="http://schemas.microsoft.com/office/powerpoint/2010/main" val="3127535503"/>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Titre et 2 contenus">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1520" y="1484784"/>
            <a:ext cx="4248472" cy="4896544"/>
          </a:xfrm>
        </p:spPr>
        <p:txBody>
          <a:bodyPr/>
          <a:lstStyle>
            <a:lvl1pPr>
              <a:spcBef>
                <a:spcPts val="450"/>
              </a:spcBef>
              <a:defRPr/>
            </a:lvl1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ZoneTexte 6"/>
          <p:cNvSpPr txBox="1"/>
          <p:nvPr userDrawn="1"/>
        </p:nvSpPr>
        <p:spPr>
          <a:xfrm>
            <a:off x="251521" y="6525345"/>
            <a:ext cx="3096344" cy="219291"/>
          </a:xfrm>
          <a:prstGeom prst="rect">
            <a:avLst/>
          </a:prstGeom>
          <a:noFill/>
        </p:spPr>
        <p:txBody>
          <a:bodyPr wrap="square" rtlCol="0">
            <a:spAutoFit/>
          </a:bodyPr>
          <a:lstStyle/>
          <a:p>
            <a:r>
              <a:rPr lang="fr-FR" sz="825" b="1" noProof="0">
                <a:solidFill>
                  <a:schemeClr val="tx1"/>
                </a:solidFill>
              </a:rPr>
              <a:t>I</a:t>
            </a:r>
            <a:r>
              <a:rPr lang="fr-FR" sz="825" b="1" noProof="0">
                <a:solidFill>
                  <a:srgbClr val="EE0612"/>
                </a:solidFill>
              </a:rPr>
              <a:t>4</a:t>
            </a:r>
            <a:r>
              <a:rPr lang="fr-FR" sz="825" b="1" noProof="0">
                <a:solidFill>
                  <a:schemeClr val="tx1"/>
                </a:solidFill>
              </a:rPr>
              <a:t>CE</a:t>
            </a:r>
            <a:r>
              <a:rPr lang="fr-FR" sz="825" b="1" baseline="0" noProof="0">
                <a:solidFill>
                  <a:schemeClr val="tx1"/>
                </a:solidFill>
              </a:rPr>
              <a:t> </a:t>
            </a:r>
            <a:r>
              <a:rPr lang="fr-FR" sz="825" b="0" baseline="0" noProof="0">
                <a:solidFill>
                  <a:schemeClr val="tx1"/>
                </a:solidFill>
              </a:rPr>
              <a:t>–</a:t>
            </a:r>
            <a:r>
              <a:rPr lang="fr-FR" sz="825" b="1" baseline="0" noProof="0">
                <a:solidFill>
                  <a:schemeClr val="tx1"/>
                </a:solidFill>
              </a:rPr>
              <a:t> </a:t>
            </a:r>
            <a:r>
              <a:rPr lang="fr-FR" sz="825" b="0" noProof="0">
                <a:solidFill>
                  <a:schemeClr val="tx1"/>
                </a:solidFill>
              </a:rPr>
              <a:t>Institut de l’économie pour le climat</a:t>
            </a:r>
          </a:p>
        </p:txBody>
      </p:sp>
      <p:sp>
        <p:nvSpPr>
          <p:cNvPr id="8" name="Titre 7"/>
          <p:cNvSpPr>
            <a:spLocks noGrp="1"/>
          </p:cNvSpPr>
          <p:nvPr>
            <p:ph type="title"/>
          </p:nvPr>
        </p:nvSpPr>
        <p:spPr>
          <a:xfrm>
            <a:off x="251520" y="404664"/>
            <a:ext cx="8640960" cy="720080"/>
          </a:xfrm>
          <a:noFill/>
        </p:spPr>
        <p:txBody>
          <a:bodyPr>
            <a:normAutofit/>
          </a:bodyPr>
          <a:lstStyle>
            <a:lvl1pPr algn="l">
              <a:defRPr sz="2400">
                <a:solidFill>
                  <a:srgbClr val="174195"/>
                </a:solidFill>
                <a:latin typeface="+mn-lt"/>
              </a:defRPr>
            </a:lvl1pPr>
          </a:lstStyle>
          <a:p>
            <a:r>
              <a:rPr lang="fr-FR"/>
              <a:t>Modifiez le style du titre</a:t>
            </a:r>
            <a:endParaRPr lang="en-US"/>
          </a:p>
        </p:txBody>
      </p:sp>
      <p:sp>
        <p:nvSpPr>
          <p:cNvPr id="4" name="Espace réservé du texte 3"/>
          <p:cNvSpPr>
            <a:spLocks noGrp="1"/>
          </p:cNvSpPr>
          <p:nvPr>
            <p:ph type="body" sz="quarter" idx="10" hasCustomPrompt="1"/>
          </p:nvPr>
        </p:nvSpPr>
        <p:spPr>
          <a:xfrm>
            <a:off x="251520" y="115889"/>
            <a:ext cx="8640960" cy="288925"/>
          </a:xfrm>
          <a:noFill/>
        </p:spPr>
        <p:txBody>
          <a:bodyPr>
            <a:noAutofit/>
          </a:bodyPr>
          <a:lstStyle>
            <a:lvl1pPr marL="0" indent="0">
              <a:buNone/>
              <a:defRPr sz="1050">
                <a:solidFill>
                  <a:srgbClr val="4565AF"/>
                </a:solidFill>
                <a:latin typeface="+mn-lt"/>
              </a:defRPr>
            </a:lvl1pPr>
          </a:lstStyle>
          <a:p>
            <a:pPr lvl="0"/>
            <a:r>
              <a:rPr lang="en-US"/>
              <a:t>PLAN</a:t>
            </a:r>
          </a:p>
        </p:txBody>
      </p:sp>
      <p:pic>
        <p:nvPicPr>
          <p:cNvPr id="6" name="Image 5"/>
          <p:cNvPicPr>
            <a:picLocks noChangeAspect="1"/>
          </p:cNvPicPr>
          <p:nvPr userDrawn="1"/>
        </p:nvPicPr>
        <p:blipFill rotWithShape="1">
          <a:blip r:embed="rId2" cstate="print">
            <a:extLst>
              <a:ext uri="{28A0092B-C50C-407E-A947-70E740481C1C}">
                <a14:useLocalDpi xmlns:a14="http://schemas.microsoft.com/office/drawing/2010/main" val="0"/>
              </a:ext>
            </a:extLst>
          </a:blip>
          <a:srcRect t="17450" b="81302"/>
          <a:stretch/>
        </p:blipFill>
        <p:spPr>
          <a:xfrm>
            <a:off x="0" y="1234576"/>
            <a:ext cx="9144000" cy="144016"/>
          </a:xfrm>
          <a:prstGeom prst="rect">
            <a:avLst/>
          </a:prstGeom>
        </p:spPr>
      </p:pic>
      <p:sp>
        <p:nvSpPr>
          <p:cNvPr id="9" name="Espace réservé du contenu 2"/>
          <p:cNvSpPr>
            <a:spLocks noGrp="1"/>
          </p:cNvSpPr>
          <p:nvPr>
            <p:ph idx="11"/>
          </p:nvPr>
        </p:nvSpPr>
        <p:spPr>
          <a:xfrm>
            <a:off x="4644009" y="1484784"/>
            <a:ext cx="4248472" cy="4896544"/>
          </a:xfrm>
        </p:spPr>
        <p:txBody>
          <a:bodyPr/>
          <a:lstStyle>
            <a:lvl1pPr>
              <a:spcBef>
                <a:spcPts val="450"/>
              </a:spcBef>
              <a:defRPr/>
            </a:lvl1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80699802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5.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3" Type="http://schemas.openxmlformats.org/officeDocument/2006/relationships/slideLayout" Target="../slideLayouts/slideLayout8.xml"/><Relationship Id="rId21" Type="http://schemas.openxmlformats.org/officeDocument/2006/relationships/slideLayout" Target="../slideLayouts/slideLayout26.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theme" Target="../theme/theme5.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theme" Target="../theme/theme6.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3" Type="http://schemas.openxmlformats.org/officeDocument/2006/relationships/slideLayout" Target="../slideLayouts/slideLayout66.xml"/><Relationship Id="rId21" Type="http://schemas.openxmlformats.org/officeDocument/2006/relationships/slideLayout" Target="../slideLayouts/slideLayout84.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theme" Target="../theme/theme8.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p:cNvSpPr/>
          <p:nvPr/>
        </p:nvSpPr>
        <p:spPr>
          <a:xfrm>
            <a:off x="0" y="3"/>
            <a:ext cx="9153922" cy="5626077"/>
          </a:xfrm>
          <a:prstGeom prst="rect">
            <a:avLst/>
          </a:prstGeom>
          <a:solidFill>
            <a:srgbClr val="8EB8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pic>
        <p:nvPicPr>
          <p:cNvPr id="6" name="Image 5" descr="globe.png">
            <a:extLst>
              <a:ext uri="{FF2B5EF4-FFF2-40B4-BE49-F238E27FC236}">
                <a16:creationId xmlns:a16="http://schemas.microsoft.com/office/drawing/2014/main" id="{FF45152B-F1C2-4C8C-8A4F-2BAFCD216C9F}"/>
              </a:ext>
            </a:extLst>
          </p:cNvPr>
          <p:cNvPicPr>
            <a:picLocks noChangeAspect="1"/>
          </p:cNvPicPr>
          <p:nvPr userDrawn="1"/>
        </p:nvPicPr>
        <p:blipFill>
          <a:blip r:embed="rId3" cstate="print">
            <a:alphaModFix amt="20000"/>
            <a:extLst>
              <a:ext uri="{28A0092B-C50C-407E-A947-70E740481C1C}">
                <a14:useLocalDpi xmlns:a14="http://schemas.microsoft.com/office/drawing/2010/main" val="0"/>
              </a:ext>
            </a:extLst>
          </a:blip>
          <a:stretch>
            <a:fillRect/>
          </a:stretch>
        </p:blipFill>
        <p:spPr>
          <a:xfrm>
            <a:off x="559151" y="302581"/>
            <a:ext cx="4676025" cy="4631369"/>
          </a:xfrm>
          <a:prstGeom prst="rect">
            <a:avLst/>
          </a:prstGeom>
        </p:spPr>
      </p:pic>
      <p:pic>
        <p:nvPicPr>
          <p:cNvPr id="9" name="Image 8" descr="bandeau_ADEME.png">
            <a:extLst>
              <a:ext uri="{FF2B5EF4-FFF2-40B4-BE49-F238E27FC236}">
                <a16:creationId xmlns:a16="http://schemas.microsoft.com/office/drawing/2014/main" id="{37627AD2-842D-44B5-AB6A-92A38AE7937C}"/>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24918"/>
          <a:stretch/>
        </p:blipFill>
        <p:spPr>
          <a:xfrm>
            <a:off x="0" y="5034135"/>
            <a:ext cx="9143770" cy="1128539"/>
          </a:xfrm>
          <a:prstGeom prst="rect">
            <a:avLst/>
          </a:prstGeom>
        </p:spPr>
      </p:pic>
    </p:spTree>
    <p:extLst>
      <p:ext uri="{BB962C8B-B14F-4D97-AF65-F5344CB8AC3E}">
        <p14:creationId xmlns:p14="http://schemas.microsoft.com/office/powerpoint/2010/main" val="701696688"/>
      </p:ext>
    </p:extLst>
  </p:cSld>
  <p:clrMap bg1="lt1" tx1="dk1" bg2="lt2" tx2="dk2" accent1="accent1" accent2="accent2" accent3="accent3" accent4="accent4" accent5="accent5" accent6="accent6" hlink="hlink" folHlink="folHlink"/>
  <p:sldLayoutIdLst>
    <p:sldLayoutId id="2147483691" r:id="rId1"/>
  </p:sldLayoutIdLst>
  <p:hf hdr="0"/>
  <p:txStyles>
    <p:titleStyle>
      <a:lvl1pPr algn="ctr" defTabSz="914378" rtl="0" eaLnBrk="1" latinLnBrk="0" hangingPunct="1">
        <a:spcBef>
          <a:spcPct val="0"/>
        </a:spcBef>
        <a:buNone/>
        <a:defRPr sz="3600" b="1" kern="1200">
          <a:solidFill>
            <a:srgbClr val="4D4D4D"/>
          </a:solidFill>
          <a:latin typeface="Trebuchet MS" panose="020B0603020202020204" pitchFamily="34" charset="0"/>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p:cNvSpPr/>
          <p:nvPr userDrawn="1"/>
        </p:nvSpPr>
        <p:spPr>
          <a:xfrm>
            <a:off x="1" y="3"/>
            <a:ext cx="3347864" cy="5626077"/>
          </a:xfrm>
          <a:prstGeom prst="rect">
            <a:avLst/>
          </a:prstGeom>
          <a:solidFill>
            <a:srgbClr val="8EB8CE">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solidFill>
                <a:srgbClr val="C09AC7"/>
              </a:solidFill>
            </a:endParaRPr>
          </a:p>
        </p:txBody>
      </p:sp>
      <p:pic>
        <p:nvPicPr>
          <p:cNvPr id="9" name="Image 8" descr="bandeau_ADEME.png">
            <a:extLst>
              <a:ext uri="{FF2B5EF4-FFF2-40B4-BE49-F238E27FC236}">
                <a16:creationId xmlns:a16="http://schemas.microsoft.com/office/drawing/2014/main" id="{27BB1EF9-0DEC-4AC1-BAA3-E6BCC4C246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24918"/>
          <a:stretch/>
        </p:blipFill>
        <p:spPr>
          <a:xfrm>
            <a:off x="0" y="5034135"/>
            <a:ext cx="9143770" cy="1128539"/>
          </a:xfrm>
          <a:prstGeom prst="rect">
            <a:avLst/>
          </a:prstGeom>
        </p:spPr>
      </p:pic>
      <p:pic>
        <p:nvPicPr>
          <p:cNvPr id="10" name="Image 9" descr="globe.png">
            <a:extLst>
              <a:ext uri="{FF2B5EF4-FFF2-40B4-BE49-F238E27FC236}">
                <a16:creationId xmlns:a16="http://schemas.microsoft.com/office/drawing/2014/main" id="{1AE2ECDC-DBF0-4A82-BB68-EB9AFD88A9FA}"/>
              </a:ext>
            </a:extLst>
          </p:cNvPr>
          <p:cNvPicPr>
            <a:picLocks noChangeAspect="1"/>
          </p:cNvPicPr>
          <p:nvPr userDrawn="1"/>
        </p:nvPicPr>
        <p:blipFill>
          <a:blip r:embed="rId6" cstate="print">
            <a:alphaModFix amt="20000"/>
            <a:extLst>
              <a:ext uri="{28A0092B-C50C-407E-A947-70E740481C1C}">
                <a14:useLocalDpi xmlns:a14="http://schemas.microsoft.com/office/drawing/2010/main" val="0"/>
              </a:ext>
            </a:extLst>
          </a:blip>
          <a:stretch>
            <a:fillRect/>
          </a:stretch>
        </p:blipFill>
        <p:spPr>
          <a:xfrm>
            <a:off x="235766" y="1180408"/>
            <a:ext cx="2903444" cy="2875715"/>
          </a:xfrm>
          <a:prstGeom prst="rect">
            <a:avLst/>
          </a:prstGeom>
        </p:spPr>
      </p:pic>
      <p:sp>
        <p:nvSpPr>
          <p:cNvPr id="12" name="Espace réservé du numéro de diapositive 5">
            <a:extLst>
              <a:ext uri="{FF2B5EF4-FFF2-40B4-BE49-F238E27FC236}">
                <a16:creationId xmlns:a16="http://schemas.microsoft.com/office/drawing/2014/main" id="{4D4FB1DC-C09B-4FAC-94A1-54C208E06F12}"/>
              </a:ext>
            </a:extLst>
          </p:cNvPr>
          <p:cNvSpPr txBox="1">
            <a:spLocks/>
          </p:cNvSpPr>
          <p:nvPr userDrawn="1"/>
        </p:nvSpPr>
        <p:spPr>
          <a:xfrm>
            <a:off x="8028385" y="6501343"/>
            <a:ext cx="950618" cy="365125"/>
          </a:xfrm>
          <a:prstGeom prst="rect">
            <a:avLst/>
          </a:prstGeom>
        </p:spPr>
        <p:txBody>
          <a:bodyPr/>
          <a:lstStyle>
            <a:defPPr>
              <a:defRPr lang="fr-FR"/>
            </a:defPPr>
            <a:lvl1pPr marL="0" algn="l" defTabSz="914400" rtl="0" eaLnBrk="1" latinLnBrk="0" hangingPunct="1">
              <a:defRPr sz="1800"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r-FR" sz="1000">
                <a:solidFill>
                  <a:schemeClr val="bg1">
                    <a:lumMod val="50000"/>
                  </a:schemeClr>
                </a:solidFill>
              </a:rPr>
              <a:t>01/10/2019</a:t>
            </a:r>
          </a:p>
        </p:txBody>
      </p:sp>
      <p:sp>
        <p:nvSpPr>
          <p:cNvPr id="20" name="Espace réservé du texte 19">
            <a:extLst>
              <a:ext uri="{FF2B5EF4-FFF2-40B4-BE49-F238E27FC236}">
                <a16:creationId xmlns:a16="http://schemas.microsoft.com/office/drawing/2014/main" id="{8F0A008D-D980-486B-BDD9-BC7D950C01E5}"/>
              </a:ext>
            </a:extLst>
          </p:cNvPr>
          <p:cNvSpPr txBox="1">
            <a:spLocks/>
          </p:cNvSpPr>
          <p:nvPr userDrawn="1"/>
        </p:nvSpPr>
        <p:spPr>
          <a:xfrm>
            <a:off x="1403350" y="6501343"/>
            <a:ext cx="3024188" cy="288925"/>
          </a:xfrm>
          <a:prstGeom prst="rect">
            <a:avLst/>
          </a:prstGeom>
        </p:spPr>
        <p:txBody>
          <a:bodyPr anchor="t" anchorCtr="0">
            <a:normAutofit/>
          </a:bodyPr>
          <a:lstStyle>
            <a:lvl1pPr marL="0" indent="0" algn="l" defTabSz="914400" rtl="0" eaLnBrk="1" latinLnBrk="0" hangingPunct="1">
              <a:spcBef>
                <a:spcPct val="20000"/>
              </a:spcBef>
              <a:buFontTx/>
              <a:buNone/>
              <a:defRPr sz="1000" kern="1200">
                <a:solidFill>
                  <a:srgbClr val="898989"/>
                </a:solidFill>
                <a:latin typeface="Trebuchet MS" panose="020B0603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FR" sz="1000"/>
              <a:t>Estimation macroéconomique</a:t>
            </a:r>
            <a:r>
              <a:rPr lang="fr-FR" sz="1000" baseline="0"/>
              <a:t> de la SNBC</a:t>
            </a:r>
            <a:endParaRPr lang="fr-FR" sz="1000"/>
          </a:p>
        </p:txBody>
      </p:sp>
      <p:sp>
        <p:nvSpPr>
          <p:cNvPr id="21" name="Espace réservé du texte 24">
            <a:extLst>
              <a:ext uri="{FF2B5EF4-FFF2-40B4-BE49-F238E27FC236}">
                <a16:creationId xmlns:a16="http://schemas.microsoft.com/office/drawing/2014/main" id="{6AE048EE-2F2A-48AE-9CCF-4A151115505D}"/>
              </a:ext>
            </a:extLst>
          </p:cNvPr>
          <p:cNvSpPr txBox="1">
            <a:spLocks/>
          </p:cNvSpPr>
          <p:nvPr userDrawn="1"/>
        </p:nvSpPr>
        <p:spPr>
          <a:xfrm>
            <a:off x="179390" y="6501343"/>
            <a:ext cx="1152525" cy="288925"/>
          </a:xfrm>
          <a:prstGeom prst="rect">
            <a:avLst/>
          </a:prstGeom>
        </p:spPr>
        <p:txBody>
          <a:bodyPr/>
          <a:lstStyle>
            <a:lvl1pPr marL="0" indent="0" algn="l" defTabSz="914400" rtl="0" eaLnBrk="1" latinLnBrk="0" hangingPunct="1">
              <a:spcBef>
                <a:spcPct val="20000"/>
              </a:spcBef>
              <a:buFontTx/>
              <a:buNone/>
              <a:defRPr sz="1000" kern="1200">
                <a:solidFill>
                  <a:srgbClr val="EF5B2F"/>
                </a:solidFill>
                <a:latin typeface="Trebuchet MS" panose="020B0603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FR" sz="1000"/>
              <a:t>www.ademe.fr</a:t>
            </a:r>
          </a:p>
        </p:txBody>
      </p:sp>
    </p:spTree>
    <p:extLst>
      <p:ext uri="{BB962C8B-B14F-4D97-AF65-F5344CB8AC3E}">
        <p14:creationId xmlns:p14="http://schemas.microsoft.com/office/powerpoint/2010/main" val="316885489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Lst>
  <p:hf hdr="0"/>
  <p:txStyles>
    <p:titleStyle>
      <a:lvl1pPr algn="ctr" defTabSz="914378" rtl="0" eaLnBrk="1" latinLnBrk="0" hangingPunct="1">
        <a:spcBef>
          <a:spcPct val="0"/>
        </a:spcBef>
        <a:buNone/>
        <a:defRPr sz="3600" b="1" kern="1200">
          <a:solidFill>
            <a:srgbClr val="4D4D4D"/>
          </a:solidFill>
          <a:latin typeface="Trebuchet MS" panose="020B0603020202020204" pitchFamily="34" charset="0"/>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p:cNvSpPr/>
          <p:nvPr/>
        </p:nvSpPr>
        <p:spPr>
          <a:xfrm>
            <a:off x="1" y="2"/>
            <a:ext cx="9153923" cy="5626077"/>
          </a:xfrm>
          <a:prstGeom prst="rect">
            <a:avLst/>
          </a:prstGeom>
          <a:solidFill>
            <a:srgbClr val="8EB8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pic>
        <p:nvPicPr>
          <p:cNvPr id="7" name="Image 6" descr="globe.png"/>
          <p:cNvPicPr>
            <a:picLocks noChangeAspect="1"/>
          </p:cNvPicPr>
          <p:nvPr/>
        </p:nvPicPr>
        <p:blipFill>
          <a:blip r:embed="rId3" cstate="print">
            <a:alphaModFix amt="20000"/>
            <a:extLst>
              <a:ext uri="{28A0092B-C50C-407E-A947-70E740481C1C}">
                <a14:useLocalDpi xmlns:a14="http://schemas.microsoft.com/office/drawing/2010/main" val="0"/>
              </a:ext>
            </a:extLst>
          </a:blip>
          <a:stretch>
            <a:fillRect/>
          </a:stretch>
        </p:blipFill>
        <p:spPr>
          <a:xfrm>
            <a:off x="745535" y="403445"/>
            <a:ext cx="4612800" cy="4568748"/>
          </a:xfrm>
          <a:prstGeom prst="rect">
            <a:avLst/>
          </a:prstGeom>
        </p:spPr>
      </p:pic>
      <p:pic>
        <p:nvPicPr>
          <p:cNvPr id="5" name="Image 4" descr="bandeau_ADEME.png">
            <a:extLst>
              <a:ext uri="{FF2B5EF4-FFF2-40B4-BE49-F238E27FC236}">
                <a16:creationId xmlns:a16="http://schemas.microsoft.com/office/drawing/2014/main" id="{E976713B-CE0D-4D15-9C1C-CD74189C24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24918"/>
          <a:stretch/>
        </p:blipFill>
        <p:spPr>
          <a:xfrm>
            <a:off x="0" y="5061181"/>
            <a:ext cx="9153923" cy="1129792"/>
          </a:xfrm>
          <a:prstGeom prst="rect">
            <a:avLst/>
          </a:prstGeom>
        </p:spPr>
      </p:pic>
    </p:spTree>
    <p:extLst>
      <p:ext uri="{BB962C8B-B14F-4D97-AF65-F5344CB8AC3E}">
        <p14:creationId xmlns:p14="http://schemas.microsoft.com/office/powerpoint/2010/main" val="1040984234"/>
      </p:ext>
    </p:extLst>
  </p:cSld>
  <p:clrMap bg1="lt1" tx1="dk1" bg2="lt2" tx2="dk2" accent1="accent1" accent2="accent2" accent3="accent3" accent4="accent4" accent5="accent5" accent6="accent6" hlink="hlink" folHlink="folHlink"/>
  <p:sldLayoutIdLst>
    <p:sldLayoutId id="2147483704" r:id="rId1"/>
  </p:sldLayoutIdLst>
  <p:hf hdr="0"/>
  <p:txStyles>
    <p:titleStyle>
      <a:lvl1pPr algn="ctr" defTabSz="914354" rtl="0" eaLnBrk="1" latinLnBrk="0" hangingPunct="1">
        <a:spcBef>
          <a:spcPct val="0"/>
        </a:spcBef>
        <a:buNone/>
        <a:defRPr sz="3600" b="1" kern="1200">
          <a:solidFill>
            <a:srgbClr val="4D4D4D"/>
          </a:solidFill>
          <a:latin typeface="Trebuchet MS" panose="020B0603020202020204" pitchFamily="34" charset="0"/>
          <a:ea typeface="+mj-ea"/>
          <a:cs typeface="+mj-cs"/>
        </a:defRPr>
      </a:lvl1pPr>
    </p:titleStyle>
    <p:bodyStyle>
      <a:lvl1pPr marL="342882" indent="-342882" algn="l" defTabSz="914354"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13" indent="-285737" algn="l" defTabSz="91435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42" indent="-228589" algn="l" defTabSz="914354"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20"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298"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474"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9" name="ZoneTexte 8"/>
          <p:cNvSpPr txBox="1"/>
          <p:nvPr userDrawn="1"/>
        </p:nvSpPr>
        <p:spPr>
          <a:xfrm>
            <a:off x="8028384" y="6525344"/>
            <a:ext cx="714879" cy="261610"/>
          </a:xfrm>
          <a:prstGeom prst="rect">
            <a:avLst/>
          </a:prstGeom>
          <a:noFill/>
        </p:spPr>
        <p:txBody>
          <a:bodyPr wrap="square" rtlCol="0" anchor="ctr">
            <a:spAutoFit/>
          </a:bodyPr>
          <a:lstStyle/>
          <a:p>
            <a:pPr algn="r"/>
            <a:fld id="{4CD7E3A1-C030-45DE-94E5-3A8730541A5B}" type="slidenum">
              <a:rPr lang="en-US" sz="1100" smtClean="0">
                <a:solidFill>
                  <a:schemeClr val="tx1"/>
                </a:solidFill>
              </a:rPr>
              <a:t>‹N°›</a:t>
            </a:fld>
            <a:endParaRPr lang="en-US" sz="1100">
              <a:solidFill>
                <a:schemeClr val="tx1"/>
              </a:solidFill>
            </a:endParaRPr>
          </a:p>
        </p:txBody>
      </p:sp>
    </p:spTree>
    <p:extLst>
      <p:ext uri="{BB962C8B-B14F-4D97-AF65-F5344CB8AC3E}">
        <p14:creationId xmlns:p14="http://schemas.microsoft.com/office/powerpoint/2010/main" val="28637946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4" r:id="rId3"/>
    <p:sldLayoutId id="2147483650" r:id="rId4"/>
    <p:sldLayoutId id="2147483665"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656" r:id="rId17"/>
    <p:sldLayoutId id="2147483731" r:id="rId18"/>
    <p:sldLayoutId id="2147483732" r:id="rId19"/>
    <p:sldLayoutId id="2147483733" r:id="rId20"/>
    <p:sldLayoutId id="2147483797" r:id="rId21"/>
  </p:sldLayoutIdLst>
  <p:transition>
    <p:fade/>
  </p:transition>
  <p:txStyles>
    <p:titleStyle>
      <a:lvl1pPr algn="ctr" defTabSz="9144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Espace réservé du texte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9" name="ZoneTexte 8"/>
          <p:cNvSpPr txBox="1"/>
          <p:nvPr userDrawn="1"/>
        </p:nvSpPr>
        <p:spPr>
          <a:xfrm>
            <a:off x="8028385" y="6546504"/>
            <a:ext cx="714879" cy="219291"/>
          </a:xfrm>
          <a:prstGeom prst="rect">
            <a:avLst/>
          </a:prstGeom>
          <a:noFill/>
        </p:spPr>
        <p:txBody>
          <a:bodyPr wrap="square" rtlCol="0" anchor="ctr">
            <a:spAutoFit/>
          </a:bodyPr>
          <a:lstStyle/>
          <a:p>
            <a:pPr algn="r"/>
            <a:fld id="{4CD7E3A1-C030-45DE-94E5-3A8730541A5B}" type="slidenum">
              <a:rPr lang="en-US" sz="825" smtClean="0">
                <a:solidFill>
                  <a:schemeClr val="tx1"/>
                </a:solidFill>
              </a:rPr>
              <a:t>‹N°›</a:t>
            </a:fld>
            <a:endParaRPr lang="en-US" sz="825">
              <a:solidFill>
                <a:schemeClr val="tx1"/>
              </a:solidFill>
            </a:endParaRPr>
          </a:p>
        </p:txBody>
      </p:sp>
    </p:spTree>
    <p:extLst>
      <p:ext uri="{BB962C8B-B14F-4D97-AF65-F5344CB8AC3E}">
        <p14:creationId xmlns:p14="http://schemas.microsoft.com/office/powerpoint/2010/main" val="1477753894"/>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938" r:id="rId15"/>
  </p:sldLayoutIdLst>
  <p:transition>
    <p:fade/>
  </p:transition>
  <p:txStyles>
    <p:titleStyle>
      <a:lvl1pPr algn="ctr" defTabSz="685800" rtl="0" eaLnBrk="1" latinLnBrk="0" hangingPunct="1">
        <a:spcBef>
          <a:spcPct val="0"/>
        </a:spcBef>
        <a:buNone/>
        <a:defRPr sz="27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9" name="ZoneTexte 8"/>
          <p:cNvSpPr txBox="1"/>
          <p:nvPr userDrawn="1"/>
        </p:nvSpPr>
        <p:spPr>
          <a:xfrm>
            <a:off x="8028384" y="6525344"/>
            <a:ext cx="714879" cy="261610"/>
          </a:xfrm>
          <a:prstGeom prst="rect">
            <a:avLst/>
          </a:prstGeom>
          <a:noFill/>
        </p:spPr>
        <p:txBody>
          <a:bodyPr wrap="square" rtlCol="0" anchor="ctr">
            <a:spAutoFit/>
          </a:bodyPr>
          <a:lstStyle/>
          <a:p>
            <a:pPr algn="r"/>
            <a:fld id="{4CD7E3A1-C030-45DE-94E5-3A8730541A5B}" type="slidenum">
              <a:rPr lang="en-US" sz="1100" smtClean="0">
                <a:solidFill>
                  <a:schemeClr val="tx1"/>
                </a:solidFill>
              </a:rPr>
              <a:t>‹N°›</a:t>
            </a:fld>
            <a:endParaRPr lang="en-US" sz="1100">
              <a:solidFill>
                <a:schemeClr val="tx1"/>
              </a:solidFill>
            </a:endParaRPr>
          </a:p>
        </p:txBody>
      </p:sp>
    </p:spTree>
    <p:extLst>
      <p:ext uri="{BB962C8B-B14F-4D97-AF65-F5344CB8AC3E}">
        <p14:creationId xmlns:p14="http://schemas.microsoft.com/office/powerpoint/2010/main" val="2310624076"/>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 id="2147483857" r:id="rId15"/>
    <p:sldLayoutId id="2147483858" r:id="rId16"/>
    <p:sldLayoutId id="2147483859" r:id="rId17"/>
    <p:sldLayoutId id="2147483860" r:id="rId18"/>
    <p:sldLayoutId id="2147483861" r:id="rId19"/>
    <p:sldLayoutId id="2147483862" r:id="rId20"/>
    <p:sldLayoutId id="2147483863" r:id="rId21"/>
    <p:sldLayoutId id="2147483939" r:id="rId22"/>
  </p:sldLayoutIdLst>
  <p:transition>
    <p:fade/>
  </p:transition>
  <p:txStyles>
    <p:titleStyle>
      <a:lvl1pPr algn="ctr" defTabSz="9144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9" name="ZoneTexte 8"/>
          <p:cNvSpPr txBox="1"/>
          <p:nvPr userDrawn="1"/>
        </p:nvSpPr>
        <p:spPr>
          <a:xfrm>
            <a:off x="8028384" y="6525344"/>
            <a:ext cx="714879" cy="261610"/>
          </a:xfrm>
          <a:prstGeom prst="rect">
            <a:avLst/>
          </a:prstGeom>
          <a:noFill/>
        </p:spPr>
        <p:txBody>
          <a:bodyPr wrap="square" rtlCol="0" anchor="ctr">
            <a:spAutoFit/>
          </a:bodyPr>
          <a:lstStyle/>
          <a:p>
            <a:pPr algn="r"/>
            <a:fld id="{4CD7E3A1-C030-45DE-94E5-3A8730541A5B}" type="slidenum">
              <a:rPr lang="en-US" sz="1100" smtClean="0">
                <a:solidFill>
                  <a:schemeClr val="tx1"/>
                </a:solidFill>
              </a:rPr>
              <a:t>‹N°›</a:t>
            </a:fld>
            <a:endParaRPr lang="en-US" sz="1100">
              <a:solidFill>
                <a:schemeClr val="tx1"/>
              </a:solidFill>
            </a:endParaRPr>
          </a:p>
        </p:txBody>
      </p:sp>
    </p:spTree>
    <p:extLst>
      <p:ext uri="{BB962C8B-B14F-4D97-AF65-F5344CB8AC3E}">
        <p14:creationId xmlns:p14="http://schemas.microsoft.com/office/powerpoint/2010/main" val="1241615969"/>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 id="2147483877" r:id="rId13"/>
    <p:sldLayoutId id="2147483878" r:id="rId14"/>
    <p:sldLayoutId id="2147483879" r:id="rId15"/>
    <p:sldLayoutId id="2147483880" r:id="rId16"/>
    <p:sldLayoutId id="2147483881" r:id="rId17"/>
    <p:sldLayoutId id="2147483882" r:id="rId18"/>
    <p:sldLayoutId id="2147483883" r:id="rId19"/>
    <p:sldLayoutId id="2147483884" r:id="rId20"/>
    <p:sldLayoutId id="2147483885" r:id="rId21"/>
  </p:sldLayoutIdLst>
  <p:transition>
    <p:fade/>
  </p:transition>
  <p:txStyles>
    <p:titleStyle>
      <a:lvl1pPr algn="ctr" defTabSz="9144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244BEFD-1EAE-4E4F-BD4D-9B86B2F26787}"/>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91E8942F-9E54-4824-9E70-682388E9A75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56AEE30-7A01-4446-9644-916A6D6CCAA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709294F-BE57-4CCA-82A3-035BFB896F00}" type="datetimeFigureOut">
              <a:rPr lang="fr-FR" smtClean="0"/>
              <a:t>27/11/2023</a:t>
            </a:fld>
            <a:endParaRPr lang="fr-FR"/>
          </a:p>
        </p:txBody>
      </p:sp>
      <p:sp>
        <p:nvSpPr>
          <p:cNvPr id="5" name="Espace réservé du pied de page 4">
            <a:extLst>
              <a:ext uri="{FF2B5EF4-FFF2-40B4-BE49-F238E27FC236}">
                <a16:creationId xmlns:a16="http://schemas.microsoft.com/office/drawing/2014/main" id="{CE999597-9356-4224-8310-7C4EC1427A9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F2779E30-8CC2-4B31-B6A8-4ADCCA8B836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8C60D08-27AB-4168-950D-69C6B05CB99B}" type="slidenum">
              <a:rPr lang="fr-FR" smtClean="0"/>
              <a:t>‹N°›</a:t>
            </a:fld>
            <a:endParaRPr lang="fr-FR"/>
          </a:p>
        </p:txBody>
      </p:sp>
    </p:spTree>
    <p:extLst>
      <p:ext uri="{BB962C8B-B14F-4D97-AF65-F5344CB8AC3E}">
        <p14:creationId xmlns:p14="http://schemas.microsoft.com/office/powerpoint/2010/main" val="1885424449"/>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 id="2147483937" r:id="rId13"/>
    <p:sldLayoutId id="2147483940" r:id="rId14"/>
    <p:sldLayoutId id="2147483941" r:id="rId15"/>
    <p:sldLayoutId id="2147483942" r:id="rId1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tiff"/><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0.xml.rels><?xml version="1.0" encoding="UTF-8" standalone="yes"?>
<Relationships xmlns="http://schemas.openxmlformats.org/package/2006/relationships"><Relationship Id="rId8" Type="http://schemas.openxmlformats.org/officeDocument/2006/relationships/hyperlink" Target="https://www.i4ce.org/publication/budgetisation-verte-retours-dexperience-des-collectivites/" TargetMode="External"/><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6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1.xml.rels><?xml version="1.0" encoding="UTF-8" standalone="yes"?>
<Relationships xmlns="http://schemas.openxmlformats.org/package/2006/relationships"><Relationship Id="rId8" Type="http://schemas.openxmlformats.org/officeDocument/2006/relationships/hyperlink" Target="https://www.i4ce.org/download/evaluation-climat-des-budgets-des-collectivites-territoriales-volet-adaptation/" TargetMode="External"/><Relationship Id="rId13" Type="http://schemas.openxmlformats.org/officeDocument/2006/relationships/hyperlink" Target="https://www.i4ce.org/publication/evaluation-climat-des-budgets-des-collectivites-territoriales-volet-attenuation/" TargetMode="External"/><Relationship Id="rId3" Type="http://schemas.microsoft.com/office/2018/10/relationships/comments" Target="../comments/modernComment_32B_B97EF197.xml"/><Relationship Id="rId7" Type="http://schemas.openxmlformats.org/officeDocument/2006/relationships/image" Target="../media/image56.png"/><Relationship Id="rId12"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68.png"/><Relationship Id="rId11" Type="http://schemas.openxmlformats.org/officeDocument/2006/relationships/hyperlink" Target="https://www.i4ce.org/download/evaluation-climat-des-budgets-des-collectivites-territoriales-volet-attenuation/" TargetMode="External"/><Relationship Id="rId5" Type="http://schemas.openxmlformats.org/officeDocument/2006/relationships/image" Target="../media/image67.png"/><Relationship Id="rId10" Type="http://schemas.openxmlformats.org/officeDocument/2006/relationships/hyperlink" Target="https://www.i4ce.org/publication/evaluation-climat-des-budgets-des-collectivites-territoriales-volet-adaptation/" TargetMode="External"/><Relationship Id="rId4" Type="http://schemas.openxmlformats.org/officeDocument/2006/relationships/image" Target="../media/image66.png"/><Relationship Id="rId9" Type="http://schemas.openxmlformats.org/officeDocument/2006/relationships/image" Target="../media/image69.png"/></Relationships>
</file>

<file path=ppt/slides/_rels/slide1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9.xml"/><Relationship Id="rId4" Type="http://schemas.openxmlformats.org/officeDocument/2006/relationships/image" Target="../media/image73.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4.jpeg"/><Relationship Id="rId1" Type="http://schemas.openxmlformats.org/officeDocument/2006/relationships/slideLayout" Target="../slideLayouts/slideLayout9.xml"/><Relationship Id="rId4" Type="http://schemas.openxmlformats.org/officeDocument/2006/relationships/image" Target="../media/image7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8" Type="http://schemas.openxmlformats.org/officeDocument/2006/relationships/hyperlink" Target="https://www.i4ce.org/publication/evaluation-climat-des-budgets-des-collectivites-territoriales-volet-attenuation/" TargetMode="External"/><Relationship Id="rId3" Type="http://schemas.openxmlformats.org/officeDocument/2006/relationships/hyperlink" Target="https://www.i4ce.org/wp-content/uploads/2022/09/ECB-Analyse-attenuation-climat-neutres-indefini-hyp-structurantes-2022-1.xlsx" TargetMode="External"/><Relationship Id="rId7" Type="http://schemas.openxmlformats.org/officeDocument/2006/relationships/image" Target="../media/image70.png"/><Relationship Id="rId2" Type="http://schemas.openxmlformats.org/officeDocument/2006/relationships/notesSlide" Target="../notesSlides/notesSlide12.xml"/><Relationship Id="rId1" Type="http://schemas.openxmlformats.org/officeDocument/2006/relationships/slideLayout" Target="../slideLayouts/slideLayout31.xml"/><Relationship Id="rId6" Type="http://schemas.openxmlformats.org/officeDocument/2006/relationships/hyperlink" Target="https://www.i4ce.org/download/evaluation-climat-des-budgets-des-collectivites-territoriales-volet-attenuation/" TargetMode="External"/><Relationship Id="rId5" Type="http://schemas.openxmlformats.org/officeDocument/2006/relationships/image" Target="../media/image77.png"/><Relationship Id="rId4" Type="http://schemas.openxmlformats.org/officeDocument/2006/relationships/image" Target="../media/image76.png"/></Relationships>
</file>

<file path=ppt/slides/_rels/slide1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3.xml"/><Relationship Id="rId1" Type="http://schemas.openxmlformats.org/officeDocument/2006/relationships/slideLayout" Target="../slideLayouts/slideLayout9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1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99.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5.xml"/><Relationship Id="rId1" Type="http://schemas.openxmlformats.org/officeDocument/2006/relationships/slideLayout" Target="../slideLayouts/slideLayout97.xml"/><Relationship Id="rId4" Type="http://schemas.openxmlformats.org/officeDocument/2006/relationships/image" Target="../media/image81.svg"/></Relationships>
</file>

<file path=ppt/slides/_rels/slide2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6.xml"/><Relationship Id="rId1" Type="http://schemas.openxmlformats.org/officeDocument/2006/relationships/slideLayout" Target="../slideLayouts/slideLayout97.xml"/></Relationships>
</file>

<file path=ppt/slides/_rels/slide23.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98.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24.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hyperlink" Target="https://www.i4ce.org/publication/evaluation-climat-des-budgets-des-collectivites-territoriales-volet-attenuation/" TargetMode="External"/><Relationship Id="rId18" Type="http://schemas.openxmlformats.org/officeDocument/2006/relationships/hyperlink" Target="https://www.i4ce.org/projet/evaluation-climat-des-budgets-des-collectivites-territoriales/" TargetMode="External"/><Relationship Id="rId3" Type="http://schemas.openxmlformats.org/officeDocument/2006/relationships/hyperlink" Target="https://www.i4ce.org/publication/evaluation-climat-des-budgets-collectivites-territoriales/" TargetMode="External"/><Relationship Id="rId21" Type="http://schemas.openxmlformats.org/officeDocument/2006/relationships/image" Target="../media/image93.png"/><Relationship Id="rId7" Type="http://schemas.openxmlformats.org/officeDocument/2006/relationships/hyperlink" Target="https://www.i4ce.org/download/evaluation-climat-des-budgets-des-collectivites-territoriales-guide-methodologique/" TargetMode="External"/><Relationship Id="rId12" Type="http://schemas.openxmlformats.org/officeDocument/2006/relationships/image" Target="../media/image69.png"/><Relationship Id="rId17" Type="http://schemas.openxmlformats.org/officeDocument/2006/relationships/hyperlink" Target="https://www.i4ce.org/publication/budgetisation-verte-retours-dexperience-des-collectivites/" TargetMode="External"/><Relationship Id="rId2" Type="http://schemas.openxmlformats.org/officeDocument/2006/relationships/notesSlide" Target="../notesSlides/notesSlide17.xml"/><Relationship Id="rId16" Type="http://schemas.openxmlformats.org/officeDocument/2006/relationships/hyperlink" Target="https://www.i4ce.org/wp-content/uploads/2022/09/ECB-Analyse-attenuation-climat-neutres-indefini-hyp-structurantes-2022_au150523.xlsx" TargetMode="External"/><Relationship Id="rId20" Type="http://schemas.openxmlformats.org/officeDocument/2006/relationships/image" Target="../media/image92.png"/><Relationship Id="rId1" Type="http://schemas.openxmlformats.org/officeDocument/2006/relationships/slideLayout" Target="../slideLayouts/slideLayout97.xml"/><Relationship Id="rId6" Type="http://schemas.openxmlformats.org/officeDocument/2006/relationships/image" Target="../media/image90.png"/><Relationship Id="rId11" Type="http://schemas.openxmlformats.org/officeDocument/2006/relationships/hyperlink" Target="https://www.i4ce.org/download/evaluation-climat-des-budgets-des-collectivites-territoriales-volet-adaptation/" TargetMode="External"/><Relationship Id="rId5" Type="http://schemas.openxmlformats.org/officeDocument/2006/relationships/hyperlink" Target="https://www.i4ce.org/download/evaluation-climat-des-budgets-collectivites-territoriales/" TargetMode="External"/><Relationship Id="rId15" Type="http://schemas.openxmlformats.org/officeDocument/2006/relationships/image" Target="../media/image76.png"/><Relationship Id="rId10" Type="http://schemas.openxmlformats.org/officeDocument/2006/relationships/image" Target="../media/image70.png"/><Relationship Id="rId19" Type="http://schemas.openxmlformats.org/officeDocument/2006/relationships/hyperlink" Target="https://www.youtube.com/watch?v=imJnB4UqX0I&amp;ab_channel=R%C3%A9gionsdeFrance" TargetMode="External"/><Relationship Id="rId4" Type="http://schemas.openxmlformats.org/officeDocument/2006/relationships/hyperlink" Target="https://www.i4ce.org/publication/evaluation-climat-des-budgets-des-collectivites-territoriales-guide-methodologique/" TargetMode="External"/><Relationship Id="rId9" Type="http://schemas.openxmlformats.org/officeDocument/2006/relationships/hyperlink" Target="https://www.i4ce.org/download/evaluation-climat-des-budgets-des-collectivites-territoriales-volet-attenuation/" TargetMode="External"/><Relationship Id="rId14" Type="http://schemas.openxmlformats.org/officeDocument/2006/relationships/hyperlink" Target="https://www.i4ce.org/publication/evaluation-climat-des-budgets-des-collectivites-territoriales-volet-adaptation/" TargetMode="External"/><Relationship Id="rId22" Type="http://schemas.openxmlformats.org/officeDocument/2006/relationships/image" Target="../media/image94.svg"/></Relationships>
</file>

<file path=ppt/slides/_rels/slide25.xml.rels><?xml version="1.0" encoding="UTF-8" standalone="yes"?>
<Relationships xmlns="http://schemas.openxmlformats.org/package/2006/relationships"><Relationship Id="rId3" Type="http://schemas.openxmlformats.org/officeDocument/2006/relationships/hyperlink" Target="mailto:Francois.thomazeau@i4ce.org" TargetMode="External"/><Relationship Id="rId2" Type="http://schemas.openxmlformats.org/officeDocument/2006/relationships/hyperlink" Target="mailto:marion.fetet@i4ce.org" TargetMode="External"/><Relationship Id="rId1" Type="http://schemas.openxmlformats.org/officeDocument/2006/relationships/slideLayout" Target="../slideLayouts/slideLayout38.xml"/><Relationship Id="rId4" Type="http://schemas.openxmlformats.org/officeDocument/2006/relationships/hyperlink" Target="mailto:morgane.nicol@i4ce.org"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www.assemblee-nationale.fr/dyn/16/textes/l16b1680-n1_rapport-fond.pdf" TargetMode="External"/><Relationship Id="rId1" Type="http://schemas.openxmlformats.org/officeDocument/2006/relationships/slideLayout" Target="../slideLayouts/slideLayout31.xml"/><Relationship Id="rId4" Type="http://schemas.openxmlformats.org/officeDocument/2006/relationships/image" Target="../media/image96.png"/></Relationships>
</file>

<file path=ppt/slides/_rels/slide2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s://www.i4ce.org/budgets-verts-des-collectivites-climat/" TargetMode="External"/><Relationship Id="rId1" Type="http://schemas.openxmlformats.org/officeDocument/2006/relationships/slideLayout" Target="../slideLayouts/slideLayout41.xml"/><Relationship Id="rId4" Type="http://schemas.openxmlformats.org/officeDocument/2006/relationships/image" Target="../media/image9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3" Type="http://schemas.openxmlformats.org/officeDocument/2006/relationships/hyperlink" Target="https://www.i4ce.org/au-dela-du-budget-vert-des-travaux-a-lancer-pour-un-meilleur-pilotage-economique-et-budgetaire-de-la-transition-climatique/" TargetMode="External"/><Relationship Id="rId2" Type="http://schemas.openxmlformats.org/officeDocument/2006/relationships/hyperlink" Target="https://www.i4ce.org/points-vigilance-programmation-investissements-climat/" TargetMode="External"/><Relationship Id="rId1" Type="http://schemas.openxmlformats.org/officeDocument/2006/relationships/slideLayout" Target="../slideLayouts/slideLayout30.xml"/><Relationship Id="rId5" Type="http://schemas.openxmlformats.org/officeDocument/2006/relationships/image" Target="../media/image100.png"/><Relationship Id="rId4" Type="http://schemas.openxmlformats.org/officeDocument/2006/relationships/image" Target="../media/image99.png"/></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www.i4ce.org/download/evaluation-climat-des-budgets-des-collectivites-territoriales-volet-attenuation/" TargetMode="External"/><Relationship Id="rId1" Type="http://schemas.openxmlformats.org/officeDocument/2006/relationships/slideLayout" Target="../slideLayouts/slideLayout34.xml"/><Relationship Id="rId4" Type="http://schemas.openxmlformats.org/officeDocument/2006/relationships/hyperlink" Target="https://www.i4ce.org/publication/evaluation-climat-des-budgets-des-collectivites-territoriales-volet-attenuation/"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3.png"/><Relationship Id="rId1" Type="http://schemas.openxmlformats.org/officeDocument/2006/relationships/slideLayout" Target="../slideLayouts/slideLayout31.xml"/><Relationship Id="rId4" Type="http://schemas.openxmlformats.org/officeDocument/2006/relationships/image" Target="../media/image102.png"/></Relationships>
</file>

<file path=ppt/slides/_rels/slide36.xml.rels><?xml version="1.0" encoding="UTF-8" standalone="yes"?>
<Relationships xmlns="http://schemas.openxmlformats.org/package/2006/relationships"><Relationship Id="rId3" Type="http://schemas.openxmlformats.org/officeDocument/2006/relationships/hyperlink" Target="https://www.i4ce.org/wp-content/uploads/2022/09/ECB-Analyse-attenuation-climat-neutres-indefini-hyp-structurantes-2022_au150523.xlsx" TargetMode="External"/><Relationship Id="rId2" Type="http://schemas.openxmlformats.org/officeDocument/2006/relationships/image" Target="../media/image104.png"/><Relationship Id="rId1" Type="http://schemas.openxmlformats.org/officeDocument/2006/relationships/slideLayout" Target="../slideLayouts/slideLayout31.xml"/><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3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s://ec.europa.eu/info/sites/default/files/economy-finance/european_commission_green_budgeting_reference_framework.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hyperlink" Target="http://www.agence-france-locale.fr/le-budget-vert-un-outil-danalyse-au-service-de-la-transition-climatique-lafl-publie-une-nouvelle" TargetMode="External"/><Relationship Id="rId5" Type="http://schemas.openxmlformats.org/officeDocument/2006/relationships/image" Target="../media/image23.png"/><Relationship Id="rId4" Type="http://schemas.openxmlformats.org/officeDocument/2006/relationships/image" Target="../media/image22.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2.png"/><Relationship Id="rId3" Type="http://schemas.openxmlformats.org/officeDocument/2006/relationships/hyperlink" Target="https://www.i4ce.org/download/evaluation-climat-des-budgets-collectivites-territoriales/" TargetMode="External"/><Relationship Id="rId7" Type="http://schemas.openxmlformats.org/officeDocument/2006/relationships/image" Target="../media/image110.png"/><Relationship Id="rId12" Type="http://schemas.openxmlformats.org/officeDocument/2006/relationships/hyperlink" Target="https://data.europa.eu/doi/10.2765/51675" TargetMode="External"/><Relationship Id="rId2" Type="http://schemas.openxmlformats.org/officeDocument/2006/relationships/image" Target="../media/image107.png"/><Relationship Id="rId16" Type="http://schemas.openxmlformats.org/officeDocument/2006/relationships/image" Target="../media/image24.png"/><Relationship Id="rId1" Type="http://schemas.openxmlformats.org/officeDocument/2006/relationships/slideLayout" Target="../slideLayouts/slideLayout30.xml"/><Relationship Id="rId6" Type="http://schemas.openxmlformats.org/officeDocument/2006/relationships/image" Target="../media/image109.png"/><Relationship Id="rId11" Type="http://schemas.openxmlformats.org/officeDocument/2006/relationships/image" Target="../media/image91.png"/><Relationship Id="rId5" Type="http://schemas.openxmlformats.org/officeDocument/2006/relationships/hyperlink" Target="https://www.oecd-ilibrary.org/governance/green-budget-tagging_fe7bfcc4-en" TargetMode="External"/><Relationship Id="rId15" Type="http://schemas.openxmlformats.org/officeDocument/2006/relationships/hyperlink" Target="http://www.agence-france-locale.fr/le-budget-vert-un-outil-danalyse-au-service-de-la-transition-climatique-lafl-publie-une-nouvelle" TargetMode="External"/><Relationship Id="rId10" Type="http://schemas.openxmlformats.org/officeDocument/2006/relationships/hyperlink" Target="https://www.i4ce.org/download/evaluation-climat-des-budgets-des-collectivites-territoriales-guide-methodologique/" TargetMode="External"/><Relationship Id="rId4" Type="http://schemas.openxmlformats.org/officeDocument/2006/relationships/image" Target="../media/image108.png"/><Relationship Id="rId9" Type="http://schemas.openxmlformats.org/officeDocument/2006/relationships/hyperlink" Target="http://www.igf.finances.gouv.fr/files/live/sites/igf/files/contributed/IGF%20internet/2.RapportsPublics/2019/2019-M-015-03_Green%20Budgeting.pdf" TargetMode="External"/><Relationship Id="rId14" Type="http://schemas.openxmlformats.org/officeDocument/2006/relationships/image" Target="../media/image113.jpeg"/></Relationships>
</file>

<file path=ppt/slides/_rels/slide42.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hyperlink" Target="https://fsm-data.sprep.org/system/files/Federated-States-of-Micronesia-Climate-Change-and-Disaster-Risk-Finance-Assessment_FW.pdf" TargetMode="External"/><Relationship Id="rId18" Type="http://schemas.openxmlformats.org/officeDocument/2006/relationships/image" Target="../media/image122.png"/><Relationship Id="rId3" Type="http://schemas.openxmlformats.org/officeDocument/2006/relationships/hyperlink" Target="http://elibrary.worldbank.org/doi/book/10.1596/35174" TargetMode="External"/><Relationship Id="rId21" Type="http://schemas.openxmlformats.org/officeDocument/2006/relationships/image" Target="../media/image124.png"/><Relationship Id="rId7" Type="http://schemas.openxmlformats.org/officeDocument/2006/relationships/hyperlink" Target="https://www.cepal.org/es/publicaciones/37738-guia-metodologica-medicion-gasto-proteccion-ambiental-gobierno-general" TargetMode="External"/><Relationship Id="rId12" Type="http://schemas.openxmlformats.org/officeDocument/2006/relationships/image" Target="../media/image119.png"/><Relationship Id="rId17" Type="http://schemas.openxmlformats.org/officeDocument/2006/relationships/image" Target="../media/image121.png"/><Relationship Id="rId2" Type="http://schemas.openxmlformats.org/officeDocument/2006/relationships/image" Target="../media/image114.png"/><Relationship Id="rId16" Type="http://schemas.openxmlformats.org/officeDocument/2006/relationships/hyperlink" Target="https://www.climatefinance-developmenteffectiveness.org/sites/default/files/publication/attach/Hard%20Choices%20-%20Integrated%20Approaches.pdf" TargetMode="External"/><Relationship Id="rId20" Type="http://schemas.openxmlformats.org/officeDocument/2006/relationships/hyperlink" Target="https://www.i4ce.org/download/evaluation-climat-360-budget-etat/" TargetMode="External"/><Relationship Id="rId1" Type="http://schemas.openxmlformats.org/officeDocument/2006/relationships/slideLayout" Target="../slideLayouts/slideLayout30.xml"/><Relationship Id="rId6" Type="http://schemas.openxmlformats.org/officeDocument/2006/relationships/image" Target="../media/image116.png"/><Relationship Id="rId11" Type="http://schemas.openxmlformats.org/officeDocument/2006/relationships/hyperlink" Target="https://www.biodiversityfinance.net/knowledge-product/analisis-relacional-entre-el-gasto-en-biodiversidad-y-el-gasto-publico-en-cambio" TargetMode="External"/><Relationship Id="rId5" Type="http://schemas.openxmlformats.org/officeDocument/2006/relationships/hyperlink" Target="https://www.undp.org/content/dam/undp/library/planet/climate-change/RBAP-DG-2019-Climate-Budget-Tagging-Guidance-Note.pdf" TargetMode="External"/><Relationship Id="rId15" Type="http://schemas.openxmlformats.org/officeDocument/2006/relationships/hyperlink" Target="https://mrv.dnp.gov.co/MRV/Paginas/Metodologia-para-medir-y-clasificar-el-financiamiento-climatico.aspx" TargetMode="External"/><Relationship Id="rId10" Type="http://schemas.openxmlformats.org/officeDocument/2006/relationships/image" Target="../media/image118.png"/><Relationship Id="rId19" Type="http://schemas.openxmlformats.org/officeDocument/2006/relationships/image" Target="../media/image123.png"/><Relationship Id="rId4" Type="http://schemas.openxmlformats.org/officeDocument/2006/relationships/image" Target="../media/image115.png"/><Relationship Id="rId9" Type="http://schemas.openxmlformats.org/officeDocument/2006/relationships/hyperlink" Target="https://publications.iadb.org/en/node/29707" TargetMode="External"/><Relationship Id="rId14" Type="http://schemas.openxmlformats.org/officeDocument/2006/relationships/image" Target="../media/image120.png"/><Relationship Id="rId22" Type="http://schemas.openxmlformats.org/officeDocument/2006/relationships/hyperlink" Target="https://www.economie.gouv.fr/budget-vert-france-1er-pays-monde-mesurer-impact-budget-etat-environnement" TargetMode="External"/></Relationships>
</file>

<file path=ppt/slides/_rels/slide43.xml.rels><?xml version="1.0" encoding="UTF-8" standalone="yes"?>
<Relationships xmlns="http://schemas.openxmlformats.org/package/2006/relationships"><Relationship Id="rId8" Type="http://schemas.openxmlformats.org/officeDocument/2006/relationships/image" Target="../media/image129.png"/><Relationship Id="rId13" Type="http://schemas.openxmlformats.org/officeDocument/2006/relationships/hyperlink" Target="https://www.undp.org/content/dam/rbap/docs/Research%20&amp;%20Publications/democratic_governance/RBAP-DG-2015-CPEIR-Methodological-Guidebook.pdf" TargetMode="External"/><Relationship Id="rId3" Type="http://schemas.openxmlformats.org/officeDocument/2006/relationships/hyperlink" Target="https://www.climatefinance-developmenteffectiveness.org/sites/default/files/publication/attach/Hard%20Choices%20-%20Integrated%20Approaches.pdf" TargetMode="External"/><Relationship Id="rId7" Type="http://schemas.openxmlformats.org/officeDocument/2006/relationships/hyperlink" Target="https://www.pefa.org/sites/pefa/files/03-ENG-CRPFM-20%20October%202020.pdf" TargetMode="External"/><Relationship Id="rId12" Type="http://schemas.openxmlformats.org/officeDocument/2006/relationships/image" Target="../media/image131.png"/><Relationship Id="rId2" Type="http://schemas.openxmlformats.org/officeDocument/2006/relationships/image" Target="../media/image125.png"/><Relationship Id="rId1" Type="http://schemas.openxmlformats.org/officeDocument/2006/relationships/slideLayout" Target="../slideLayouts/slideLayout30.xml"/><Relationship Id="rId6" Type="http://schemas.openxmlformats.org/officeDocument/2006/relationships/image" Target="../media/image128.png"/><Relationship Id="rId11" Type="http://schemas.openxmlformats.org/officeDocument/2006/relationships/hyperlink" Target="http://www.oecd.org/environment/green-budgeting/" TargetMode="External"/><Relationship Id="rId5" Type="http://schemas.openxmlformats.org/officeDocument/2006/relationships/image" Target="../media/image127.png"/><Relationship Id="rId15" Type="http://schemas.openxmlformats.org/officeDocument/2006/relationships/hyperlink" Target="https://ideas4development.org/budget-vert-chiffres-vraie-valeur-ajoutee/" TargetMode="External"/><Relationship Id="rId10" Type="http://schemas.openxmlformats.org/officeDocument/2006/relationships/image" Target="../media/image130.png"/><Relationship Id="rId4" Type="http://schemas.openxmlformats.org/officeDocument/2006/relationships/image" Target="../media/image126.png"/><Relationship Id="rId9" Type="http://schemas.openxmlformats.org/officeDocument/2006/relationships/hyperlink" Target="https://www.i4ce.org/budget-vert-france-climat/" TargetMode="External"/><Relationship Id="rId14" Type="http://schemas.openxmlformats.org/officeDocument/2006/relationships/image" Target="../media/image132.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3.png"/><Relationship Id="rId18" Type="http://schemas.openxmlformats.org/officeDocument/2006/relationships/hyperlink" Target="https://www.budget.gouv.fr/documentation/file-download/14233" TargetMode="External"/><Relationship Id="rId3" Type="http://schemas.openxmlformats.org/officeDocument/2006/relationships/image" Target="../media/image25.jpeg"/><Relationship Id="rId7" Type="http://schemas.openxmlformats.org/officeDocument/2006/relationships/image" Target="../media/image28.png"/><Relationship Id="rId12" Type="http://schemas.openxmlformats.org/officeDocument/2006/relationships/image" Target="../media/image32.png"/><Relationship Id="rId17" Type="http://schemas.openxmlformats.org/officeDocument/2006/relationships/image" Target="../media/image35.png"/><Relationship Id="rId2" Type="http://schemas.openxmlformats.org/officeDocument/2006/relationships/notesSlide" Target="../notesSlides/notesSlide5.xml"/><Relationship Id="rId16" Type="http://schemas.openxmlformats.org/officeDocument/2006/relationships/hyperlink" Target="https://www.budget.gouv.fr/files/uploads/extract/2021/PLF_2021/brochure_IEE.pdf" TargetMode="External"/><Relationship Id="rId1" Type="http://schemas.openxmlformats.org/officeDocument/2006/relationships/slideLayout" Target="../slideLayouts/slideLayout9.xml"/><Relationship Id="rId6" Type="http://schemas.openxmlformats.org/officeDocument/2006/relationships/image" Target="../media/image27.png"/><Relationship Id="rId11" Type="http://schemas.openxmlformats.org/officeDocument/2006/relationships/hyperlink" Target="https://www.i4ce.org/download/evaluation-climat-360-budget-etat/" TargetMode="External"/><Relationship Id="rId5" Type="http://schemas.openxmlformats.org/officeDocument/2006/relationships/image" Target="../media/image15.png"/><Relationship Id="rId15" Type="http://schemas.openxmlformats.org/officeDocument/2006/relationships/image" Target="../media/image34.png"/><Relationship Id="rId10" Type="http://schemas.openxmlformats.org/officeDocument/2006/relationships/image" Target="../media/image31.png"/><Relationship Id="rId4" Type="http://schemas.openxmlformats.org/officeDocument/2006/relationships/image" Target="../media/image26.png"/><Relationship Id="rId9" Type="http://schemas.openxmlformats.org/officeDocument/2006/relationships/image" Target="../media/image30.png"/><Relationship Id="rId14" Type="http://schemas.openxmlformats.org/officeDocument/2006/relationships/hyperlink" Target="https://www.igf.finances.gouv.fr/files/live/sites/igf/files/contributed/IGF%20internet/2.RapportsPublics/2019/2019-M-015-03_Green%20Budgeting.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hyperlink" Target="https://www.i4ce.org/en/publication/greener-better-stronger-factors-for-successful-implementation-green-budgeting-in-eu-member-states-climate/"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52.png"/><Relationship Id="rId3" Type="http://schemas.openxmlformats.org/officeDocument/2006/relationships/image" Target="../media/image37.jpeg"/><Relationship Id="rId21" Type="http://schemas.openxmlformats.org/officeDocument/2006/relationships/image" Target="../media/image55.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png"/><Relationship Id="rId2" Type="http://schemas.openxmlformats.org/officeDocument/2006/relationships/notesSlide" Target="../notesSlides/notesSlide7.xml"/><Relationship Id="rId16" Type="http://schemas.openxmlformats.org/officeDocument/2006/relationships/image" Target="../media/image50.jpeg"/><Relationship Id="rId20" Type="http://schemas.openxmlformats.org/officeDocument/2006/relationships/image" Target="../media/image54.png"/><Relationship Id="rId1" Type="http://schemas.openxmlformats.org/officeDocument/2006/relationships/slideLayout" Target="../slideLayouts/slideLayout46.xml"/><Relationship Id="rId6" Type="http://schemas.openxmlformats.org/officeDocument/2006/relationships/image" Target="../media/image40.png"/><Relationship Id="rId11" Type="http://schemas.openxmlformats.org/officeDocument/2006/relationships/image" Target="../media/image45.jpeg"/><Relationship Id="rId5" Type="http://schemas.openxmlformats.org/officeDocument/2006/relationships/image" Target="../media/image39.jpeg"/><Relationship Id="rId15" Type="http://schemas.openxmlformats.org/officeDocument/2006/relationships/image" Target="../media/image49.jpeg"/><Relationship Id="rId23" Type="http://schemas.openxmlformats.org/officeDocument/2006/relationships/image" Target="../media/image56.png"/><Relationship Id="rId10" Type="http://schemas.openxmlformats.org/officeDocument/2006/relationships/image" Target="../media/image44.jpeg"/><Relationship Id="rId19" Type="http://schemas.openxmlformats.org/officeDocument/2006/relationships/image" Target="../media/image53.png"/><Relationship Id="rId4" Type="http://schemas.openxmlformats.org/officeDocument/2006/relationships/image" Target="../media/image38.png"/><Relationship Id="rId9" Type="http://schemas.openxmlformats.org/officeDocument/2006/relationships/image" Target="../media/image43.jpeg"/><Relationship Id="rId14" Type="http://schemas.openxmlformats.org/officeDocument/2006/relationships/image" Target="../media/image48.jpeg"/><Relationship Id="rId22"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6.xml"/><Relationship Id="rId5" Type="http://schemas.openxmlformats.org/officeDocument/2006/relationships/hyperlink" Target="https://www.i4ce.org/publication/budgetisation-verte-retours-dexperience-des-collectivites/" TargetMode="External"/><Relationship Id="rId4" Type="http://schemas.openxmlformats.org/officeDocument/2006/relationships/image" Target="../media/image59.png"/></Relationships>
</file>

<file path=ppt/slides/_rels/slide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6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951086" y="2482818"/>
            <a:ext cx="7026658" cy="2305080"/>
          </a:xfrm>
          <a:noFill/>
        </p:spPr>
        <p:txBody>
          <a:bodyPr anchor="ctr" anchorCtr="0">
            <a:noAutofit/>
          </a:bodyPr>
          <a:lstStyle/>
          <a:p>
            <a:r>
              <a:rPr lang="fr-FR" b="1" cap="small" noProof="0" dirty="0">
                <a:solidFill>
                  <a:srgbClr val="0746A5"/>
                </a:solidFill>
              </a:rPr>
              <a:t>Budgétisation verte </a:t>
            </a:r>
            <a:br>
              <a:rPr lang="fr-FR" sz="2800" noProof="0" dirty="0"/>
            </a:br>
            <a:br>
              <a:rPr lang="fr-FR" sz="2800" noProof="0" dirty="0"/>
            </a:br>
            <a:r>
              <a:rPr lang="fr-FR" sz="1900" spc="100" dirty="0">
                <a:solidFill>
                  <a:schemeClr val="tx1"/>
                </a:solidFill>
                <a:latin typeface="+mn-lt"/>
                <a:ea typeface="+mn-ea"/>
                <a:cs typeface="+mn-cs"/>
              </a:rPr>
              <a:t>Comment (et pourquoi) évaluer l’impact du budget sur le climat ?</a:t>
            </a:r>
          </a:p>
        </p:txBody>
      </p:sp>
      <p:pic>
        <p:nvPicPr>
          <p:cNvPr id="7" name="Picture 6">
            <a:extLst>
              <a:ext uri="{FF2B5EF4-FFF2-40B4-BE49-F238E27FC236}">
                <a16:creationId xmlns:a16="http://schemas.microsoft.com/office/drawing/2014/main" id="{D8775C99-CDBA-1C40-AE48-1340DF0F6541}"/>
              </a:ext>
            </a:extLst>
          </p:cNvPr>
          <p:cNvPicPr>
            <a:picLocks noChangeAspect="1"/>
          </p:cNvPicPr>
          <p:nvPr/>
        </p:nvPicPr>
        <p:blipFill rotWithShape="1">
          <a:blip r:embed="rId3"/>
          <a:srcRect l="12800" r="15121"/>
          <a:stretch/>
        </p:blipFill>
        <p:spPr>
          <a:xfrm>
            <a:off x="6333387" y="5468751"/>
            <a:ext cx="2140214" cy="911352"/>
          </a:xfrm>
          <a:prstGeom prst="rect">
            <a:avLst/>
          </a:prstGeom>
        </p:spPr>
      </p:pic>
      <p:sp>
        <p:nvSpPr>
          <p:cNvPr id="3" name="Rectangle 6">
            <a:extLst>
              <a:ext uri="{FF2B5EF4-FFF2-40B4-BE49-F238E27FC236}">
                <a16:creationId xmlns:a16="http://schemas.microsoft.com/office/drawing/2014/main" id="{B84B454D-E411-4BAC-8AE2-9F65656B215A}"/>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4" name="Rectangle 7">
            <a:extLst>
              <a:ext uri="{FF2B5EF4-FFF2-40B4-BE49-F238E27FC236}">
                <a16:creationId xmlns:a16="http://schemas.microsoft.com/office/drawing/2014/main" id="{6C4EB445-8E7A-424F-9CAC-33727DBC0D71}"/>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6" name="Rectangle 8">
            <a:extLst>
              <a:ext uri="{FF2B5EF4-FFF2-40B4-BE49-F238E27FC236}">
                <a16:creationId xmlns:a16="http://schemas.microsoft.com/office/drawing/2014/main" id="{26AD7796-B592-4C0A-B9D7-2385553242C2}"/>
              </a:ext>
            </a:extLst>
          </p:cNvPr>
          <p:cNvSpPr>
            <a:spLocks noChangeArrowheads="1"/>
          </p:cNvSpPr>
          <p:nvPr/>
        </p:nvSpPr>
        <p:spPr bwMode="auto">
          <a:xfrm>
            <a:off x="0" y="1155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9" name="Rectangle 9">
            <a:extLst>
              <a:ext uri="{FF2B5EF4-FFF2-40B4-BE49-F238E27FC236}">
                <a16:creationId xmlns:a16="http://schemas.microsoft.com/office/drawing/2014/main" id="{F92EBD03-A0AF-4360-9973-9740F905B79F}"/>
              </a:ext>
            </a:extLst>
          </p:cNvPr>
          <p:cNvSpPr>
            <a:spLocks noChangeArrowheads="1"/>
          </p:cNvSpPr>
          <p:nvPr/>
        </p:nvSpPr>
        <p:spPr bwMode="auto">
          <a:xfrm>
            <a:off x="4345015" y="1348745"/>
            <a:ext cx="45397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a:ln>
                  <a:noFill/>
                </a:ln>
                <a:solidFill>
                  <a:srgbClr val="E0010D"/>
                </a:solidFill>
                <a:effectLst/>
                <a:latin typeface="Arial" panose="020B0604020202020204" pitchFamily="34" charset="0"/>
                <a:ea typeface="Calibri" panose="020F0502020204030204" pitchFamily="34" charset="0"/>
              </a:rPr>
              <a:t>       </a:t>
            </a:r>
            <a:endParaRPr kumimoji="0" lang="fr-FR" altLang="fr-FR" sz="1800" b="0" i="0" u="none" strike="noStrike" cap="none" normalizeH="0" baseline="0">
              <a:ln>
                <a:noFill/>
              </a:ln>
              <a:solidFill>
                <a:srgbClr val="E0010D"/>
              </a:solidFill>
              <a:effectLst/>
              <a:latin typeface="Arial" panose="020B0604020202020204" pitchFamily="34" charset="0"/>
            </a:endParaRPr>
          </a:p>
        </p:txBody>
      </p:sp>
      <p:sp>
        <p:nvSpPr>
          <p:cNvPr id="11" name="Rectangle 10">
            <a:extLst>
              <a:ext uri="{FF2B5EF4-FFF2-40B4-BE49-F238E27FC236}">
                <a16:creationId xmlns:a16="http://schemas.microsoft.com/office/drawing/2014/main" id="{A495B1FB-083E-4D88-9B07-BFB802E9A914}"/>
              </a:ext>
            </a:extLst>
          </p:cNvPr>
          <p:cNvSpPr>
            <a:spLocks noChangeArrowheads="1"/>
          </p:cNvSpPr>
          <p:nvPr/>
        </p:nvSpPr>
        <p:spPr bwMode="auto">
          <a:xfrm>
            <a:off x="0" y="20701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fr-FR" altLang="fr-FR" sz="1800" b="0" i="0" u="none" strike="noStrike" cap="none" normalizeH="0" baseline="0">
              <a:ln>
                <a:noFill/>
              </a:ln>
              <a:solidFill>
                <a:schemeClr val="tx1"/>
              </a:solidFill>
              <a:effectLst/>
              <a:latin typeface="Arial" panose="020B0604020202020204" pitchFamily="34" charset="0"/>
            </a:endParaRPr>
          </a:p>
        </p:txBody>
      </p:sp>
      <p:pic>
        <p:nvPicPr>
          <p:cNvPr id="16" name="Image 15">
            <a:extLst>
              <a:ext uri="{FF2B5EF4-FFF2-40B4-BE49-F238E27FC236}">
                <a16:creationId xmlns:a16="http://schemas.microsoft.com/office/drawing/2014/main" id="{19BF7B53-DA54-47A6-93B1-89ED76C4A7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3978" y="5468751"/>
            <a:ext cx="1316736" cy="911352"/>
          </a:xfrm>
          <a:prstGeom prst="rect">
            <a:avLst/>
          </a:prstGeom>
        </p:spPr>
      </p:pic>
      <p:pic>
        <p:nvPicPr>
          <p:cNvPr id="19" name="Image 18">
            <a:extLst>
              <a:ext uri="{FF2B5EF4-FFF2-40B4-BE49-F238E27FC236}">
                <a16:creationId xmlns:a16="http://schemas.microsoft.com/office/drawing/2014/main" id="{F902E644-68D3-44B9-A0CF-751A2BA715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5374" y="5530727"/>
            <a:ext cx="1165233" cy="616854"/>
          </a:xfrm>
          <a:prstGeom prst="rect">
            <a:avLst/>
          </a:prstGeom>
        </p:spPr>
      </p:pic>
      <p:pic>
        <p:nvPicPr>
          <p:cNvPr id="21" name="Image 20">
            <a:extLst>
              <a:ext uri="{FF2B5EF4-FFF2-40B4-BE49-F238E27FC236}">
                <a16:creationId xmlns:a16="http://schemas.microsoft.com/office/drawing/2014/main" id="{EF9B794D-B0AB-4ED9-81E3-59EE6D4431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0399" y="5530727"/>
            <a:ext cx="1052771" cy="616854"/>
          </a:xfrm>
          <a:prstGeom prst="rect">
            <a:avLst/>
          </a:prstGeom>
        </p:spPr>
      </p:pic>
      <p:pic>
        <p:nvPicPr>
          <p:cNvPr id="12" name="Picture 4" descr="Bienvenue sur le nouveau site de Régions de France! - Régions de France">
            <a:extLst>
              <a:ext uri="{FF2B5EF4-FFF2-40B4-BE49-F238E27FC236}">
                <a16:creationId xmlns:a16="http://schemas.microsoft.com/office/drawing/2014/main" id="{A49B6698-1811-4231-BBE0-77BB4234A5F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489" t="11376" r="6980" b="12768"/>
          <a:stretch/>
        </p:blipFill>
        <p:spPr bwMode="auto">
          <a:xfrm>
            <a:off x="2968894" y="5538453"/>
            <a:ext cx="1504632" cy="612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64612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3F5A5DD-59E9-4C09-B27E-4E54BD433E5A}"/>
              </a:ext>
            </a:extLst>
          </p:cNvPr>
          <p:cNvSpPr>
            <a:spLocks noGrp="1"/>
          </p:cNvSpPr>
          <p:nvPr>
            <p:ph type="title"/>
          </p:nvPr>
        </p:nvSpPr>
        <p:spPr>
          <a:xfrm>
            <a:off x="59788" y="41267"/>
            <a:ext cx="9084212" cy="1200329"/>
          </a:xfrm>
        </p:spPr>
        <p:txBody>
          <a:bodyPr/>
          <a:lstStyle/>
          <a:p>
            <a:r>
              <a:rPr lang="fr-FR" sz="2400" dirty="0"/>
              <a:t>Le principal bénéfice de la budgétisation verte : institutionnaliser des temps d’échanges avec les agents et les élus sur les enjeux environnementaux qui se les approprient</a:t>
            </a:r>
          </a:p>
        </p:txBody>
      </p:sp>
      <p:grpSp>
        <p:nvGrpSpPr>
          <p:cNvPr id="2" name="Groupe 1">
            <a:extLst>
              <a:ext uri="{FF2B5EF4-FFF2-40B4-BE49-F238E27FC236}">
                <a16:creationId xmlns:a16="http://schemas.microsoft.com/office/drawing/2014/main" id="{6B086B67-A494-462B-9383-DE6FD79E2CDA}"/>
              </a:ext>
            </a:extLst>
          </p:cNvPr>
          <p:cNvGrpSpPr/>
          <p:nvPr/>
        </p:nvGrpSpPr>
        <p:grpSpPr>
          <a:xfrm>
            <a:off x="308418" y="1949485"/>
            <a:ext cx="8423826" cy="4202991"/>
            <a:chOff x="308418" y="1949485"/>
            <a:chExt cx="8423826" cy="4202991"/>
          </a:xfrm>
        </p:grpSpPr>
        <p:grpSp>
          <p:nvGrpSpPr>
            <p:cNvPr id="7" name="Groupe 6">
              <a:extLst>
                <a:ext uri="{FF2B5EF4-FFF2-40B4-BE49-F238E27FC236}">
                  <a16:creationId xmlns:a16="http://schemas.microsoft.com/office/drawing/2014/main" id="{22ABB48C-CD32-D446-E684-100A8FCBEC5A}"/>
                </a:ext>
              </a:extLst>
            </p:cNvPr>
            <p:cNvGrpSpPr/>
            <p:nvPr/>
          </p:nvGrpSpPr>
          <p:grpSpPr>
            <a:xfrm>
              <a:off x="308418" y="1949485"/>
              <a:ext cx="6655090" cy="4051265"/>
              <a:chOff x="-14516" y="1315637"/>
              <a:chExt cx="6766071" cy="4226726"/>
            </a:xfrm>
          </p:grpSpPr>
          <p:sp>
            <p:nvSpPr>
              <p:cNvPr id="27" name="Rectangle 26">
                <a:extLst>
                  <a:ext uri="{FF2B5EF4-FFF2-40B4-BE49-F238E27FC236}">
                    <a16:creationId xmlns:a16="http://schemas.microsoft.com/office/drawing/2014/main" id="{4EA0D838-F0C2-4F66-927D-C58FFB03FF18}"/>
                  </a:ext>
                </a:extLst>
              </p:cNvPr>
              <p:cNvSpPr/>
              <p:nvPr/>
            </p:nvSpPr>
            <p:spPr>
              <a:xfrm>
                <a:off x="-14516" y="1315638"/>
                <a:ext cx="6762571" cy="4226725"/>
              </a:xfrm>
              <a:prstGeom prst="rect">
                <a:avLst/>
              </a:prstGeom>
              <a:solidFill>
                <a:srgbClr val="F1F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11" name="Image 10">
                <a:extLst>
                  <a:ext uri="{FF2B5EF4-FFF2-40B4-BE49-F238E27FC236}">
                    <a16:creationId xmlns:a16="http://schemas.microsoft.com/office/drawing/2014/main" id="{C2337BC9-9B29-4AF4-AB32-417741A4A1A5}"/>
                  </a:ext>
                </a:extLst>
              </p:cNvPr>
              <p:cNvPicPr>
                <a:picLocks noChangeAspect="1"/>
              </p:cNvPicPr>
              <p:nvPr/>
            </p:nvPicPr>
            <p:blipFill rotWithShape="1">
              <a:blip r:embed="rId3"/>
              <a:srcRect t="18913" b="64499"/>
              <a:stretch/>
            </p:blipFill>
            <p:spPr>
              <a:xfrm>
                <a:off x="-14515" y="1684683"/>
                <a:ext cx="6659135" cy="565288"/>
              </a:xfrm>
              <a:prstGeom prst="rect">
                <a:avLst/>
              </a:prstGeom>
            </p:spPr>
          </p:pic>
          <p:pic>
            <p:nvPicPr>
              <p:cNvPr id="17" name="Image 16">
                <a:extLst>
                  <a:ext uri="{FF2B5EF4-FFF2-40B4-BE49-F238E27FC236}">
                    <a16:creationId xmlns:a16="http://schemas.microsoft.com/office/drawing/2014/main" id="{BACDFD41-5935-4B7D-8513-8F84B99A37F9}"/>
                  </a:ext>
                </a:extLst>
              </p:cNvPr>
              <p:cNvPicPr>
                <a:picLocks noChangeAspect="1"/>
              </p:cNvPicPr>
              <p:nvPr/>
            </p:nvPicPr>
            <p:blipFill rotWithShape="1">
              <a:blip r:embed="rId4"/>
              <a:srcRect t="71688"/>
              <a:stretch/>
            </p:blipFill>
            <p:spPr>
              <a:xfrm>
                <a:off x="107678" y="4669200"/>
                <a:ext cx="6518182" cy="765373"/>
              </a:xfrm>
              <a:prstGeom prst="rect">
                <a:avLst/>
              </a:prstGeom>
            </p:spPr>
          </p:pic>
          <p:pic>
            <p:nvPicPr>
              <p:cNvPr id="18" name="Image 17">
                <a:extLst>
                  <a:ext uri="{FF2B5EF4-FFF2-40B4-BE49-F238E27FC236}">
                    <a16:creationId xmlns:a16="http://schemas.microsoft.com/office/drawing/2014/main" id="{4312B57B-83AD-42EC-A6E5-90A44D59E492}"/>
                  </a:ext>
                </a:extLst>
              </p:cNvPr>
              <p:cNvPicPr>
                <a:picLocks noChangeAspect="1"/>
              </p:cNvPicPr>
              <p:nvPr/>
            </p:nvPicPr>
            <p:blipFill rotWithShape="1">
              <a:blip r:embed="rId3"/>
              <a:srcRect t="42069" b="37592"/>
              <a:stretch/>
            </p:blipFill>
            <p:spPr>
              <a:xfrm>
                <a:off x="-14516" y="2251177"/>
                <a:ext cx="6659135" cy="693083"/>
              </a:xfrm>
              <a:prstGeom prst="rect">
                <a:avLst/>
              </a:prstGeom>
            </p:spPr>
          </p:pic>
          <p:pic>
            <p:nvPicPr>
              <p:cNvPr id="19" name="Image 18">
                <a:extLst>
                  <a:ext uri="{FF2B5EF4-FFF2-40B4-BE49-F238E27FC236}">
                    <a16:creationId xmlns:a16="http://schemas.microsoft.com/office/drawing/2014/main" id="{F9BAAAE5-C01F-4B1E-BAD0-63CBEF4199D0}"/>
                  </a:ext>
                </a:extLst>
              </p:cNvPr>
              <p:cNvPicPr>
                <a:picLocks noChangeAspect="1"/>
              </p:cNvPicPr>
              <p:nvPr/>
            </p:nvPicPr>
            <p:blipFill rotWithShape="1">
              <a:blip r:embed="rId3"/>
              <a:srcRect t="63407" b="25073"/>
              <a:stretch/>
            </p:blipFill>
            <p:spPr>
              <a:xfrm>
                <a:off x="-13344" y="2759038"/>
                <a:ext cx="6659135" cy="392558"/>
              </a:xfrm>
              <a:prstGeom prst="rect">
                <a:avLst/>
              </a:prstGeom>
            </p:spPr>
          </p:pic>
          <p:pic>
            <p:nvPicPr>
              <p:cNvPr id="20" name="Image 19">
                <a:extLst>
                  <a:ext uri="{FF2B5EF4-FFF2-40B4-BE49-F238E27FC236}">
                    <a16:creationId xmlns:a16="http://schemas.microsoft.com/office/drawing/2014/main" id="{2A226D48-68A8-4DBB-B1AC-403B4522FAD7}"/>
                  </a:ext>
                </a:extLst>
              </p:cNvPr>
              <p:cNvPicPr>
                <a:picLocks noChangeAspect="1"/>
              </p:cNvPicPr>
              <p:nvPr/>
            </p:nvPicPr>
            <p:blipFill rotWithShape="1">
              <a:blip r:embed="rId3"/>
              <a:srcRect t="81915"/>
              <a:stretch/>
            </p:blipFill>
            <p:spPr>
              <a:xfrm>
                <a:off x="-13344" y="3130490"/>
                <a:ext cx="6659135" cy="616306"/>
              </a:xfrm>
              <a:prstGeom prst="rect">
                <a:avLst/>
              </a:prstGeom>
            </p:spPr>
          </p:pic>
          <p:pic>
            <p:nvPicPr>
              <p:cNvPr id="21" name="Image 20">
                <a:extLst>
                  <a:ext uri="{FF2B5EF4-FFF2-40B4-BE49-F238E27FC236}">
                    <a16:creationId xmlns:a16="http://schemas.microsoft.com/office/drawing/2014/main" id="{02858E7F-C7BB-4AD5-8115-04B20EEE3B99}"/>
                  </a:ext>
                </a:extLst>
              </p:cNvPr>
              <p:cNvPicPr>
                <a:picLocks noChangeAspect="1"/>
              </p:cNvPicPr>
              <p:nvPr/>
            </p:nvPicPr>
            <p:blipFill rotWithShape="1">
              <a:blip r:embed="rId5"/>
              <a:srcRect b="85179"/>
              <a:stretch/>
            </p:blipFill>
            <p:spPr>
              <a:xfrm>
                <a:off x="92420" y="3545111"/>
                <a:ext cx="6659135" cy="537069"/>
              </a:xfrm>
              <a:prstGeom prst="rect">
                <a:avLst/>
              </a:prstGeom>
            </p:spPr>
          </p:pic>
          <p:pic>
            <p:nvPicPr>
              <p:cNvPr id="22" name="Image 21">
                <a:extLst>
                  <a:ext uri="{FF2B5EF4-FFF2-40B4-BE49-F238E27FC236}">
                    <a16:creationId xmlns:a16="http://schemas.microsoft.com/office/drawing/2014/main" id="{33CBD786-38EA-4A7A-8126-3DC04353BE70}"/>
                  </a:ext>
                </a:extLst>
              </p:cNvPr>
              <p:cNvPicPr>
                <a:picLocks noChangeAspect="1"/>
              </p:cNvPicPr>
              <p:nvPr/>
            </p:nvPicPr>
            <p:blipFill rotWithShape="1">
              <a:blip r:embed="rId5"/>
              <a:srcRect t="18128" b="67491"/>
              <a:stretch/>
            </p:blipFill>
            <p:spPr>
              <a:xfrm>
                <a:off x="92419" y="3946362"/>
                <a:ext cx="6659135" cy="521121"/>
              </a:xfrm>
              <a:prstGeom prst="rect">
                <a:avLst/>
              </a:prstGeom>
            </p:spPr>
          </p:pic>
          <p:pic>
            <p:nvPicPr>
              <p:cNvPr id="23" name="Image 22">
                <a:extLst>
                  <a:ext uri="{FF2B5EF4-FFF2-40B4-BE49-F238E27FC236}">
                    <a16:creationId xmlns:a16="http://schemas.microsoft.com/office/drawing/2014/main" id="{02554FC4-5049-4D3A-8CC4-BC20664B432E}"/>
                  </a:ext>
                </a:extLst>
              </p:cNvPr>
              <p:cNvPicPr>
                <a:picLocks noChangeAspect="1"/>
              </p:cNvPicPr>
              <p:nvPr/>
            </p:nvPicPr>
            <p:blipFill rotWithShape="1">
              <a:blip r:embed="rId5"/>
              <a:srcRect t="37619" b="51556"/>
              <a:stretch/>
            </p:blipFill>
            <p:spPr>
              <a:xfrm>
                <a:off x="92418" y="4411544"/>
                <a:ext cx="6659135" cy="392271"/>
              </a:xfrm>
              <a:prstGeom prst="rect">
                <a:avLst/>
              </a:prstGeom>
            </p:spPr>
          </p:pic>
          <p:pic>
            <p:nvPicPr>
              <p:cNvPr id="39" name="Image 38">
                <a:extLst>
                  <a:ext uri="{FF2B5EF4-FFF2-40B4-BE49-F238E27FC236}">
                    <a16:creationId xmlns:a16="http://schemas.microsoft.com/office/drawing/2014/main" id="{3AE3FA80-9F2A-44E7-97E1-F20BBCEF999A}"/>
                  </a:ext>
                </a:extLst>
              </p:cNvPr>
              <p:cNvPicPr>
                <a:picLocks noChangeAspect="1"/>
              </p:cNvPicPr>
              <p:nvPr/>
            </p:nvPicPr>
            <p:blipFill>
              <a:blip r:embed="rId6"/>
              <a:stretch>
                <a:fillRect/>
              </a:stretch>
            </p:blipFill>
            <p:spPr>
              <a:xfrm>
                <a:off x="-14515" y="1315637"/>
                <a:ext cx="5196114" cy="355498"/>
              </a:xfrm>
              <a:prstGeom prst="rect">
                <a:avLst/>
              </a:prstGeom>
            </p:spPr>
          </p:pic>
          <p:sp>
            <p:nvSpPr>
              <p:cNvPr id="42" name="ZoneTexte 41">
                <a:extLst>
                  <a:ext uri="{FF2B5EF4-FFF2-40B4-BE49-F238E27FC236}">
                    <a16:creationId xmlns:a16="http://schemas.microsoft.com/office/drawing/2014/main" id="{2462AC62-ADC2-44A5-8EA2-EFEF0C3D3321}"/>
                  </a:ext>
                </a:extLst>
              </p:cNvPr>
              <p:cNvSpPr txBox="1"/>
              <p:nvPr/>
            </p:nvSpPr>
            <p:spPr>
              <a:xfrm>
                <a:off x="251520" y="5146197"/>
                <a:ext cx="1364414" cy="216747"/>
              </a:xfrm>
              <a:prstGeom prst="rect">
                <a:avLst/>
              </a:prstGeom>
              <a:noFill/>
            </p:spPr>
            <p:txBody>
              <a:bodyPr wrap="none" rtlCol="0">
                <a:spAutoFit/>
              </a:bodyPr>
              <a:lstStyle/>
              <a:p>
                <a:r>
                  <a:rPr lang="fr-FR" sz="750" i="1" dirty="0"/>
                  <a:t>Sources : entretiens (I4CE)</a:t>
                </a:r>
              </a:p>
            </p:txBody>
          </p:sp>
        </p:grpSp>
        <p:grpSp>
          <p:nvGrpSpPr>
            <p:cNvPr id="6" name="Groupe 5">
              <a:extLst>
                <a:ext uri="{FF2B5EF4-FFF2-40B4-BE49-F238E27FC236}">
                  <a16:creationId xmlns:a16="http://schemas.microsoft.com/office/drawing/2014/main" id="{8D9425FD-90CB-4C3D-DC5F-7BB6265AE2E4}"/>
                </a:ext>
              </a:extLst>
            </p:cNvPr>
            <p:cNvGrpSpPr/>
            <p:nvPr/>
          </p:nvGrpSpPr>
          <p:grpSpPr>
            <a:xfrm>
              <a:off x="6355987" y="2522902"/>
              <a:ext cx="2376257" cy="2769959"/>
              <a:chOff x="5260917" y="2484012"/>
              <a:chExt cx="3804717" cy="3094338"/>
            </a:xfrm>
          </p:grpSpPr>
          <p:sp>
            <p:nvSpPr>
              <p:cNvPr id="9" name="Speech Bubble: Rectangle 26">
                <a:extLst>
                  <a:ext uri="{FF2B5EF4-FFF2-40B4-BE49-F238E27FC236}">
                    <a16:creationId xmlns:a16="http://schemas.microsoft.com/office/drawing/2014/main" id="{2A442155-0D25-40DE-8AA8-3E8F5B8C524D}"/>
                  </a:ext>
                </a:extLst>
              </p:cNvPr>
              <p:cNvSpPr/>
              <p:nvPr/>
            </p:nvSpPr>
            <p:spPr>
              <a:xfrm>
                <a:off x="5260917" y="2484012"/>
                <a:ext cx="3804717" cy="3094338"/>
              </a:xfrm>
              <a:prstGeom prst="wedgeRectCallout">
                <a:avLst>
                  <a:gd name="adj1" fmla="val -61777"/>
                  <a:gd name="adj2" fmla="val 6629"/>
                </a:avLst>
              </a:prstGeom>
              <a:solidFill>
                <a:schemeClr val="bg1"/>
              </a:solidFill>
              <a:ln>
                <a:solidFill>
                  <a:srgbClr val="A2C61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40000" tIns="34290" rIns="68580" bIns="34290" numCol="1" spcCol="0" rtlCol="0" fromWordArt="0" anchor="ctr" anchorCtr="0" forceAA="0" compatLnSpc="1">
                <a:prstTxWarp prst="textNoShape">
                  <a:avLst/>
                </a:prstTxWarp>
                <a:noAutofit/>
              </a:bodyPr>
              <a:lstStyle/>
              <a:p>
                <a:pPr algn="just">
                  <a:lnSpc>
                    <a:spcPct val="107000"/>
                  </a:lnSpc>
                  <a:spcAft>
                    <a:spcPts val="600"/>
                  </a:spcAft>
                </a:pPr>
                <a:r>
                  <a:rPr lang="fr-FR" sz="1050" b="1" i="1" dirty="0">
                    <a:solidFill>
                      <a:srgbClr val="A2C614"/>
                    </a:solidFill>
                    <a:latin typeface="Lucida Bright" panose="02040602050505020304" pitchFamily="18" charset="0"/>
                    <a:ea typeface="Calibri" panose="020F0502020204030204" pitchFamily="34" charset="0"/>
                    <a:cs typeface="Times New Roman" panose="02020603050405020304" pitchFamily="18" charset="0"/>
                  </a:rPr>
                  <a:t>Utiliser la budgétisation verte dans le cycle budgétaire, cela donne à la transition écologique un rôle central. La grosse nouveauté de cette année : la direction de la transition écologique va participer à l’ensemble des conférences budgétaires. […] C’est une évolution majeure, voire une petite révolution ! » </a:t>
                </a:r>
                <a:r>
                  <a:rPr lang="fr-FR" sz="1050" i="1" dirty="0">
                    <a:solidFill>
                      <a:srgbClr val="A5A5A5"/>
                    </a:solidFill>
                    <a:latin typeface="Lucida Bright" panose="02040602050505020304" pitchFamily="18" charset="0"/>
                    <a:ea typeface="Calibri" panose="020F0502020204030204" pitchFamily="34" charset="0"/>
                    <a:cs typeface="Times New Roman" panose="02020603050405020304" pitchFamily="18" charset="0"/>
                  </a:rPr>
                  <a:t>(Directrice de la transition écologique, Département de l’Essonne)</a:t>
                </a:r>
              </a:p>
            </p:txBody>
          </p:sp>
          <p:pic>
            <p:nvPicPr>
              <p:cNvPr id="33" name="Image 32">
                <a:extLst>
                  <a:ext uri="{FF2B5EF4-FFF2-40B4-BE49-F238E27FC236}">
                    <a16:creationId xmlns:a16="http://schemas.microsoft.com/office/drawing/2014/main" id="{D68F432C-9BA3-4135-83C7-DC151B2CFF25}"/>
                  </a:ext>
                </a:extLst>
              </p:cNvPr>
              <p:cNvPicPr>
                <a:picLocks noChangeAspect="1"/>
              </p:cNvPicPr>
              <p:nvPr/>
            </p:nvPicPr>
            <p:blipFill rotWithShape="1">
              <a:blip r:embed="rId7"/>
              <a:srcRect l="621" r="92378"/>
              <a:stretch/>
            </p:blipFill>
            <p:spPr>
              <a:xfrm>
                <a:off x="5321411" y="2515979"/>
                <a:ext cx="640079" cy="1737607"/>
              </a:xfrm>
              <a:prstGeom prst="rect">
                <a:avLst/>
              </a:prstGeom>
            </p:spPr>
          </p:pic>
        </p:grpSp>
        <p:sp>
          <p:nvSpPr>
            <p:cNvPr id="24" name="ZoneTexte 23">
              <a:extLst>
                <a:ext uri="{FF2B5EF4-FFF2-40B4-BE49-F238E27FC236}">
                  <a16:creationId xmlns:a16="http://schemas.microsoft.com/office/drawing/2014/main" id="{AB3D0E8D-CE8F-4BF8-BAF5-8957341B87EE}"/>
                </a:ext>
              </a:extLst>
            </p:cNvPr>
            <p:cNvSpPr txBox="1"/>
            <p:nvPr/>
          </p:nvSpPr>
          <p:spPr>
            <a:xfrm>
              <a:off x="308418" y="5906255"/>
              <a:ext cx="6651647" cy="246221"/>
            </a:xfrm>
            <a:prstGeom prst="rect">
              <a:avLst/>
            </a:prstGeom>
            <a:solidFill>
              <a:srgbClr val="F1F3F2"/>
            </a:solidFill>
          </p:spPr>
          <p:txBody>
            <a:bodyPr wrap="square">
              <a:spAutoFit/>
            </a:bodyPr>
            <a:lstStyle/>
            <a:p>
              <a:r>
                <a:rPr lang="en-US" sz="1000" dirty="0">
                  <a:effectLst/>
                </a:rPr>
                <a:t>Source : I4CE. 2023. « </a:t>
              </a:r>
              <a:r>
                <a:rPr lang="fr-FR" sz="1000" dirty="0">
                  <a:effectLst/>
                  <a:hlinkClick r:id="rId8"/>
                </a:rPr>
                <a:t>Budgétisation verte : retours d’expérience des collectivités </a:t>
              </a:r>
              <a:r>
                <a:rPr lang="fr-FR" sz="1000" dirty="0">
                  <a:effectLst/>
                </a:rPr>
                <a:t>»</a:t>
              </a:r>
              <a:r>
                <a:rPr lang="en-US" sz="1000" dirty="0">
                  <a:effectLst/>
                </a:rPr>
                <a:t> </a:t>
              </a:r>
            </a:p>
          </p:txBody>
        </p:sp>
      </p:grpSp>
    </p:spTree>
    <p:extLst>
      <p:ext uri="{BB962C8B-B14F-4D97-AF65-F5344CB8AC3E}">
        <p14:creationId xmlns:p14="http://schemas.microsoft.com/office/powerpoint/2010/main" val="217022200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à coins arrondis 4"/>
          <p:cNvSpPr/>
          <p:nvPr/>
        </p:nvSpPr>
        <p:spPr>
          <a:xfrm>
            <a:off x="48478" y="1520800"/>
            <a:ext cx="9047025" cy="2872484"/>
          </a:xfrm>
          <a:prstGeom prst="roundRect">
            <a:avLst/>
          </a:prstGeom>
          <a:solidFill>
            <a:srgbClr val="289CDB">
              <a:alpha val="87059"/>
            </a:srgb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FR" sz="2400">
                <a:solidFill>
                  <a:schemeClr val="bg1"/>
                </a:solidFill>
              </a:rPr>
              <a:t>Principes méthodologiques « chapeau », communs à tous les enjeux environnementaux</a:t>
            </a:r>
          </a:p>
        </p:txBody>
      </p:sp>
      <p:sp>
        <p:nvSpPr>
          <p:cNvPr id="3" name="Titre 2"/>
          <p:cNvSpPr>
            <a:spLocks noGrp="1"/>
          </p:cNvSpPr>
          <p:nvPr>
            <p:ph type="title"/>
          </p:nvPr>
        </p:nvSpPr>
        <p:spPr/>
        <p:txBody>
          <a:bodyPr>
            <a:normAutofit fontScale="90000"/>
          </a:bodyPr>
          <a:lstStyle/>
          <a:p>
            <a:r>
              <a:rPr lang="fr-FR"/>
              <a:t>La méthodologie construite par I4CE et ses partenaires</a:t>
            </a:r>
          </a:p>
        </p:txBody>
      </p:sp>
      <p:sp>
        <p:nvSpPr>
          <p:cNvPr id="4" name="Espace réservé du texte 3"/>
          <p:cNvSpPr>
            <a:spLocks noGrp="1"/>
          </p:cNvSpPr>
          <p:nvPr>
            <p:ph type="body" sz="quarter" idx="10"/>
          </p:nvPr>
        </p:nvSpPr>
        <p:spPr/>
        <p:txBody>
          <a:bodyPr/>
          <a:lstStyle/>
          <a:p>
            <a:endParaRPr lang="fr-FR"/>
          </a:p>
        </p:txBody>
      </p:sp>
      <p:grpSp>
        <p:nvGrpSpPr>
          <p:cNvPr id="6" name="Groupe 5">
            <a:extLst>
              <a:ext uri="{FF2B5EF4-FFF2-40B4-BE49-F238E27FC236}">
                <a16:creationId xmlns:a16="http://schemas.microsoft.com/office/drawing/2014/main" id="{7E3FFA9D-3B63-4E0E-A1AB-1BD980320574}"/>
              </a:ext>
            </a:extLst>
          </p:cNvPr>
          <p:cNvGrpSpPr/>
          <p:nvPr/>
        </p:nvGrpSpPr>
        <p:grpSpPr>
          <a:xfrm>
            <a:off x="3452334" y="2706726"/>
            <a:ext cx="1321481" cy="1211038"/>
            <a:chOff x="5696681" y="1616559"/>
            <a:chExt cx="2143125" cy="2143125"/>
          </a:xfrm>
        </p:grpSpPr>
        <p:pic>
          <p:nvPicPr>
            <p:cNvPr id="7" name="Picture 6" descr="Résultat de recherche d'images pour &quot;document&quot;">
              <a:extLst>
                <a:ext uri="{FF2B5EF4-FFF2-40B4-BE49-F238E27FC236}">
                  <a16:creationId xmlns:a16="http://schemas.microsoft.com/office/drawing/2014/main" id="{164466A9-4DCF-484A-808B-1CA323648A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6681" y="1616559"/>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Résultat de recherche d'images pour &quot;fleches en cercles&quot;">
              <a:extLst>
                <a:ext uri="{FF2B5EF4-FFF2-40B4-BE49-F238E27FC236}">
                  <a16:creationId xmlns:a16="http://schemas.microsoft.com/office/drawing/2014/main" id="{70333A12-C927-4C3E-9228-4392A8AB0BED}"/>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876637" y="1962364"/>
              <a:ext cx="369748" cy="369748"/>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Espace réservé du contenu 1">
            <a:extLst>
              <a:ext uri="{FF2B5EF4-FFF2-40B4-BE49-F238E27FC236}">
                <a16:creationId xmlns:a16="http://schemas.microsoft.com/office/drawing/2014/main" id="{5E5E7437-4EC5-4083-82BD-81BC9D959E69}"/>
              </a:ext>
            </a:extLst>
          </p:cNvPr>
          <p:cNvSpPr txBox="1">
            <a:spLocks/>
          </p:cNvSpPr>
          <p:nvPr/>
        </p:nvSpPr>
        <p:spPr>
          <a:xfrm>
            <a:off x="127823" y="2526296"/>
            <a:ext cx="3111239" cy="2872484"/>
          </a:xfrm>
          <a:prstGeom prst="rect">
            <a:avLst/>
          </a:prstGeom>
          <a:solidFill>
            <a:schemeClr val="bg1"/>
          </a:solidFill>
          <a:ln>
            <a:solidFill>
              <a:srgbClr val="0746A5"/>
            </a:solidFill>
          </a:ln>
        </p:spPr>
        <p:txBody>
          <a:bodyPr vert="horz" lIns="91440" tIns="45720" rIns="91440" bIns="45720" rtlCol="0" anchor="t">
            <a:normAutofit fontScale="92500"/>
          </a:bodyPr>
          <a:lstStyle>
            <a:lvl1pPr marL="342900" indent="-342900" algn="l" defTabSz="914400" rtl="0" eaLnBrk="1" latinLnBrk="0" hangingPunct="1">
              <a:spcBef>
                <a:spcPts val="6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69670" indent="0">
              <a:buFont typeface="Arial" panose="020B0604020202020204" pitchFamily="34" charset="0"/>
              <a:buNone/>
            </a:pPr>
            <a:r>
              <a:rPr lang="fr-FR"/>
              <a:t>Atténuation</a:t>
            </a:r>
          </a:p>
          <a:p>
            <a:pPr marL="1169670" indent="0">
              <a:buFont typeface="Arial" panose="020B0604020202020204" pitchFamily="34" charset="0"/>
              <a:buNone/>
            </a:pPr>
            <a:r>
              <a:rPr lang="fr-FR" sz="1800"/>
              <a:t>Analyse des </a:t>
            </a:r>
            <a:r>
              <a:rPr lang="fr-FR" sz="1800" b="1"/>
              <a:t>impacts</a:t>
            </a:r>
            <a:endParaRPr lang="fr-FR" sz="1800" b="1">
              <a:cs typeface="Helvetica"/>
            </a:endParaRPr>
          </a:p>
          <a:p>
            <a:pPr marL="1169670" indent="0">
              <a:buFont typeface="Arial" panose="020B0604020202020204" pitchFamily="34" charset="0"/>
              <a:buNone/>
            </a:pPr>
            <a:r>
              <a:rPr lang="fr-FR" sz="1800"/>
              <a:t>Référentiel </a:t>
            </a:r>
            <a:r>
              <a:rPr lang="fr-FR" sz="1800" b="1"/>
              <a:t>national</a:t>
            </a:r>
            <a:r>
              <a:rPr lang="fr-FR" sz="1800"/>
              <a:t> : </a:t>
            </a:r>
            <a:r>
              <a:rPr lang="fr-FR" sz="1800" b="1"/>
              <a:t>SNBC</a:t>
            </a:r>
            <a:endParaRPr lang="fr-FR" sz="1800" b="1">
              <a:cs typeface="Helvetica"/>
            </a:endParaRPr>
          </a:p>
          <a:p>
            <a:pPr marL="182245" indent="-182245"/>
            <a:r>
              <a:rPr lang="fr-FR" sz="1800"/>
              <a:t>Est-ce que la dépense est compatible dans une France neutre en carbone ?</a:t>
            </a:r>
            <a:endParaRPr lang="fr-FR" sz="1800">
              <a:cs typeface="Helvetica"/>
            </a:endParaRPr>
          </a:p>
        </p:txBody>
      </p:sp>
      <p:sp>
        <p:nvSpPr>
          <p:cNvPr id="13" name="Espace réservé du contenu 6">
            <a:extLst>
              <a:ext uri="{FF2B5EF4-FFF2-40B4-BE49-F238E27FC236}">
                <a16:creationId xmlns:a16="http://schemas.microsoft.com/office/drawing/2014/main" id="{3D6A98F6-ACFD-4FF0-94DC-E455ABC2C74A}"/>
              </a:ext>
            </a:extLst>
          </p:cNvPr>
          <p:cNvSpPr txBox="1">
            <a:spLocks/>
          </p:cNvSpPr>
          <p:nvPr/>
        </p:nvSpPr>
        <p:spPr>
          <a:xfrm>
            <a:off x="3279589" y="2528177"/>
            <a:ext cx="3262089" cy="2872483"/>
          </a:xfrm>
          <a:prstGeom prst="rect">
            <a:avLst/>
          </a:prstGeom>
          <a:solidFill>
            <a:schemeClr val="bg1"/>
          </a:solidFill>
          <a:ln>
            <a:solidFill>
              <a:schemeClr val="tx2"/>
            </a:solidFill>
          </a:ln>
        </p:spPr>
        <p:txBody>
          <a:bodyPr lIns="91440" tIns="45720" rIns="91440" bIns="45720" anchor="t"/>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69670" indent="0">
              <a:buFont typeface="Arial" panose="020B0604020202020204" pitchFamily="34" charset="0"/>
              <a:buNone/>
            </a:pPr>
            <a:r>
              <a:rPr lang="fr-FR" dirty="0"/>
              <a:t>Adaptation</a:t>
            </a:r>
            <a:endParaRPr lang="en-US" dirty="0"/>
          </a:p>
          <a:p>
            <a:pPr marL="1169670" indent="0">
              <a:buNone/>
            </a:pPr>
            <a:r>
              <a:rPr lang="fr-FR" sz="1800" dirty="0"/>
              <a:t>Analyse des </a:t>
            </a:r>
            <a:r>
              <a:rPr lang="fr-FR" sz="1800" b="1" dirty="0"/>
              <a:t>processus</a:t>
            </a:r>
            <a:endParaRPr lang="fr-FR" sz="1800" b="1" dirty="0">
              <a:cs typeface="Helvetica"/>
            </a:endParaRPr>
          </a:p>
          <a:p>
            <a:pPr marL="1169670" indent="0">
              <a:buNone/>
              <a:tabLst>
                <a:tab pos="1169988" algn="l"/>
              </a:tabLst>
            </a:pPr>
            <a:r>
              <a:rPr lang="fr-FR" sz="1800" dirty="0"/>
              <a:t>Référentiel </a:t>
            </a:r>
            <a:r>
              <a:rPr lang="fr-FR" sz="1800" b="1" dirty="0"/>
              <a:t>contextuel</a:t>
            </a:r>
            <a:endParaRPr lang="fr-FR" sz="1800" b="1" dirty="0">
              <a:cs typeface="Helvetica"/>
            </a:endParaRPr>
          </a:p>
          <a:p>
            <a:pPr marL="182245" indent="-182245"/>
            <a:r>
              <a:rPr lang="fr-FR" sz="1800" dirty="0"/>
              <a:t>Comment les enjeux d’adaptation sont-ils pris en compte dans les dépenses de la collectivité ?</a:t>
            </a:r>
            <a:endParaRPr lang="fr-FR" sz="1800" dirty="0">
              <a:cs typeface="Helvetica"/>
            </a:endParaRPr>
          </a:p>
          <a:p>
            <a:pPr marL="83820" indent="0">
              <a:buFont typeface="Arial" panose="020B0604020202020204" pitchFamily="34" charset="0"/>
              <a:buNone/>
            </a:pPr>
            <a:endParaRPr lang="fr-FR" sz="2000" dirty="0">
              <a:cs typeface="Helvetica"/>
            </a:endParaRPr>
          </a:p>
        </p:txBody>
      </p:sp>
      <p:grpSp>
        <p:nvGrpSpPr>
          <p:cNvPr id="9" name="Groupe 8">
            <a:extLst>
              <a:ext uri="{FF2B5EF4-FFF2-40B4-BE49-F238E27FC236}">
                <a16:creationId xmlns:a16="http://schemas.microsoft.com/office/drawing/2014/main" id="{9D6DBD10-C43C-430C-91B4-3B0AE07E022C}"/>
              </a:ext>
            </a:extLst>
          </p:cNvPr>
          <p:cNvGrpSpPr/>
          <p:nvPr/>
        </p:nvGrpSpPr>
        <p:grpSpPr>
          <a:xfrm>
            <a:off x="251520" y="2707203"/>
            <a:ext cx="888386" cy="1089911"/>
            <a:chOff x="1452016" y="1765155"/>
            <a:chExt cx="1395328" cy="1851059"/>
          </a:xfrm>
        </p:grpSpPr>
        <p:pic>
          <p:nvPicPr>
            <p:cNvPr id="10" name="Picture 2" descr="Résultat de recherche d'images pour &quot;document&quot;">
              <a:extLst>
                <a:ext uri="{FF2B5EF4-FFF2-40B4-BE49-F238E27FC236}">
                  <a16:creationId xmlns:a16="http://schemas.microsoft.com/office/drawing/2014/main" id="{B6028AB7-D54E-4200-B1F3-788EDC8A3CB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079" t="6933" r="17814" b="6694"/>
            <a:stretch/>
          </p:blipFill>
          <p:spPr bwMode="auto">
            <a:xfrm>
              <a:off x="1452016" y="1765155"/>
              <a:ext cx="1395328" cy="185105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Résultat de recherche d'images pour &quot;fleches qui baisse&quot;">
              <a:extLst>
                <a:ext uri="{FF2B5EF4-FFF2-40B4-BE49-F238E27FC236}">
                  <a16:creationId xmlns:a16="http://schemas.microsoft.com/office/drawing/2014/main" id="{5468573E-229B-4FA9-9A0E-29108EFF439B}"/>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2303502" y="2001369"/>
              <a:ext cx="330743" cy="330743"/>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Rectangle 15"/>
          <p:cNvSpPr/>
          <p:nvPr/>
        </p:nvSpPr>
        <p:spPr>
          <a:xfrm>
            <a:off x="6591861" y="2528177"/>
            <a:ext cx="2455146" cy="2872483"/>
          </a:xfrm>
          <a:prstGeom prst="rect">
            <a:avLst/>
          </a:prstGeom>
          <a:solidFill>
            <a:schemeClr val="bg1"/>
          </a:solidFill>
          <a:ln>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spcAft>
                <a:spcPts val="1200"/>
              </a:spcAft>
            </a:pPr>
            <a:r>
              <a:rPr lang="fr-FR" sz="2800" dirty="0">
                <a:solidFill>
                  <a:schemeClr val="tx1"/>
                </a:solidFill>
              </a:rPr>
              <a:t>Biodiversité</a:t>
            </a:r>
          </a:p>
          <a:p>
            <a:pPr algn="ctr">
              <a:spcAft>
                <a:spcPts val="1200"/>
              </a:spcAft>
            </a:pPr>
            <a:endParaRPr lang="fr-FR" sz="2800" dirty="0">
              <a:solidFill>
                <a:schemeClr val="tx1"/>
              </a:solidFill>
            </a:endParaRPr>
          </a:p>
          <a:p>
            <a:pPr algn="ctr">
              <a:spcAft>
                <a:spcPts val="1200"/>
              </a:spcAft>
            </a:pPr>
            <a:endParaRPr lang="fr-FR" sz="2800" dirty="0">
              <a:solidFill>
                <a:schemeClr val="tx1"/>
              </a:solidFill>
            </a:endParaRPr>
          </a:p>
          <a:p>
            <a:pPr algn="ctr">
              <a:spcAft>
                <a:spcPts val="1200"/>
              </a:spcAft>
            </a:pPr>
            <a:r>
              <a:rPr lang="fr-FR" sz="2800" dirty="0">
                <a:solidFill>
                  <a:schemeClr val="tx1"/>
                </a:solidFill>
              </a:rPr>
              <a:t>Autres enjeux</a:t>
            </a:r>
          </a:p>
          <a:p>
            <a:pPr algn="ctr">
              <a:spcAft>
                <a:spcPts val="1200"/>
              </a:spcAft>
            </a:pPr>
            <a:r>
              <a:rPr lang="fr-FR" sz="2800" dirty="0">
                <a:solidFill>
                  <a:schemeClr val="tx1"/>
                </a:solidFill>
              </a:rPr>
              <a:t>…</a:t>
            </a:r>
          </a:p>
          <a:p>
            <a:pPr algn="ctr">
              <a:spcAft>
                <a:spcPts val="1200"/>
              </a:spcAft>
            </a:pPr>
            <a:endParaRPr lang="fr-FR" sz="2800" dirty="0">
              <a:solidFill>
                <a:schemeClr val="tx1"/>
              </a:solidFill>
            </a:endParaRPr>
          </a:p>
          <a:p>
            <a:pPr algn="ctr"/>
            <a:endParaRPr lang="fr-FR" dirty="0">
              <a:solidFill>
                <a:schemeClr val="tx1"/>
              </a:solidFill>
              <a:cs typeface="Helvetica"/>
            </a:endParaRPr>
          </a:p>
          <a:p>
            <a:pPr algn="ctr"/>
            <a:endParaRPr lang="fr-FR" dirty="0">
              <a:solidFill>
                <a:schemeClr val="tx1"/>
              </a:solidFill>
              <a:cs typeface="Helvetica"/>
            </a:endParaRPr>
          </a:p>
          <a:p>
            <a:pPr algn="ctr"/>
            <a:endParaRPr lang="fr-FR" dirty="0">
              <a:solidFill>
                <a:schemeClr val="tx1"/>
              </a:solidFill>
              <a:cs typeface="Helvetica"/>
            </a:endParaRPr>
          </a:p>
          <a:p>
            <a:pPr algn="ctr"/>
            <a:endParaRPr lang="fr-FR" dirty="0">
              <a:solidFill>
                <a:schemeClr val="tx1"/>
              </a:solidFill>
              <a:cs typeface="Helvetica"/>
            </a:endParaRPr>
          </a:p>
        </p:txBody>
      </p:sp>
      <p:grpSp>
        <p:nvGrpSpPr>
          <p:cNvPr id="15" name="Groupe 14">
            <a:extLst>
              <a:ext uri="{FF2B5EF4-FFF2-40B4-BE49-F238E27FC236}">
                <a16:creationId xmlns:a16="http://schemas.microsoft.com/office/drawing/2014/main" id="{15D7FD28-4C49-4BBC-9777-DCEF87781E95}"/>
              </a:ext>
            </a:extLst>
          </p:cNvPr>
          <p:cNvGrpSpPr/>
          <p:nvPr/>
        </p:nvGrpSpPr>
        <p:grpSpPr>
          <a:xfrm>
            <a:off x="3376879" y="2704575"/>
            <a:ext cx="950976" cy="1235826"/>
            <a:chOff x="6011006" y="1732447"/>
            <a:chExt cx="1444752" cy="1877504"/>
          </a:xfrm>
        </p:grpSpPr>
        <p:pic>
          <p:nvPicPr>
            <p:cNvPr id="17" name="Picture 6" descr="Résultat de recherche d'images pour &quot;document&quot;">
              <a:extLst>
                <a:ext uri="{FF2B5EF4-FFF2-40B4-BE49-F238E27FC236}">
                  <a16:creationId xmlns:a16="http://schemas.microsoft.com/office/drawing/2014/main" id="{72AD7AC2-4993-4506-9D58-3602B9AF8A0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667" t="5407" r="17920" b="6987"/>
            <a:stretch/>
          </p:blipFill>
          <p:spPr bwMode="auto">
            <a:xfrm>
              <a:off x="6011006" y="1732447"/>
              <a:ext cx="1444752" cy="187750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Résultat de recherche d'images pour &quot;fleches en cercles&quot;">
              <a:extLst>
                <a:ext uri="{FF2B5EF4-FFF2-40B4-BE49-F238E27FC236}">
                  <a16:creationId xmlns:a16="http://schemas.microsoft.com/office/drawing/2014/main" id="{295E9E6B-9BCB-4424-A41B-160B48F19E29}"/>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876637" y="1962364"/>
              <a:ext cx="369748" cy="369748"/>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3">
            <a:extLst>
              <a:ext uri="{FF2B5EF4-FFF2-40B4-BE49-F238E27FC236}">
                <a16:creationId xmlns:a16="http://schemas.microsoft.com/office/drawing/2014/main" id="{F4FF76C7-1612-E93B-41DD-21D6C29D711A}"/>
              </a:ext>
            </a:extLst>
          </p:cNvPr>
          <p:cNvPicPr>
            <a:picLocks noChangeAspect="1"/>
          </p:cNvPicPr>
          <p:nvPr/>
        </p:nvPicPr>
        <p:blipFill>
          <a:blip r:embed="rId7"/>
          <a:stretch>
            <a:fillRect/>
          </a:stretch>
        </p:blipFill>
        <p:spPr>
          <a:xfrm>
            <a:off x="6684155" y="3207861"/>
            <a:ext cx="2270557" cy="327087"/>
          </a:xfrm>
          <a:prstGeom prst="rect">
            <a:avLst/>
          </a:prstGeom>
        </p:spPr>
      </p:pic>
      <p:pic>
        <p:nvPicPr>
          <p:cNvPr id="18" name="Picture 8">
            <a:hlinkClick r:id="rId8"/>
            <a:extLst>
              <a:ext uri="{FF2B5EF4-FFF2-40B4-BE49-F238E27FC236}">
                <a16:creationId xmlns:a16="http://schemas.microsoft.com/office/drawing/2014/main" id="{7EA7ED5E-72D8-4629-9B95-F4D8B704C75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32961" y="2593227"/>
            <a:ext cx="1091567" cy="1543787"/>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0" name="ZoneTexte 19">
            <a:extLst>
              <a:ext uri="{FF2B5EF4-FFF2-40B4-BE49-F238E27FC236}">
                <a16:creationId xmlns:a16="http://schemas.microsoft.com/office/drawing/2014/main" id="{0F535CCE-108C-4D1E-8782-7F8851A7C1A0}"/>
              </a:ext>
            </a:extLst>
          </p:cNvPr>
          <p:cNvSpPr txBox="1"/>
          <p:nvPr/>
        </p:nvSpPr>
        <p:spPr>
          <a:xfrm>
            <a:off x="3289245" y="2601248"/>
            <a:ext cx="1162164" cy="276999"/>
          </a:xfrm>
          <a:prstGeom prst="rect">
            <a:avLst/>
          </a:prstGeom>
          <a:noFill/>
        </p:spPr>
        <p:txBody>
          <a:bodyPr wrap="square" rtlCol="0">
            <a:spAutoFit/>
          </a:bodyPr>
          <a:lstStyle/>
          <a:p>
            <a:pPr algn="ctr"/>
            <a:r>
              <a:rPr lang="fr-FR" sz="1200" dirty="0">
                <a:solidFill>
                  <a:schemeClr val="bg1"/>
                </a:solidFill>
                <a:hlinkClick r:id="rId10">
                  <a:extLst>
                    <a:ext uri="{A12FA001-AC4F-418D-AE19-62706E023703}">
                      <ahyp:hlinkClr xmlns:ahyp="http://schemas.microsoft.com/office/drawing/2018/hyperlinkcolor" val="tx"/>
                    </a:ext>
                  </a:extLst>
                </a:hlinkClick>
              </a:rPr>
              <a:t>Adaptation</a:t>
            </a:r>
            <a:endParaRPr lang="fr-FR" sz="1200" dirty="0">
              <a:solidFill>
                <a:schemeClr val="bg1"/>
              </a:solidFill>
            </a:endParaRPr>
          </a:p>
        </p:txBody>
      </p:sp>
      <p:pic>
        <p:nvPicPr>
          <p:cNvPr id="21" name="Picture 6">
            <a:hlinkClick r:id="rId11"/>
            <a:extLst>
              <a:ext uri="{FF2B5EF4-FFF2-40B4-BE49-F238E27FC236}">
                <a16:creationId xmlns:a16="http://schemas.microsoft.com/office/drawing/2014/main" id="{4537C63F-D3D9-441F-98A8-44CE95104AC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9288" y="2601248"/>
            <a:ext cx="1045872" cy="1479162"/>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2" name="ZoneTexte 21">
            <a:extLst>
              <a:ext uri="{FF2B5EF4-FFF2-40B4-BE49-F238E27FC236}">
                <a16:creationId xmlns:a16="http://schemas.microsoft.com/office/drawing/2014/main" id="{3E713E1F-6284-4D08-BC8A-72463E68913A}"/>
              </a:ext>
            </a:extLst>
          </p:cNvPr>
          <p:cNvSpPr txBox="1"/>
          <p:nvPr/>
        </p:nvSpPr>
        <p:spPr>
          <a:xfrm>
            <a:off x="153104" y="2601248"/>
            <a:ext cx="1045872" cy="276999"/>
          </a:xfrm>
          <a:prstGeom prst="rect">
            <a:avLst/>
          </a:prstGeom>
          <a:noFill/>
        </p:spPr>
        <p:txBody>
          <a:bodyPr wrap="square" rtlCol="0">
            <a:spAutoFit/>
          </a:bodyPr>
          <a:lstStyle/>
          <a:p>
            <a:pPr algn="ctr"/>
            <a:r>
              <a:rPr lang="fr-FR" sz="1200" dirty="0">
                <a:solidFill>
                  <a:schemeClr val="bg1"/>
                </a:solidFill>
                <a:hlinkClick r:id="rId13">
                  <a:extLst>
                    <a:ext uri="{A12FA001-AC4F-418D-AE19-62706E023703}">
                      <ahyp:hlinkClr xmlns:ahyp="http://schemas.microsoft.com/office/drawing/2018/hyperlinkcolor" val="tx"/>
                    </a:ext>
                  </a:extLst>
                </a:hlinkClick>
              </a:rPr>
              <a:t>Atténuation</a:t>
            </a:r>
            <a:endParaRPr lang="fr-FR" sz="1200" dirty="0">
              <a:solidFill>
                <a:schemeClr val="bg1"/>
              </a:solidFill>
            </a:endParaRPr>
          </a:p>
        </p:txBody>
      </p:sp>
    </p:spTree>
    <p:extLst>
      <p:ext uri="{BB962C8B-B14F-4D97-AF65-F5344CB8AC3E}">
        <p14:creationId xmlns:p14="http://schemas.microsoft.com/office/powerpoint/2010/main" val="3112104343"/>
      </p:ext>
    </p:extLst>
  </p:cSld>
  <p:clrMapOvr>
    <a:masterClrMapping/>
  </p:clrMapOvr>
  <p:transition>
    <p:fade/>
  </p:transition>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F83580F-31FE-4545-AA60-4B1989634C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4247" y="2796667"/>
            <a:ext cx="2806995" cy="2865474"/>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contenu 1">
            <a:extLst>
              <a:ext uri="{FF2B5EF4-FFF2-40B4-BE49-F238E27FC236}">
                <a16:creationId xmlns:a16="http://schemas.microsoft.com/office/drawing/2014/main" id="{66958303-0620-44EF-A7BD-829FA0CD2EDE}"/>
              </a:ext>
            </a:extLst>
          </p:cNvPr>
          <p:cNvSpPr>
            <a:spLocks noGrp="1"/>
          </p:cNvSpPr>
          <p:nvPr>
            <p:ph idx="1"/>
          </p:nvPr>
        </p:nvSpPr>
        <p:spPr/>
        <p:txBody>
          <a:bodyPr>
            <a:normAutofit/>
          </a:bodyPr>
          <a:lstStyle/>
          <a:p>
            <a:endParaRPr lang="fr-FR" sz="2400" dirty="0"/>
          </a:p>
        </p:txBody>
      </p:sp>
      <p:sp>
        <p:nvSpPr>
          <p:cNvPr id="8" name="Titre 7">
            <a:extLst>
              <a:ext uri="{FF2B5EF4-FFF2-40B4-BE49-F238E27FC236}">
                <a16:creationId xmlns:a16="http://schemas.microsoft.com/office/drawing/2014/main" id="{2A62C9C1-70A7-4986-B3BA-518E787D25F9}"/>
              </a:ext>
            </a:extLst>
          </p:cNvPr>
          <p:cNvSpPr>
            <a:spLocks noGrp="1"/>
          </p:cNvSpPr>
          <p:nvPr>
            <p:ph type="title"/>
          </p:nvPr>
        </p:nvSpPr>
        <p:spPr/>
        <p:txBody>
          <a:bodyPr>
            <a:noAutofit/>
          </a:bodyPr>
          <a:lstStyle/>
          <a:p>
            <a:r>
              <a:rPr lang="fr-FR" sz="2400" dirty="0"/>
              <a:t>2 jambes à la lutte contre le changement climatique : atténuation et adaptation</a:t>
            </a:r>
          </a:p>
        </p:txBody>
      </p:sp>
      <p:sp>
        <p:nvSpPr>
          <p:cNvPr id="9" name="Espace réservé du texte 8">
            <a:extLst>
              <a:ext uri="{FF2B5EF4-FFF2-40B4-BE49-F238E27FC236}">
                <a16:creationId xmlns:a16="http://schemas.microsoft.com/office/drawing/2014/main" id="{43A56B7F-1734-4092-96E9-DD97CB0D2A19}"/>
              </a:ext>
            </a:extLst>
          </p:cNvPr>
          <p:cNvSpPr>
            <a:spLocks noGrp="1"/>
          </p:cNvSpPr>
          <p:nvPr>
            <p:ph type="body" sz="quarter" idx="10"/>
          </p:nvPr>
        </p:nvSpPr>
        <p:spPr/>
        <p:txBody>
          <a:bodyPr/>
          <a:lstStyle/>
          <a:p>
            <a:endParaRPr lang="fr-FR"/>
          </a:p>
        </p:txBody>
      </p:sp>
      <p:pic>
        <p:nvPicPr>
          <p:cNvPr id="11" name="Image 10">
            <a:extLst>
              <a:ext uri="{FF2B5EF4-FFF2-40B4-BE49-F238E27FC236}">
                <a16:creationId xmlns:a16="http://schemas.microsoft.com/office/drawing/2014/main" id="{0C43DAB1-30C9-499F-905E-A78E9BDD00DF}"/>
              </a:ext>
            </a:extLst>
          </p:cNvPr>
          <p:cNvPicPr>
            <a:picLocks noChangeAspect="1"/>
          </p:cNvPicPr>
          <p:nvPr/>
        </p:nvPicPr>
        <p:blipFill rotWithShape="1">
          <a:blip r:embed="rId3"/>
          <a:srcRect l="4709"/>
          <a:stretch/>
        </p:blipFill>
        <p:spPr>
          <a:xfrm>
            <a:off x="251520" y="1905121"/>
            <a:ext cx="2587822" cy="3908648"/>
          </a:xfrm>
          <a:prstGeom prst="rect">
            <a:avLst/>
          </a:prstGeom>
        </p:spPr>
      </p:pic>
      <p:pic>
        <p:nvPicPr>
          <p:cNvPr id="13" name="Image 12">
            <a:extLst>
              <a:ext uri="{FF2B5EF4-FFF2-40B4-BE49-F238E27FC236}">
                <a16:creationId xmlns:a16="http://schemas.microsoft.com/office/drawing/2014/main" id="{15AD4B6B-7775-4D2A-861A-CF3D568B2289}"/>
              </a:ext>
            </a:extLst>
          </p:cNvPr>
          <p:cNvPicPr>
            <a:picLocks noChangeAspect="1"/>
          </p:cNvPicPr>
          <p:nvPr/>
        </p:nvPicPr>
        <p:blipFill rotWithShape="1">
          <a:blip r:embed="rId4"/>
          <a:srcRect b="4136"/>
          <a:stretch/>
        </p:blipFill>
        <p:spPr>
          <a:xfrm>
            <a:off x="3789662" y="1905121"/>
            <a:ext cx="2486649" cy="3908648"/>
          </a:xfrm>
          <a:prstGeom prst="rect">
            <a:avLst/>
          </a:prstGeom>
        </p:spPr>
      </p:pic>
      <p:sp>
        <p:nvSpPr>
          <p:cNvPr id="14" name="Rectangle 13">
            <a:extLst>
              <a:ext uri="{FF2B5EF4-FFF2-40B4-BE49-F238E27FC236}">
                <a16:creationId xmlns:a16="http://schemas.microsoft.com/office/drawing/2014/main" id="{674B0D19-C93D-4F77-A0CF-B720454AFD77}"/>
              </a:ext>
            </a:extLst>
          </p:cNvPr>
          <p:cNvSpPr/>
          <p:nvPr/>
        </p:nvSpPr>
        <p:spPr>
          <a:xfrm>
            <a:off x="565074" y="5885778"/>
            <a:ext cx="2137634" cy="567558"/>
          </a:xfrm>
          <a:prstGeom prst="rect">
            <a:avLst/>
          </a:prstGeom>
          <a:solidFill>
            <a:srgbClr val="273985"/>
          </a:solidFill>
          <a:ln>
            <a:solidFill>
              <a:srgbClr val="2739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cap="small" dirty="0">
                <a:solidFill>
                  <a:schemeClr val="bg1"/>
                </a:solidFill>
              </a:rPr>
              <a:t>Eviter l’ingérable</a:t>
            </a:r>
          </a:p>
        </p:txBody>
      </p:sp>
      <p:sp>
        <p:nvSpPr>
          <p:cNvPr id="15" name="Rectangle 14">
            <a:extLst>
              <a:ext uri="{FF2B5EF4-FFF2-40B4-BE49-F238E27FC236}">
                <a16:creationId xmlns:a16="http://schemas.microsoft.com/office/drawing/2014/main" id="{72B98D62-00FC-40B7-8614-DA6E8C99A795}"/>
              </a:ext>
            </a:extLst>
          </p:cNvPr>
          <p:cNvSpPr/>
          <p:nvPr/>
        </p:nvSpPr>
        <p:spPr>
          <a:xfrm>
            <a:off x="4048252" y="5885778"/>
            <a:ext cx="2137634" cy="567558"/>
          </a:xfrm>
          <a:prstGeom prst="rect">
            <a:avLst/>
          </a:prstGeom>
          <a:solidFill>
            <a:srgbClr val="273985"/>
          </a:solidFill>
          <a:ln>
            <a:solidFill>
              <a:srgbClr val="2739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cap="small" dirty="0">
                <a:solidFill>
                  <a:schemeClr val="bg1"/>
                </a:solidFill>
              </a:rPr>
              <a:t>Gérer l’inévitable</a:t>
            </a:r>
          </a:p>
        </p:txBody>
      </p:sp>
      <p:cxnSp>
        <p:nvCxnSpPr>
          <p:cNvPr id="17" name="Connecteur droit avec flèche 16">
            <a:extLst>
              <a:ext uri="{FF2B5EF4-FFF2-40B4-BE49-F238E27FC236}">
                <a16:creationId xmlns:a16="http://schemas.microsoft.com/office/drawing/2014/main" id="{74888183-7310-43A8-B1A2-0BE907F69F23}"/>
              </a:ext>
            </a:extLst>
          </p:cNvPr>
          <p:cNvCxnSpPr>
            <a:cxnSpLocks/>
          </p:cNvCxnSpPr>
          <p:nvPr/>
        </p:nvCxnSpPr>
        <p:spPr>
          <a:xfrm>
            <a:off x="2862272" y="3584028"/>
            <a:ext cx="836892" cy="0"/>
          </a:xfrm>
          <a:prstGeom prst="straightConnector1">
            <a:avLst/>
          </a:prstGeom>
          <a:ln w="76200">
            <a:solidFill>
              <a:srgbClr val="273985"/>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597697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E8B70672-0C47-4608-AC19-79D47526244B}"/>
              </a:ext>
            </a:extLst>
          </p:cNvPr>
          <p:cNvSpPr>
            <a:spLocks noGrp="1"/>
          </p:cNvSpPr>
          <p:nvPr>
            <p:ph idx="1"/>
          </p:nvPr>
        </p:nvSpPr>
        <p:spPr>
          <a:xfrm>
            <a:off x="251520" y="2261769"/>
            <a:ext cx="8640960" cy="1414059"/>
          </a:xfrm>
        </p:spPr>
        <p:txBody>
          <a:bodyPr vert="horz" lIns="91440" tIns="45720" rIns="91440" bIns="45720" rtlCol="0" anchor="t">
            <a:normAutofit/>
          </a:bodyPr>
          <a:lstStyle/>
          <a:p>
            <a:pPr marL="0" indent="0">
              <a:buNone/>
            </a:pPr>
            <a:r>
              <a:rPr lang="fr-FR" sz="2400">
                <a:cs typeface="Helvetica"/>
              </a:rPr>
              <a:t>Méthode assise sur : </a:t>
            </a:r>
          </a:p>
          <a:p>
            <a:r>
              <a:rPr lang="fr-FR" sz="2400">
                <a:cs typeface="Helvetica"/>
              </a:rPr>
              <a:t>La Taxonomie européenne </a:t>
            </a:r>
          </a:p>
          <a:p>
            <a:r>
              <a:rPr lang="fr-FR" sz="2400">
                <a:cs typeface="Helvetica"/>
              </a:rPr>
              <a:t>Le cadre IGF/CGEDD</a:t>
            </a:r>
          </a:p>
        </p:txBody>
      </p:sp>
      <p:sp>
        <p:nvSpPr>
          <p:cNvPr id="3" name="Titre 2">
            <a:extLst>
              <a:ext uri="{FF2B5EF4-FFF2-40B4-BE49-F238E27FC236}">
                <a16:creationId xmlns:a16="http://schemas.microsoft.com/office/drawing/2014/main" id="{2A209C9B-1A38-4FDC-B86F-9329F0D01D00}"/>
              </a:ext>
            </a:extLst>
          </p:cNvPr>
          <p:cNvSpPr>
            <a:spLocks noGrp="1"/>
          </p:cNvSpPr>
          <p:nvPr>
            <p:ph type="title"/>
          </p:nvPr>
        </p:nvSpPr>
        <p:spPr>
          <a:xfrm>
            <a:off x="251520" y="284743"/>
            <a:ext cx="8640960" cy="720080"/>
          </a:xfrm>
        </p:spPr>
        <p:txBody>
          <a:bodyPr>
            <a:normAutofit fontScale="90000"/>
          </a:bodyPr>
          <a:lstStyle/>
          <a:p>
            <a:r>
              <a:rPr lang="fr-FR">
                <a:cs typeface="Helvetica"/>
              </a:rPr>
              <a:t>Une méthode qui s’appuie sur les cadres existants pour construire un référentiel pour les collectivités</a:t>
            </a:r>
            <a:endParaRPr lang="fr-FR"/>
          </a:p>
        </p:txBody>
      </p:sp>
      <p:pic>
        <p:nvPicPr>
          <p:cNvPr id="1028" name="Picture 4">
            <a:extLst>
              <a:ext uri="{FF2B5EF4-FFF2-40B4-BE49-F238E27FC236}">
                <a16:creationId xmlns:a16="http://schemas.microsoft.com/office/drawing/2014/main" id="{DD5D0584-6805-4505-AAF0-3A4EB06885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6" b="29644"/>
          <a:stretch/>
        </p:blipFill>
        <p:spPr bwMode="auto">
          <a:xfrm>
            <a:off x="4572000" y="1646100"/>
            <a:ext cx="2345601" cy="2497883"/>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 5" descr="Une image contenant texte&#10;&#10;Description générée automatiquement">
            <a:extLst>
              <a:ext uri="{FF2B5EF4-FFF2-40B4-BE49-F238E27FC236}">
                <a16:creationId xmlns:a16="http://schemas.microsoft.com/office/drawing/2014/main" id="{A9A0D54B-5A80-4459-8567-07C6913382E6}"/>
              </a:ext>
            </a:extLst>
          </p:cNvPr>
          <p:cNvPicPr>
            <a:picLocks noChangeAspect="1"/>
          </p:cNvPicPr>
          <p:nvPr/>
        </p:nvPicPr>
        <p:blipFill>
          <a:blip r:embed="rId3"/>
          <a:stretch>
            <a:fillRect/>
          </a:stretch>
        </p:blipFill>
        <p:spPr>
          <a:xfrm>
            <a:off x="7076258" y="1646100"/>
            <a:ext cx="1974879" cy="2859140"/>
          </a:xfrm>
          <a:prstGeom prst="rect">
            <a:avLst/>
          </a:prstGeom>
        </p:spPr>
      </p:pic>
      <p:sp>
        <p:nvSpPr>
          <p:cNvPr id="13" name="Espace réservé du contenu 1">
            <a:extLst>
              <a:ext uri="{FF2B5EF4-FFF2-40B4-BE49-F238E27FC236}">
                <a16:creationId xmlns:a16="http://schemas.microsoft.com/office/drawing/2014/main" id="{D77FB017-10E0-4A0B-B909-49B49D4ACF66}"/>
              </a:ext>
            </a:extLst>
          </p:cNvPr>
          <p:cNvSpPr txBox="1">
            <a:spLocks/>
          </p:cNvSpPr>
          <p:nvPr/>
        </p:nvSpPr>
        <p:spPr>
          <a:xfrm>
            <a:off x="251520" y="5113386"/>
            <a:ext cx="3873008" cy="1414059"/>
          </a:xfrm>
          <a:prstGeom prst="rect">
            <a:avLst/>
          </a:prstGeom>
        </p:spPr>
        <p:txBody>
          <a:bodyPr vert="horz" lIns="91440" tIns="45720" rIns="91440" bIns="45720" rtlCol="0" anchor="t">
            <a:normAutofit/>
          </a:bodyPr>
          <a:lstStyle>
            <a:lvl1pPr marL="342900" indent="-342900" algn="l" defTabSz="914400" rtl="0" eaLnBrk="1" latinLnBrk="0" hangingPunct="1">
              <a:spcBef>
                <a:spcPts val="6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fr-FR" sz="2400" b="0" i="0" u="none" strike="noStrike" kern="1200" cap="none" spc="0" normalizeH="0" baseline="0" noProof="0">
                <a:ln>
                  <a:noFill/>
                </a:ln>
                <a:solidFill>
                  <a:srgbClr val="404041"/>
                </a:solidFill>
                <a:effectLst/>
                <a:uLnTx/>
                <a:uFillTx/>
                <a:latin typeface="Helvetica"/>
                <a:ea typeface="+mn-ea"/>
                <a:cs typeface="Helvetica"/>
              </a:rPr>
              <a:t>Un scénario de référence : la SNBC</a:t>
            </a:r>
          </a:p>
        </p:txBody>
      </p:sp>
      <p:pic>
        <p:nvPicPr>
          <p:cNvPr id="10" name="Image 9">
            <a:extLst>
              <a:ext uri="{FF2B5EF4-FFF2-40B4-BE49-F238E27FC236}">
                <a16:creationId xmlns:a16="http://schemas.microsoft.com/office/drawing/2014/main" id="{F003B9F6-64B5-440B-AFC8-4F4447CA210A}"/>
              </a:ext>
            </a:extLst>
          </p:cNvPr>
          <p:cNvPicPr>
            <a:picLocks noChangeAspect="1"/>
          </p:cNvPicPr>
          <p:nvPr/>
        </p:nvPicPr>
        <p:blipFill>
          <a:blip r:embed="rId4"/>
          <a:stretch>
            <a:fillRect/>
          </a:stretch>
        </p:blipFill>
        <p:spPr>
          <a:xfrm>
            <a:off x="5000016" y="4505240"/>
            <a:ext cx="3618689" cy="2153982"/>
          </a:xfrm>
          <a:prstGeom prst="rect">
            <a:avLst/>
          </a:prstGeom>
        </p:spPr>
      </p:pic>
    </p:spTree>
    <p:extLst>
      <p:ext uri="{BB962C8B-B14F-4D97-AF65-F5344CB8AC3E}">
        <p14:creationId xmlns:p14="http://schemas.microsoft.com/office/powerpoint/2010/main" val="408253980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ZoneTexte 55">
            <a:extLst>
              <a:ext uri="{FF2B5EF4-FFF2-40B4-BE49-F238E27FC236}">
                <a16:creationId xmlns:a16="http://schemas.microsoft.com/office/drawing/2014/main" id="{BD404A62-689C-418F-BD9C-18B6C01EB44A}"/>
              </a:ext>
            </a:extLst>
          </p:cNvPr>
          <p:cNvSpPr txBox="1"/>
          <p:nvPr/>
        </p:nvSpPr>
        <p:spPr>
          <a:xfrm>
            <a:off x="-28730" y="5985223"/>
            <a:ext cx="9172729" cy="906050"/>
          </a:xfrm>
          <a:prstGeom prst="rect">
            <a:avLst/>
          </a:prstGeom>
          <a:solidFill>
            <a:srgbClr val="F2F2F2"/>
          </a:solidFill>
          <a:ln>
            <a:noFill/>
          </a:ln>
        </p:spPr>
        <p:txBody>
          <a:bodyPr wrap="square" rtlCol="0">
            <a:noAutofit/>
          </a:bodyPr>
          <a:lstStyle/>
          <a:p>
            <a:pPr algn="just"/>
            <a:endParaRPr lang="fr-FR" sz="1400">
              <a:latin typeface="HelveticaNeueLTStd-Md"/>
            </a:endParaRPr>
          </a:p>
          <a:p>
            <a:pPr algn="just"/>
            <a:endParaRPr lang="fr-FR" sz="1400">
              <a:latin typeface="HelveticaNeueLTStd-Md"/>
            </a:endParaRPr>
          </a:p>
          <a:p>
            <a:pPr algn="just"/>
            <a:endParaRPr lang="fr-FR" sz="1400">
              <a:latin typeface="HelveticaNeueLTStd-Md"/>
            </a:endParaRPr>
          </a:p>
        </p:txBody>
      </p:sp>
      <p:sp>
        <p:nvSpPr>
          <p:cNvPr id="6" name="Titre 5">
            <a:extLst>
              <a:ext uri="{FF2B5EF4-FFF2-40B4-BE49-F238E27FC236}">
                <a16:creationId xmlns:a16="http://schemas.microsoft.com/office/drawing/2014/main" id="{5F38264F-4919-4F2F-86DF-5D54E76F3262}"/>
              </a:ext>
            </a:extLst>
          </p:cNvPr>
          <p:cNvSpPr>
            <a:spLocks noGrp="1"/>
          </p:cNvSpPr>
          <p:nvPr>
            <p:ph type="title"/>
          </p:nvPr>
        </p:nvSpPr>
        <p:spPr/>
        <p:txBody>
          <a:bodyPr>
            <a:normAutofit fontScale="90000"/>
          </a:bodyPr>
          <a:lstStyle/>
          <a:p>
            <a:r>
              <a:rPr lang="fr-FR" noProof="0"/>
              <a:t>Concrètement : classer chaque ligne selon 5 catégories (pour l’atténuation)</a:t>
            </a:r>
          </a:p>
        </p:txBody>
      </p:sp>
      <p:sp>
        <p:nvSpPr>
          <p:cNvPr id="10" name="Forme libre : forme 9">
            <a:extLst>
              <a:ext uri="{FF2B5EF4-FFF2-40B4-BE49-F238E27FC236}">
                <a16:creationId xmlns:a16="http://schemas.microsoft.com/office/drawing/2014/main" id="{52D787B5-B272-4C8A-9ADF-ECED01E64F39}"/>
              </a:ext>
            </a:extLst>
          </p:cNvPr>
          <p:cNvSpPr/>
          <p:nvPr/>
        </p:nvSpPr>
        <p:spPr>
          <a:xfrm>
            <a:off x="380099" y="2042005"/>
            <a:ext cx="1129155" cy="2851328"/>
          </a:xfrm>
          <a:custGeom>
            <a:avLst/>
            <a:gdLst>
              <a:gd name="connsiteX0" fmla="*/ 0 w 962527"/>
              <a:gd name="connsiteY0" fmla="*/ 3224463 h 3224463"/>
              <a:gd name="connsiteX1" fmla="*/ 962527 w 962527"/>
              <a:gd name="connsiteY1" fmla="*/ 1530417 h 3224463"/>
              <a:gd name="connsiteX2" fmla="*/ 19251 w 962527"/>
              <a:gd name="connsiteY2" fmla="*/ 0 h 3224463"/>
              <a:gd name="connsiteX0" fmla="*/ 0 w 962527"/>
              <a:gd name="connsiteY0" fmla="*/ 3224463 h 3224463"/>
              <a:gd name="connsiteX1" fmla="*/ 962527 w 962527"/>
              <a:gd name="connsiteY1" fmla="*/ 1530417 h 3224463"/>
              <a:gd name="connsiteX2" fmla="*/ 19251 w 962527"/>
              <a:gd name="connsiteY2" fmla="*/ 0 h 3224463"/>
              <a:gd name="connsiteX0" fmla="*/ 0 w 962574"/>
              <a:gd name="connsiteY0" fmla="*/ 3224463 h 3224463"/>
              <a:gd name="connsiteX1" fmla="*/ 962527 w 962574"/>
              <a:gd name="connsiteY1" fmla="*/ 1530417 h 3224463"/>
              <a:gd name="connsiteX2" fmla="*/ 19251 w 962574"/>
              <a:gd name="connsiteY2" fmla="*/ 0 h 3224463"/>
              <a:gd name="connsiteX0" fmla="*/ 0 w 962574"/>
              <a:gd name="connsiteY0" fmla="*/ 3224463 h 3224463"/>
              <a:gd name="connsiteX1" fmla="*/ 962527 w 962574"/>
              <a:gd name="connsiteY1" fmla="*/ 1530417 h 3224463"/>
              <a:gd name="connsiteX2" fmla="*/ 19251 w 962574"/>
              <a:gd name="connsiteY2" fmla="*/ 0 h 3224463"/>
              <a:gd name="connsiteX0" fmla="*/ 0 w 962596"/>
              <a:gd name="connsiteY0" fmla="*/ 3224463 h 3224463"/>
              <a:gd name="connsiteX1" fmla="*/ 962527 w 962596"/>
              <a:gd name="connsiteY1" fmla="*/ 1530417 h 3224463"/>
              <a:gd name="connsiteX2" fmla="*/ 19251 w 962596"/>
              <a:gd name="connsiteY2" fmla="*/ 0 h 3224463"/>
              <a:gd name="connsiteX0" fmla="*/ 0 w 962596"/>
              <a:gd name="connsiteY0" fmla="*/ 3224463 h 3224463"/>
              <a:gd name="connsiteX1" fmla="*/ 962527 w 962596"/>
              <a:gd name="connsiteY1" fmla="*/ 1530417 h 3224463"/>
              <a:gd name="connsiteX2" fmla="*/ 19251 w 962596"/>
              <a:gd name="connsiteY2" fmla="*/ 0 h 3224463"/>
              <a:gd name="connsiteX0" fmla="*/ 0 w 962596"/>
              <a:gd name="connsiteY0" fmla="*/ 3224463 h 3224463"/>
              <a:gd name="connsiteX1" fmla="*/ 962527 w 962596"/>
              <a:gd name="connsiteY1" fmla="*/ 1530417 h 3224463"/>
              <a:gd name="connsiteX2" fmla="*/ 19251 w 962596"/>
              <a:gd name="connsiteY2" fmla="*/ 0 h 3224463"/>
              <a:gd name="connsiteX0" fmla="*/ 0 w 962591"/>
              <a:gd name="connsiteY0" fmla="*/ 3224463 h 3224463"/>
              <a:gd name="connsiteX1" fmla="*/ 962527 w 962591"/>
              <a:gd name="connsiteY1" fmla="*/ 1530417 h 3224463"/>
              <a:gd name="connsiteX2" fmla="*/ 19251 w 962591"/>
              <a:gd name="connsiteY2" fmla="*/ 0 h 3224463"/>
              <a:gd name="connsiteX0" fmla="*/ 0 w 962591"/>
              <a:gd name="connsiteY0" fmla="*/ 3224463 h 3224463"/>
              <a:gd name="connsiteX1" fmla="*/ 962527 w 962591"/>
              <a:gd name="connsiteY1" fmla="*/ 1530417 h 3224463"/>
              <a:gd name="connsiteX2" fmla="*/ 19251 w 962591"/>
              <a:gd name="connsiteY2" fmla="*/ 0 h 3224463"/>
            </a:gdLst>
            <a:ahLst/>
            <a:cxnLst>
              <a:cxn ang="0">
                <a:pos x="connsiteX0" y="connsiteY0"/>
              </a:cxn>
              <a:cxn ang="0">
                <a:pos x="connsiteX1" y="connsiteY1"/>
              </a:cxn>
              <a:cxn ang="0">
                <a:pos x="connsiteX2" y="connsiteY2"/>
              </a:cxn>
            </a:cxnLst>
            <a:rect l="l" t="t" r="r" b="b"/>
            <a:pathLst>
              <a:path w="962591" h="3224463">
                <a:moveTo>
                  <a:pt x="0" y="3224463"/>
                </a:moveTo>
                <a:cubicBezTo>
                  <a:pt x="494097" y="2929288"/>
                  <a:pt x="968944" y="2191351"/>
                  <a:pt x="962527" y="1530417"/>
                </a:cubicBezTo>
                <a:cubicBezTo>
                  <a:pt x="956110" y="933651"/>
                  <a:pt x="622433" y="317633"/>
                  <a:pt x="19251" y="0"/>
                </a:cubicBez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Helvetica"/>
              <a:ea typeface="+mn-ea"/>
              <a:cs typeface="+mn-cs"/>
            </a:endParaRPr>
          </a:p>
        </p:txBody>
      </p:sp>
      <p:sp>
        <p:nvSpPr>
          <p:cNvPr id="11" name="Rectangle : coins arrondis 10">
            <a:extLst>
              <a:ext uri="{FF2B5EF4-FFF2-40B4-BE49-F238E27FC236}">
                <a16:creationId xmlns:a16="http://schemas.microsoft.com/office/drawing/2014/main" id="{6CEEE25D-5594-47FE-B945-8D44C650676A}"/>
              </a:ext>
            </a:extLst>
          </p:cNvPr>
          <p:cNvSpPr/>
          <p:nvPr/>
        </p:nvSpPr>
        <p:spPr>
          <a:xfrm>
            <a:off x="535847" y="4144940"/>
            <a:ext cx="5256385" cy="576694"/>
          </a:xfrm>
          <a:prstGeom prst="roundRect">
            <a:avLst/>
          </a:prstGeom>
          <a:solidFill>
            <a:srgbClr val="843C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Helvetica"/>
              <a:ea typeface="+mn-ea"/>
              <a:cs typeface="+mn-cs"/>
            </a:endParaRPr>
          </a:p>
        </p:txBody>
      </p:sp>
      <p:sp>
        <p:nvSpPr>
          <p:cNvPr id="12" name="Rectangle : coins arrondis 11">
            <a:extLst>
              <a:ext uri="{FF2B5EF4-FFF2-40B4-BE49-F238E27FC236}">
                <a16:creationId xmlns:a16="http://schemas.microsoft.com/office/drawing/2014/main" id="{52DA6EED-696C-4229-8B1F-EA28F224262C}"/>
              </a:ext>
            </a:extLst>
          </p:cNvPr>
          <p:cNvSpPr/>
          <p:nvPr/>
        </p:nvSpPr>
        <p:spPr>
          <a:xfrm>
            <a:off x="551438" y="3503898"/>
            <a:ext cx="5240795" cy="588567"/>
          </a:xfrm>
          <a:prstGeom prst="roundRect">
            <a:avLst/>
          </a:prstGeom>
          <a:solidFill>
            <a:schemeClr val="tx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Helvetica"/>
              <a:ea typeface="+mn-ea"/>
              <a:cs typeface="+mn-cs"/>
            </a:endParaRPr>
          </a:p>
        </p:txBody>
      </p:sp>
      <p:sp>
        <p:nvSpPr>
          <p:cNvPr id="13" name="Rectangle : coins arrondis 12">
            <a:extLst>
              <a:ext uri="{FF2B5EF4-FFF2-40B4-BE49-F238E27FC236}">
                <a16:creationId xmlns:a16="http://schemas.microsoft.com/office/drawing/2014/main" id="{9DB1239B-07E1-4BA5-B151-75B918F156D0}"/>
              </a:ext>
            </a:extLst>
          </p:cNvPr>
          <p:cNvSpPr/>
          <p:nvPr/>
        </p:nvSpPr>
        <p:spPr>
          <a:xfrm>
            <a:off x="213812" y="5157890"/>
            <a:ext cx="5256385" cy="821008"/>
          </a:xfrm>
          <a:prstGeom prst="roundRect">
            <a:avLst/>
          </a:prstGeom>
          <a:solidFill>
            <a:schemeClr val="bg1"/>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Helvetica"/>
              <a:ea typeface="+mn-ea"/>
              <a:cs typeface="+mn-cs"/>
            </a:endParaRPr>
          </a:p>
        </p:txBody>
      </p:sp>
      <p:sp>
        <p:nvSpPr>
          <p:cNvPr id="14" name="Rectangle : coins arrondis 13">
            <a:extLst>
              <a:ext uri="{FF2B5EF4-FFF2-40B4-BE49-F238E27FC236}">
                <a16:creationId xmlns:a16="http://schemas.microsoft.com/office/drawing/2014/main" id="{34763004-D120-496E-A721-ECA11563926B}"/>
              </a:ext>
            </a:extLst>
          </p:cNvPr>
          <p:cNvSpPr/>
          <p:nvPr/>
        </p:nvSpPr>
        <p:spPr>
          <a:xfrm>
            <a:off x="551438" y="2686687"/>
            <a:ext cx="5240795" cy="764738"/>
          </a:xfrm>
          <a:prstGeom prst="roundRect">
            <a:avLst/>
          </a:prstGeom>
          <a:solidFill>
            <a:srgbClr val="A9D18E"/>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Helvetica"/>
              <a:ea typeface="+mn-ea"/>
              <a:cs typeface="+mn-cs"/>
            </a:endParaRPr>
          </a:p>
        </p:txBody>
      </p:sp>
      <p:sp>
        <p:nvSpPr>
          <p:cNvPr id="15" name="Rectangle : coins arrondis 14">
            <a:extLst>
              <a:ext uri="{FF2B5EF4-FFF2-40B4-BE49-F238E27FC236}">
                <a16:creationId xmlns:a16="http://schemas.microsoft.com/office/drawing/2014/main" id="{CA2C92F3-F641-4FFA-93E0-D1888607295C}"/>
              </a:ext>
            </a:extLst>
          </p:cNvPr>
          <p:cNvSpPr/>
          <p:nvPr/>
        </p:nvSpPr>
        <p:spPr>
          <a:xfrm>
            <a:off x="551438" y="2027016"/>
            <a:ext cx="5240795" cy="612000"/>
          </a:xfrm>
          <a:prstGeom prst="roundRect">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Helvetica"/>
              <a:ea typeface="+mn-ea"/>
              <a:cs typeface="+mn-cs"/>
            </a:endParaRPr>
          </a:p>
        </p:txBody>
      </p:sp>
      <p:sp>
        <p:nvSpPr>
          <p:cNvPr id="16" name="ZoneTexte 15">
            <a:extLst>
              <a:ext uri="{FF2B5EF4-FFF2-40B4-BE49-F238E27FC236}">
                <a16:creationId xmlns:a16="http://schemas.microsoft.com/office/drawing/2014/main" id="{E21566B9-081D-427B-92FD-93FBF25E95F3}"/>
              </a:ext>
            </a:extLst>
          </p:cNvPr>
          <p:cNvSpPr txBox="1"/>
          <p:nvPr/>
        </p:nvSpPr>
        <p:spPr>
          <a:xfrm>
            <a:off x="652797" y="2189009"/>
            <a:ext cx="1397883" cy="30777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a:ln>
                  <a:noFill/>
                </a:ln>
                <a:solidFill>
                  <a:prstClr val="white"/>
                </a:solidFill>
                <a:effectLst/>
                <a:uLnTx/>
                <a:uFillTx/>
                <a:latin typeface="Helvetica"/>
                <a:ea typeface="+mn-ea"/>
                <a:cs typeface="+mn-cs"/>
              </a:rPr>
              <a:t>Très favorable</a:t>
            </a:r>
          </a:p>
        </p:txBody>
      </p:sp>
      <p:sp>
        <p:nvSpPr>
          <p:cNvPr id="17" name="ZoneTexte 16">
            <a:extLst>
              <a:ext uri="{FF2B5EF4-FFF2-40B4-BE49-F238E27FC236}">
                <a16:creationId xmlns:a16="http://schemas.microsoft.com/office/drawing/2014/main" id="{2568E252-6710-4F67-BDBA-1AB42F461C05}"/>
              </a:ext>
            </a:extLst>
          </p:cNvPr>
          <p:cNvSpPr txBox="1"/>
          <p:nvPr/>
        </p:nvSpPr>
        <p:spPr>
          <a:xfrm>
            <a:off x="571908" y="2732908"/>
            <a:ext cx="1392835" cy="738664"/>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a:ln>
                  <a:noFill/>
                </a:ln>
                <a:solidFill>
                  <a:srgbClr val="009900"/>
                </a:solidFill>
                <a:effectLst/>
                <a:uLnTx/>
                <a:uFillTx/>
                <a:latin typeface="Helvetica"/>
                <a:ea typeface="+mn-ea"/>
                <a:cs typeface="+mn-cs"/>
              </a:rPr>
              <a:t>Favorable sous conditions</a:t>
            </a:r>
          </a:p>
        </p:txBody>
      </p:sp>
      <p:sp>
        <p:nvSpPr>
          <p:cNvPr id="18" name="ZoneTexte 17">
            <a:extLst>
              <a:ext uri="{FF2B5EF4-FFF2-40B4-BE49-F238E27FC236}">
                <a16:creationId xmlns:a16="http://schemas.microsoft.com/office/drawing/2014/main" id="{0C29EBCF-102C-4873-883A-41A7EA06A59F}"/>
              </a:ext>
            </a:extLst>
          </p:cNvPr>
          <p:cNvSpPr txBox="1"/>
          <p:nvPr/>
        </p:nvSpPr>
        <p:spPr>
          <a:xfrm>
            <a:off x="568612" y="3641597"/>
            <a:ext cx="752129" cy="30777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a:ln>
                  <a:noFill/>
                </a:ln>
                <a:solidFill>
                  <a:prstClr val="white"/>
                </a:solidFill>
                <a:effectLst/>
                <a:uLnTx/>
                <a:uFillTx/>
                <a:latin typeface="Helvetica"/>
                <a:ea typeface="+mn-ea"/>
                <a:cs typeface="+mn-cs"/>
              </a:rPr>
              <a:t>Neutre</a:t>
            </a:r>
          </a:p>
        </p:txBody>
      </p:sp>
      <p:sp>
        <p:nvSpPr>
          <p:cNvPr id="19" name="ZoneTexte 18">
            <a:extLst>
              <a:ext uri="{FF2B5EF4-FFF2-40B4-BE49-F238E27FC236}">
                <a16:creationId xmlns:a16="http://schemas.microsoft.com/office/drawing/2014/main" id="{8E062E7F-2609-4260-BAD4-96BBFFF56A20}"/>
              </a:ext>
            </a:extLst>
          </p:cNvPr>
          <p:cNvSpPr txBox="1"/>
          <p:nvPr/>
        </p:nvSpPr>
        <p:spPr>
          <a:xfrm>
            <a:off x="648183" y="4257926"/>
            <a:ext cx="1208985" cy="30777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a:ln>
                  <a:noFill/>
                </a:ln>
                <a:solidFill>
                  <a:prstClr val="white"/>
                </a:solidFill>
                <a:effectLst/>
                <a:uLnTx/>
                <a:uFillTx/>
                <a:latin typeface="Helvetica"/>
                <a:ea typeface="+mn-ea"/>
                <a:cs typeface="+mn-cs"/>
              </a:rPr>
              <a:t>Défavorable</a:t>
            </a:r>
          </a:p>
        </p:txBody>
      </p:sp>
      <p:sp>
        <p:nvSpPr>
          <p:cNvPr id="20" name="ZoneTexte 19">
            <a:extLst>
              <a:ext uri="{FF2B5EF4-FFF2-40B4-BE49-F238E27FC236}">
                <a16:creationId xmlns:a16="http://schemas.microsoft.com/office/drawing/2014/main" id="{FC2DA2FA-9967-4D58-A68B-E24CAFE55143}"/>
              </a:ext>
            </a:extLst>
          </p:cNvPr>
          <p:cNvSpPr txBox="1"/>
          <p:nvPr/>
        </p:nvSpPr>
        <p:spPr>
          <a:xfrm>
            <a:off x="255747" y="5306783"/>
            <a:ext cx="1377858" cy="52322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a:ln>
                  <a:noFill/>
                </a:ln>
                <a:solidFill>
                  <a:srgbClr val="404041"/>
                </a:solidFill>
                <a:effectLst/>
                <a:uLnTx/>
                <a:uFillTx/>
                <a:latin typeface="Helvetica"/>
                <a:ea typeface="+mn-ea"/>
                <a:cs typeface="+mn-cs"/>
              </a:rPr>
              <a:t>A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a:ln>
                  <a:noFill/>
                </a:ln>
                <a:solidFill>
                  <a:srgbClr val="404041"/>
                </a:solidFill>
                <a:effectLst/>
                <a:uLnTx/>
                <a:uFillTx/>
                <a:latin typeface="Helvetica"/>
                <a:ea typeface="+mn-ea"/>
                <a:cs typeface="+mn-cs"/>
              </a:rPr>
              <a:t>approfondir</a:t>
            </a:r>
          </a:p>
        </p:txBody>
      </p:sp>
      <p:sp>
        <p:nvSpPr>
          <p:cNvPr id="21" name="Rectangle 20">
            <a:extLst>
              <a:ext uri="{FF2B5EF4-FFF2-40B4-BE49-F238E27FC236}">
                <a16:creationId xmlns:a16="http://schemas.microsoft.com/office/drawing/2014/main" id="{A70EAD1A-7E9D-4B86-9210-5B3FB1634E15}"/>
              </a:ext>
            </a:extLst>
          </p:cNvPr>
          <p:cNvSpPr/>
          <p:nvPr/>
        </p:nvSpPr>
        <p:spPr>
          <a:xfrm>
            <a:off x="1964744" y="2016557"/>
            <a:ext cx="3827488" cy="646331"/>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white"/>
                </a:solidFill>
                <a:effectLst/>
                <a:uLnTx/>
                <a:uFillTx/>
                <a:latin typeface="Helvetica"/>
                <a:ea typeface="+mn-ea"/>
                <a:cs typeface="+mn-cs"/>
              </a:rPr>
              <a:t>Dépense ayant un impact très positif sur le climat aujourd’hui et demain : compatible dans une France neutre en carbone</a:t>
            </a:r>
          </a:p>
        </p:txBody>
      </p:sp>
      <p:sp>
        <p:nvSpPr>
          <p:cNvPr id="22" name="Rectangle 21">
            <a:extLst>
              <a:ext uri="{FF2B5EF4-FFF2-40B4-BE49-F238E27FC236}">
                <a16:creationId xmlns:a16="http://schemas.microsoft.com/office/drawing/2014/main" id="{71275BFA-A08A-4C8D-96FF-085FE43A090F}"/>
              </a:ext>
            </a:extLst>
          </p:cNvPr>
          <p:cNvSpPr/>
          <p:nvPr/>
        </p:nvSpPr>
        <p:spPr>
          <a:xfrm>
            <a:off x="1964744" y="2665336"/>
            <a:ext cx="3827488" cy="830997"/>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009900"/>
                </a:solidFill>
                <a:effectLst/>
                <a:uLnTx/>
                <a:uFillTx/>
                <a:latin typeface="Helvetica"/>
                <a:ea typeface="+mn-ea"/>
                <a:cs typeface="+mn-cs"/>
              </a:rPr>
              <a:t>Dépense permettant une réduction des émissions mais effort insuffisant pour la neutralité carbone ou présentant un risque de verrou technologique à long terme</a:t>
            </a:r>
          </a:p>
        </p:txBody>
      </p:sp>
      <p:sp>
        <p:nvSpPr>
          <p:cNvPr id="23" name="Rectangle 22">
            <a:extLst>
              <a:ext uri="{FF2B5EF4-FFF2-40B4-BE49-F238E27FC236}">
                <a16:creationId xmlns:a16="http://schemas.microsoft.com/office/drawing/2014/main" id="{D558BF40-9111-4765-A9E4-E844AACC3026}"/>
              </a:ext>
            </a:extLst>
          </p:cNvPr>
          <p:cNvSpPr/>
          <p:nvPr/>
        </p:nvSpPr>
        <p:spPr>
          <a:xfrm>
            <a:off x="1964744" y="3592309"/>
            <a:ext cx="3827488" cy="461665"/>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white"/>
                </a:solidFill>
                <a:effectLst/>
                <a:uLnTx/>
                <a:uFillTx/>
                <a:latin typeface="Helvetica"/>
                <a:ea typeface="+mn-ea"/>
                <a:cs typeface="+mn-cs"/>
              </a:rPr>
              <a:t>Dépense sans impact significatif sur la trajectoire de neutralité carbone</a:t>
            </a:r>
          </a:p>
        </p:txBody>
      </p:sp>
      <p:sp>
        <p:nvSpPr>
          <p:cNvPr id="24" name="Rectangle 23">
            <a:extLst>
              <a:ext uri="{FF2B5EF4-FFF2-40B4-BE49-F238E27FC236}">
                <a16:creationId xmlns:a16="http://schemas.microsoft.com/office/drawing/2014/main" id="{9A7D6416-F497-4FF4-90C2-4B594C5E198B}"/>
              </a:ext>
            </a:extLst>
          </p:cNvPr>
          <p:cNvSpPr/>
          <p:nvPr/>
        </p:nvSpPr>
        <p:spPr>
          <a:xfrm>
            <a:off x="1352478" y="5270345"/>
            <a:ext cx="4117719" cy="646331"/>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404041"/>
                </a:solidFill>
                <a:effectLst/>
                <a:uLnTx/>
                <a:uFillTx/>
                <a:latin typeface="Helvetica"/>
                <a:ea typeface="+mn-ea"/>
                <a:cs typeface="+mn-cs"/>
              </a:rPr>
              <a:t>Dépense ayant </a:t>
            </a:r>
            <a:r>
              <a:rPr kumimoji="0" lang="fr-FR" sz="1200" b="0" i="1" u="none" strike="noStrike" kern="1200" cap="none" spc="0" normalizeH="0" baseline="0" noProof="0">
                <a:ln>
                  <a:noFill/>
                </a:ln>
                <a:solidFill>
                  <a:srgbClr val="404041"/>
                </a:solidFill>
                <a:effectLst/>
                <a:uLnTx/>
                <a:uFillTx/>
                <a:latin typeface="Helvetica"/>
                <a:ea typeface="+mn-ea"/>
                <a:cs typeface="+mn-cs"/>
              </a:rPr>
              <a:t>a priori</a:t>
            </a:r>
            <a:r>
              <a:rPr kumimoji="0" lang="fr-FR" sz="1200" b="0" i="0" u="none" strike="noStrike" kern="1200" cap="none" spc="0" normalizeH="0" baseline="0" noProof="0">
                <a:ln>
                  <a:noFill/>
                </a:ln>
                <a:solidFill>
                  <a:srgbClr val="404041"/>
                </a:solidFill>
                <a:effectLst/>
                <a:uLnTx/>
                <a:uFillTx/>
                <a:latin typeface="Helvetica"/>
                <a:ea typeface="+mn-ea"/>
                <a:cs typeface="+mn-cs"/>
              </a:rPr>
              <a:t> un impact sur le climat mais non classable en l’état par manque d’informations ou de données. L’analyse devra se préciser au fil des années.</a:t>
            </a:r>
          </a:p>
        </p:txBody>
      </p:sp>
      <p:sp>
        <p:nvSpPr>
          <p:cNvPr id="25" name="Rectangle 24">
            <a:extLst>
              <a:ext uri="{FF2B5EF4-FFF2-40B4-BE49-F238E27FC236}">
                <a16:creationId xmlns:a16="http://schemas.microsoft.com/office/drawing/2014/main" id="{2CBD7D50-D89C-4834-A458-88E99697EF69}"/>
              </a:ext>
            </a:extLst>
          </p:cNvPr>
          <p:cNvSpPr/>
          <p:nvPr/>
        </p:nvSpPr>
        <p:spPr>
          <a:xfrm>
            <a:off x="1964744" y="4205795"/>
            <a:ext cx="3827488" cy="461665"/>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white"/>
                </a:solidFill>
                <a:effectLst/>
                <a:uLnTx/>
                <a:uFillTx/>
                <a:latin typeface="Helvetica"/>
                <a:ea typeface="+mn-ea"/>
                <a:cs typeface="+mn-cs"/>
              </a:rPr>
              <a:t>Dépense incompatible avec la neutralité carbone, qui induit des émissions de GES significatives</a:t>
            </a:r>
          </a:p>
        </p:txBody>
      </p:sp>
      <p:sp>
        <p:nvSpPr>
          <p:cNvPr id="28" name="ZoneTexte 27">
            <a:extLst>
              <a:ext uri="{FF2B5EF4-FFF2-40B4-BE49-F238E27FC236}">
                <a16:creationId xmlns:a16="http://schemas.microsoft.com/office/drawing/2014/main" id="{F38D68CB-D99B-4295-A0E7-3D5BB77A33BD}"/>
              </a:ext>
            </a:extLst>
          </p:cNvPr>
          <p:cNvSpPr txBox="1"/>
          <p:nvPr/>
        </p:nvSpPr>
        <p:spPr>
          <a:xfrm>
            <a:off x="773796" y="2212138"/>
            <a:ext cx="34176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2100" b="1" i="0" u="none" strike="noStrike" kern="1200" cap="none" spc="0" normalizeH="0" baseline="0" noProof="0">
                <a:ln>
                  <a:noFill/>
                </a:ln>
                <a:solidFill>
                  <a:srgbClr val="1A71A1"/>
                </a:solidFill>
                <a:effectLst/>
                <a:uLnTx/>
                <a:uFillTx/>
                <a:latin typeface="Helvetica"/>
                <a:ea typeface="+mn-ea"/>
                <a:cs typeface="+mn-cs"/>
              </a:rPr>
              <a:t>+</a:t>
            </a:r>
          </a:p>
        </p:txBody>
      </p:sp>
      <p:sp>
        <p:nvSpPr>
          <p:cNvPr id="29" name="ZoneTexte 28">
            <a:extLst>
              <a:ext uri="{FF2B5EF4-FFF2-40B4-BE49-F238E27FC236}">
                <a16:creationId xmlns:a16="http://schemas.microsoft.com/office/drawing/2014/main" id="{20FEAF66-73B3-46F6-B8FC-468916988A44}"/>
              </a:ext>
            </a:extLst>
          </p:cNvPr>
          <p:cNvSpPr txBox="1"/>
          <p:nvPr/>
        </p:nvSpPr>
        <p:spPr>
          <a:xfrm>
            <a:off x="807459" y="3996317"/>
            <a:ext cx="274434"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2100" b="1" i="0" u="none" strike="noStrike" kern="1200" cap="none" spc="0" normalizeH="0" baseline="0" noProof="0">
                <a:ln>
                  <a:noFill/>
                </a:ln>
                <a:solidFill>
                  <a:srgbClr val="1A71A1"/>
                </a:solidFill>
                <a:effectLst/>
                <a:uLnTx/>
                <a:uFillTx/>
                <a:latin typeface="Helvetica"/>
                <a:ea typeface="+mn-ea"/>
                <a:cs typeface="+mn-cs"/>
              </a:rPr>
              <a:t>-</a:t>
            </a:r>
          </a:p>
        </p:txBody>
      </p:sp>
      <p:sp>
        <p:nvSpPr>
          <p:cNvPr id="2" name="ZoneTexte 1"/>
          <p:cNvSpPr txBox="1"/>
          <p:nvPr/>
        </p:nvSpPr>
        <p:spPr>
          <a:xfrm>
            <a:off x="5957534" y="1747408"/>
            <a:ext cx="3129300"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200" b="0" i="1" u="sng" strike="noStrike" kern="1200" cap="none" spc="0" normalizeH="0" baseline="0" noProof="0">
                <a:ln>
                  <a:noFill/>
                </a:ln>
                <a:solidFill>
                  <a:srgbClr val="404041"/>
                </a:solidFill>
                <a:effectLst/>
                <a:uLnTx/>
                <a:uFillTx/>
                <a:latin typeface="Helvetica"/>
                <a:ea typeface="+mn-ea"/>
                <a:cs typeface="+mn-cs"/>
              </a:rPr>
              <a:t>Exemples :</a:t>
            </a:r>
          </a:p>
        </p:txBody>
      </p:sp>
      <p:sp>
        <p:nvSpPr>
          <p:cNvPr id="3" name="ZoneTexte 2"/>
          <p:cNvSpPr txBox="1"/>
          <p:nvPr/>
        </p:nvSpPr>
        <p:spPr>
          <a:xfrm>
            <a:off x="5956957" y="2005792"/>
            <a:ext cx="3129300" cy="6463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a:ln>
                  <a:noFill/>
                </a:ln>
                <a:solidFill>
                  <a:srgbClr val="404041"/>
                </a:solidFill>
                <a:effectLst/>
                <a:uLnTx/>
                <a:uFillTx/>
                <a:latin typeface="Helvetica"/>
                <a:ea typeface="+mn-ea"/>
                <a:cs typeface="+mn-cs"/>
              </a:rPr>
              <a:t>- Rénovation thermique de bâtiments</a:t>
            </a:r>
            <a:br>
              <a:rPr kumimoji="0" lang="fr-FR" sz="1200" b="0" i="1" u="none" strike="noStrike" kern="1200" cap="none" spc="0" normalizeH="0" baseline="0" noProof="0">
                <a:ln>
                  <a:noFill/>
                </a:ln>
                <a:solidFill>
                  <a:srgbClr val="404041"/>
                </a:solidFill>
                <a:effectLst/>
                <a:uLnTx/>
                <a:uFillTx/>
                <a:latin typeface="Helvetica"/>
                <a:ea typeface="+mn-ea"/>
                <a:cs typeface="+mn-cs"/>
              </a:rPr>
            </a:br>
            <a:r>
              <a:rPr kumimoji="0" lang="fr-FR" sz="1200" b="0" i="1" u="none" strike="noStrike" kern="1200" cap="none" spc="0" normalizeH="0" baseline="0" noProof="0">
                <a:ln>
                  <a:noFill/>
                </a:ln>
                <a:solidFill>
                  <a:srgbClr val="404041"/>
                </a:solidFill>
                <a:effectLst/>
                <a:uLnTx/>
                <a:uFillTx/>
                <a:latin typeface="Helvetica"/>
                <a:ea typeface="+mn-ea"/>
                <a:cs typeface="+mn-cs"/>
              </a:rPr>
              <a:t>- Développement de transports collectifs électriques</a:t>
            </a:r>
          </a:p>
        </p:txBody>
      </p:sp>
      <p:sp>
        <p:nvSpPr>
          <p:cNvPr id="30" name="ZoneTexte 29"/>
          <p:cNvSpPr txBox="1"/>
          <p:nvPr/>
        </p:nvSpPr>
        <p:spPr>
          <a:xfrm>
            <a:off x="5957535" y="2752752"/>
            <a:ext cx="3129300" cy="6463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a:ln>
                  <a:noFill/>
                </a:ln>
                <a:solidFill>
                  <a:srgbClr val="404041"/>
                </a:solidFill>
                <a:effectLst/>
                <a:uLnTx/>
                <a:uFillTx/>
                <a:latin typeface="Helvetica"/>
                <a:ea typeface="+mn-ea"/>
                <a:cs typeface="+mn-cs"/>
              </a:rPr>
              <a:t>- Achat de bus GNV : une flotte de bus au gaz pourrait être décarbonée si elle est alimentée 100% au biogaz à terme</a:t>
            </a:r>
          </a:p>
        </p:txBody>
      </p:sp>
      <p:sp>
        <p:nvSpPr>
          <p:cNvPr id="31" name="ZoneTexte 30"/>
          <p:cNvSpPr txBox="1"/>
          <p:nvPr/>
        </p:nvSpPr>
        <p:spPr>
          <a:xfrm>
            <a:off x="5956956" y="3414517"/>
            <a:ext cx="3186465" cy="83099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a:ln>
                  <a:noFill/>
                </a:ln>
                <a:solidFill>
                  <a:srgbClr val="404041"/>
                </a:solidFill>
                <a:effectLst/>
                <a:uLnTx/>
                <a:uFillTx/>
                <a:latin typeface="Helvetica"/>
                <a:ea typeface="+mn-ea"/>
                <a:cs typeface="+mn-cs"/>
              </a:rPr>
              <a:t>- Dépenses sociales et culturelles (sauf les dépenses de construction et rénovation, d’énergie, de déplacements et d’alimentation qui doivent être catégorisées)</a:t>
            </a:r>
          </a:p>
        </p:txBody>
      </p:sp>
      <p:sp>
        <p:nvSpPr>
          <p:cNvPr id="32" name="ZoneTexte 31"/>
          <p:cNvSpPr txBox="1"/>
          <p:nvPr/>
        </p:nvSpPr>
        <p:spPr>
          <a:xfrm>
            <a:off x="5956956" y="4259969"/>
            <a:ext cx="3129300"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a:ln>
                  <a:noFill/>
                </a:ln>
                <a:solidFill>
                  <a:srgbClr val="404041"/>
                </a:solidFill>
                <a:effectLst/>
                <a:uLnTx/>
                <a:uFillTx/>
                <a:latin typeface="Helvetica"/>
                <a:ea typeface="+mn-ea"/>
                <a:cs typeface="+mn-cs"/>
              </a:rPr>
              <a:t>- Dépenses de carburant</a:t>
            </a:r>
            <a:br>
              <a:rPr kumimoji="0" lang="fr-FR" sz="1200" b="0" i="1" u="none" strike="noStrike" kern="1200" cap="none" spc="0" normalizeH="0" baseline="0" noProof="0">
                <a:ln>
                  <a:noFill/>
                </a:ln>
                <a:solidFill>
                  <a:srgbClr val="404041"/>
                </a:solidFill>
                <a:effectLst/>
                <a:uLnTx/>
                <a:uFillTx/>
                <a:latin typeface="Helvetica"/>
                <a:ea typeface="+mn-ea"/>
                <a:cs typeface="+mn-cs"/>
              </a:rPr>
            </a:br>
            <a:r>
              <a:rPr kumimoji="0" lang="fr-FR" sz="1200" b="0" i="1" u="none" strike="noStrike" kern="1200" cap="none" spc="0" normalizeH="0" baseline="0" noProof="0">
                <a:ln>
                  <a:noFill/>
                </a:ln>
                <a:solidFill>
                  <a:srgbClr val="404041"/>
                </a:solidFill>
                <a:effectLst/>
                <a:uLnTx/>
                <a:uFillTx/>
                <a:latin typeface="Helvetica"/>
                <a:ea typeface="+mn-ea"/>
                <a:cs typeface="+mn-cs"/>
              </a:rPr>
              <a:t>- Création de nouvelle voirie automobile</a:t>
            </a:r>
          </a:p>
        </p:txBody>
      </p:sp>
      <p:sp>
        <p:nvSpPr>
          <p:cNvPr id="33" name="ZoneTexte 32"/>
          <p:cNvSpPr txBox="1"/>
          <p:nvPr/>
        </p:nvSpPr>
        <p:spPr>
          <a:xfrm>
            <a:off x="5985539" y="5245228"/>
            <a:ext cx="3129300" cy="6463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a:ln>
                  <a:noFill/>
                </a:ln>
                <a:solidFill>
                  <a:srgbClr val="404041"/>
                </a:solidFill>
                <a:effectLst/>
                <a:uLnTx/>
                <a:uFillTx/>
                <a:latin typeface="Helvetica"/>
                <a:ea typeface="+mn-ea"/>
                <a:cs typeface="+mn-cs"/>
              </a:rPr>
              <a:t>- Frais d’études, achats et salaires tant que l’analyse de la destination de ces dépenses n’a pas été réalisée</a:t>
            </a:r>
          </a:p>
        </p:txBody>
      </p:sp>
      <p:sp>
        <p:nvSpPr>
          <p:cNvPr id="5" name="Espace réservé du texte 4">
            <a:extLst>
              <a:ext uri="{FF2B5EF4-FFF2-40B4-BE49-F238E27FC236}">
                <a16:creationId xmlns:a16="http://schemas.microsoft.com/office/drawing/2014/main" id="{4AB8DA07-C55B-45EE-BECA-737A91EFC9FB}"/>
              </a:ext>
            </a:extLst>
          </p:cNvPr>
          <p:cNvSpPr>
            <a:spLocks noGrp="1"/>
          </p:cNvSpPr>
          <p:nvPr>
            <p:ph type="body" sz="quarter" idx="10"/>
          </p:nvPr>
        </p:nvSpPr>
        <p:spPr/>
        <p:txBody>
          <a:bodyPr/>
          <a:lstStyle/>
          <a:p>
            <a:endParaRPr lang="fr-FR"/>
          </a:p>
        </p:txBody>
      </p:sp>
      <p:sp>
        <p:nvSpPr>
          <p:cNvPr id="35" name="Rectangle 34">
            <a:extLst>
              <a:ext uri="{FF2B5EF4-FFF2-40B4-BE49-F238E27FC236}">
                <a16:creationId xmlns:a16="http://schemas.microsoft.com/office/drawing/2014/main" id="{9DA980E4-F4F7-4814-9209-A21A8D32CA92}"/>
              </a:ext>
            </a:extLst>
          </p:cNvPr>
          <p:cNvSpPr/>
          <p:nvPr/>
        </p:nvSpPr>
        <p:spPr>
          <a:xfrm>
            <a:off x="-29308" y="1327639"/>
            <a:ext cx="9172729" cy="50047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ZoneTexte 35">
            <a:extLst>
              <a:ext uri="{FF2B5EF4-FFF2-40B4-BE49-F238E27FC236}">
                <a16:creationId xmlns:a16="http://schemas.microsoft.com/office/drawing/2014/main" id="{8A3F8246-3A14-4840-A25F-EBE58849839E}"/>
              </a:ext>
            </a:extLst>
          </p:cNvPr>
          <p:cNvSpPr txBox="1"/>
          <p:nvPr/>
        </p:nvSpPr>
        <p:spPr>
          <a:xfrm>
            <a:off x="1966887" y="1423440"/>
            <a:ext cx="6914824" cy="738664"/>
          </a:xfrm>
          <a:prstGeom prst="rect">
            <a:avLst/>
          </a:prstGeom>
          <a:solidFill>
            <a:srgbClr val="6D9630"/>
          </a:solidFill>
          <a:ln>
            <a:solidFill>
              <a:srgbClr val="6D9630"/>
            </a:solid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prstClr val="white"/>
                </a:solidFill>
                <a:effectLst/>
                <a:uLnTx/>
                <a:uFillTx/>
                <a:latin typeface="Helvetica"/>
                <a:ea typeface="+mn-ea"/>
                <a:cs typeface="+mn-cs"/>
              </a:rPr>
              <a:t>Dépense ayant un impact très positif sur le climat aujourd’hui et demain : compatible dans une France neutre en carbone</a:t>
            </a:r>
          </a:p>
          <a:p>
            <a:pPr algn="just"/>
            <a:r>
              <a:rPr lang="en-US" sz="1400" b="0" i="1" u="none" strike="noStrike" baseline="0">
                <a:solidFill>
                  <a:srgbClr val="FFFFFF"/>
                </a:solidFill>
                <a:latin typeface="HelveticaNeueLTStd-It"/>
              </a:rPr>
              <a:t>•</a:t>
            </a:r>
            <a:r>
              <a:rPr lang="fr-FR" sz="1400" b="0" i="1" u="none" strike="noStrike" baseline="0">
                <a:solidFill>
                  <a:srgbClr val="FFFFFF"/>
                </a:solidFill>
                <a:latin typeface="HelveticaNeueLTStd-It"/>
              </a:rPr>
              <a:t>Rénovation thermique         </a:t>
            </a:r>
            <a:r>
              <a:rPr lang="en-US" sz="1400" b="0" i="1" u="none" strike="noStrike" baseline="0">
                <a:solidFill>
                  <a:srgbClr val="FFFFFF"/>
                </a:solidFill>
                <a:latin typeface="HelveticaNeueLTStd-It"/>
              </a:rPr>
              <a:t>• </a:t>
            </a:r>
            <a:r>
              <a:rPr lang="fr-FR" sz="1400" b="0" i="1" u="none" strike="noStrike" baseline="0">
                <a:solidFill>
                  <a:srgbClr val="FFFFFF"/>
                </a:solidFill>
                <a:latin typeface="HelveticaNeueLTStd-It"/>
              </a:rPr>
              <a:t>Développement de transports collectifs électriques</a:t>
            </a:r>
            <a:r>
              <a:rPr lang="en-US" sz="1400" b="0" i="1" u="none" strike="noStrike" baseline="0">
                <a:solidFill>
                  <a:srgbClr val="FFFFFF"/>
                </a:solidFill>
                <a:latin typeface="HelveticaNeueLTStd-It"/>
              </a:rPr>
              <a:t>	</a:t>
            </a:r>
            <a:endParaRPr lang="en-US" sz="1400"/>
          </a:p>
        </p:txBody>
      </p:sp>
      <p:sp>
        <p:nvSpPr>
          <p:cNvPr id="37" name="ZoneTexte 36">
            <a:extLst>
              <a:ext uri="{FF2B5EF4-FFF2-40B4-BE49-F238E27FC236}">
                <a16:creationId xmlns:a16="http://schemas.microsoft.com/office/drawing/2014/main" id="{A9390E2F-29B6-4DF3-B042-E6E0F12BCF48}"/>
              </a:ext>
            </a:extLst>
          </p:cNvPr>
          <p:cNvSpPr txBox="1"/>
          <p:nvPr/>
        </p:nvSpPr>
        <p:spPr>
          <a:xfrm>
            <a:off x="1964167" y="2215655"/>
            <a:ext cx="6914824" cy="954107"/>
          </a:xfrm>
          <a:prstGeom prst="rect">
            <a:avLst/>
          </a:prstGeom>
          <a:solidFill>
            <a:srgbClr val="A2C614"/>
          </a:solidFill>
          <a:ln>
            <a:solidFill>
              <a:srgbClr val="FFFFFF"/>
            </a:solidFill>
          </a:ln>
        </p:spPr>
        <p:txBody>
          <a:bodyPr wrap="square" rtlCol="0">
            <a:spAutoFit/>
          </a:bodyPr>
          <a:lstStyle/>
          <a:p>
            <a:pPr algn="just"/>
            <a:r>
              <a:rPr lang="fr-FR" sz="1400" b="0" i="0" u="none" strike="noStrike" baseline="0">
                <a:solidFill>
                  <a:srgbClr val="FFFFFF"/>
                </a:solidFill>
                <a:latin typeface="HelveticaNeueLTStd-Md"/>
              </a:rPr>
              <a:t>Dépense permettant une réduction des émissions mais effort insuffisant pour la neutralité carbone ou présentant un risque de verrou technologique à long terme</a:t>
            </a:r>
          </a:p>
          <a:p>
            <a:pPr algn="just"/>
            <a:r>
              <a:rPr lang="en-US" sz="1400" b="0" i="1" u="none" strike="noStrike" baseline="0">
                <a:solidFill>
                  <a:srgbClr val="FFFFFF"/>
                </a:solidFill>
                <a:latin typeface="HelveticaNeueLTStd-It"/>
              </a:rPr>
              <a:t>• </a:t>
            </a:r>
            <a:r>
              <a:rPr lang="fr-FR" sz="1400" b="0" i="1" u="none" strike="noStrike" baseline="0">
                <a:solidFill>
                  <a:srgbClr val="FFFFFF"/>
                </a:solidFill>
                <a:latin typeface="HelveticaNeueLTStd-It"/>
              </a:rPr>
              <a:t>Achat de bus GNV : une flotte de bus au gaz pourrait être décarbonée si elle est alimentée 100% au biogaz à terme</a:t>
            </a:r>
            <a:endParaRPr lang="en-US" sz="1400"/>
          </a:p>
        </p:txBody>
      </p:sp>
      <p:sp>
        <p:nvSpPr>
          <p:cNvPr id="38" name="ZoneTexte 37">
            <a:extLst>
              <a:ext uri="{FF2B5EF4-FFF2-40B4-BE49-F238E27FC236}">
                <a16:creationId xmlns:a16="http://schemas.microsoft.com/office/drawing/2014/main" id="{298FD014-4E73-48A2-B836-C39B74980A24}"/>
              </a:ext>
            </a:extLst>
          </p:cNvPr>
          <p:cNvSpPr txBox="1"/>
          <p:nvPr/>
        </p:nvSpPr>
        <p:spPr>
          <a:xfrm>
            <a:off x="1954075" y="3219975"/>
            <a:ext cx="6914824" cy="738664"/>
          </a:xfrm>
          <a:prstGeom prst="rect">
            <a:avLst/>
          </a:prstGeom>
          <a:solidFill>
            <a:srgbClr val="9D9C9E"/>
          </a:solidFill>
          <a:ln>
            <a:solidFill>
              <a:srgbClr val="9D9C9E"/>
            </a:solidFill>
          </a:ln>
        </p:spPr>
        <p:txBody>
          <a:bodyPr wrap="square" rtlCol="0">
            <a:spAutoFit/>
          </a:bodyPr>
          <a:lstStyle/>
          <a:p>
            <a:pPr algn="just"/>
            <a:r>
              <a:rPr lang="fr-FR" sz="1400" b="0" i="0" u="none" strike="noStrike" baseline="0">
                <a:solidFill>
                  <a:srgbClr val="FFFFFF"/>
                </a:solidFill>
                <a:latin typeface="HelveticaNeueLTStd-Md"/>
              </a:rPr>
              <a:t>Dépense sans impact significatif sur la trajectoire de neutralité carbone</a:t>
            </a:r>
          </a:p>
          <a:p>
            <a:pPr algn="just"/>
            <a:r>
              <a:rPr lang="en-US" sz="1400" b="0" i="1" u="none" strike="noStrike" baseline="0">
                <a:solidFill>
                  <a:srgbClr val="FFFFFF"/>
                </a:solidFill>
                <a:latin typeface="HelveticaNeueLTStd-It"/>
              </a:rPr>
              <a:t>• </a:t>
            </a:r>
            <a:r>
              <a:rPr lang="fr-FR" sz="1400" b="0" i="1" u="none" strike="noStrike" baseline="0">
                <a:solidFill>
                  <a:srgbClr val="FFFFFF"/>
                </a:solidFill>
                <a:latin typeface="HelveticaNeueLTStd-It"/>
              </a:rPr>
              <a:t>Dépenses sociales et culturelles (sauf les dépenses de construction et rénovation, d’énergie, de déplacements et d’alimentation qui doivent être catégorisées)</a:t>
            </a:r>
            <a:endParaRPr lang="en-US" sz="1400"/>
          </a:p>
        </p:txBody>
      </p:sp>
      <p:sp>
        <p:nvSpPr>
          <p:cNvPr id="39" name="ZoneTexte 38">
            <a:extLst>
              <a:ext uri="{FF2B5EF4-FFF2-40B4-BE49-F238E27FC236}">
                <a16:creationId xmlns:a16="http://schemas.microsoft.com/office/drawing/2014/main" id="{1E97CB74-A29D-4A96-9DEB-F51C46B2F302}"/>
              </a:ext>
            </a:extLst>
          </p:cNvPr>
          <p:cNvSpPr txBox="1"/>
          <p:nvPr/>
        </p:nvSpPr>
        <p:spPr>
          <a:xfrm>
            <a:off x="1964167" y="4027719"/>
            <a:ext cx="6914824" cy="738664"/>
          </a:xfrm>
          <a:prstGeom prst="rect">
            <a:avLst/>
          </a:prstGeom>
          <a:solidFill>
            <a:srgbClr val="8F353F"/>
          </a:solidFill>
          <a:ln>
            <a:solidFill>
              <a:srgbClr val="8F353F"/>
            </a:solidFill>
          </a:ln>
        </p:spPr>
        <p:txBody>
          <a:bodyPr wrap="square" rtlCol="0">
            <a:spAutoFit/>
          </a:bodyPr>
          <a:lstStyle/>
          <a:p>
            <a:pPr algn="just"/>
            <a:r>
              <a:rPr lang="fr-FR" sz="1400" b="0" i="0" u="none" strike="noStrike" baseline="0">
                <a:solidFill>
                  <a:schemeClr val="bg1"/>
                </a:solidFill>
                <a:latin typeface="HelveticaNeueLTStd-Md"/>
              </a:rPr>
              <a:t>Dépense incompatible avec la neutralité carbone, qui induit des émissions de GES significatives</a:t>
            </a:r>
            <a:endParaRPr lang="en-US" sz="1400" b="0" i="0" u="none" strike="noStrike" baseline="0">
              <a:solidFill>
                <a:schemeClr val="bg1"/>
              </a:solidFill>
              <a:latin typeface="HelveticaNeueLTStd-Md"/>
            </a:endParaRPr>
          </a:p>
          <a:p>
            <a:pPr algn="just"/>
            <a:r>
              <a:rPr lang="en-US" sz="1400" b="0" i="1" u="none" strike="noStrike" baseline="0">
                <a:solidFill>
                  <a:schemeClr val="bg1"/>
                </a:solidFill>
                <a:latin typeface="HelveticaNeueLTStd-It"/>
              </a:rPr>
              <a:t>• </a:t>
            </a:r>
            <a:r>
              <a:rPr lang="fr-FR" sz="1400" b="0" i="1" u="none" strike="noStrike" baseline="0">
                <a:solidFill>
                  <a:schemeClr val="bg1"/>
                </a:solidFill>
                <a:latin typeface="HelveticaNeueLTStd-It"/>
              </a:rPr>
              <a:t>Dépenses de carburant</a:t>
            </a:r>
            <a:r>
              <a:rPr lang="en-US" sz="1400" b="0" i="1" u="none" strike="noStrike" baseline="0">
                <a:solidFill>
                  <a:schemeClr val="bg1"/>
                </a:solidFill>
                <a:latin typeface="HelveticaNeueLTStd-It"/>
              </a:rPr>
              <a:t>	• </a:t>
            </a:r>
            <a:r>
              <a:rPr lang="fr-FR" sz="1400" b="0" i="1" u="none" strike="noStrike" baseline="0">
                <a:solidFill>
                  <a:schemeClr val="bg1"/>
                </a:solidFill>
                <a:latin typeface="HelveticaNeueLTStd-It"/>
              </a:rPr>
              <a:t>Création de nouvelle voirie automobile</a:t>
            </a:r>
            <a:endParaRPr lang="en-US" sz="1400"/>
          </a:p>
        </p:txBody>
      </p:sp>
      <p:sp>
        <p:nvSpPr>
          <p:cNvPr id="40" name="ZoneTexte 39">
            <a:extLst>
              <a:ext uri="{FF2B5EF4-FFF2-40B4-BE49-F238E27FC236}">
                <a16:creationId xmlns:a16="http://schemas.microsoft.com/office/drawing/2014/main" id="{EB6E9F45-0E64-4A75-87BC-F0123D466E08}"/>
              </a:ext>
            </a:extLst>
          </p:cNvPr>
          <p:cNvSpPr txBox="1"/>
          <p:nvPr/>
        </p:nvSpPr>
        <p:spPr>
          <a:xfrm>
            <a:off x="1937245" y="4833028"/>
            <a:ext cx="6951008" cy="954107"/>
          </a:xfrm>
          <a:prstGeom prst="rect">
            <a:avLst/>
          </a:prstGeom>
          <a:solidFill>
            <a:srgbClr val="FED400"/>
          </a:solidFill>
          <a:ln>
            <a:solidFill>
              <a:srgbClr val="FFD500"/>
            </a:solidFill>
          </a:ln>
        </p:spPr>
        <p:txBody>
          <a:bodyPr wrap="square" rtlCol="0">
            <a:spAutoFit/>
          </a:bodyPr>
          <a:lstStyle/>
          <a:p>
            <a:pPr algn="just"/>
            <a:r>
              <a:rPr lang="fr-FR" sz="1400" b="0" i="0" u="none" strike="noStrike" baseline="0">
                <a:latin typeface="HelveticaNeueLTStd-Md"/>
              </a:rPr>
              <a:t>Dépense ayant a priori un impact sur le climat mais non classable en l’état par manque d’informations ou de données. L’analyse devra se préciser au fil des années.</a:t>
            </a:r>
          </a:p>
          <a:p>
            <a:pPr algn="just"/>
            <a:r>
              <a:rPr lang="en-US" sz="1400" b="0" i="1" u="none" strike="noStrike" baseline="0">
                <a:latin typeface="HelveticaNeueLTStd-It"/>
              </a:rPr>
              <a:t>• </a:t>
            </a:r>
            <a:r>
              <a:rPr lang="fr-FR" sz="1400" b="0" i="1" u="none" strike="noStrike" baseline="0">
                <a:latin typeface="HelveticaNeueLTStd-It"/>
              </a:rPr>
              <a:t>Frais d’études, achats et salaires tant que l’analyse de la destination de ces dépenses n’a pas été réalisée</a:t>
            </a:r>
            <a:endParaRPr lang="en-US" sz="1400"/>
          </a:p>
        </p:txBody>
      </p:sp>
      <p:sp>
        <p:nvSpPr>
          <p:cNvPr id="45" name="ZoneTexte 44">
            <a:extLst>
              <a:ext uri="{FF2B5EF4-FFF2-40B4-BE49-F238E27FC236}">
                <a16:creationId xmlns:a16="http://schemas.microsoft.com/office/drawing/2014/main" id="{53226596-7372-4FFB-8798-5A2C0BFAEAB6}"/>
              </a:ext>
            </a:extLst>
          </p:cNvPr>
          <p:cNvSpPr txBox="1"/>
          <p:nvPr/>
        </p:nvSpPr>
        <p:spPr>
          <a:xfrm flipH="1">
            <a:off x="314676" y="2402888"/>
            <a:ext cx="1260000" cy="540000"/>
          </a:xfrm>
          <a:prstGeom prst="rect">
            <a:avLst/>
          </a:prstGeom>
          <a:solidFill>
            <a:srgbClr val="A2C614"/>
          </a:solidFill>
          <a:ln w="28575">
            <a:solidFill>
              <a:schemeClr val="bg1"/>
            </a:solidFill>
          </a:ln>
        </p:spPr>
        <p:txBody>
          <a:bodyPr wrap="square" rtlCol="0" anchor="ctr" anchorCtr="0">
            <a:noAutofit/>
          </a:bodyPr>
          <a:lstStyle/>
          <a:p>
            <a:pPr algn="ctr"/>
            <a:r>
              <a:rPr lang="en-US" sz="1100" b="1">
                <a:solidFill>
                  <a:schemeClr val="bg1"/>
                </a:solidFill>
              </a:rPr>
              <a:t>FAVORABLE SOUS CONDITIONS</a:t>
            </a:r>
          </a:p>
        </p:txBody>
      </p:sp>
      <p:sp>
        <p:nvSpPr>
          <p:cNvPr id="42" name="ZoneTexte 41">
            <a:extLst>
              <a:ext uri="{FF2B5EF4-FFF2-40B4-BE49-F238E27FC236}">
                <a16:creationId xmlns:a16="http://schemas.microsoft.com/office/drawing/2014/main" id="{5B06C6B8-1D71-48EB-A408-E44CED9D22D1}"/>
              </a:ext>
            </a:extLst>
          </p:cNvPr>
          <p:cNvSpPr txBox="1"/>
          <p:nvPr/>
        </p:nvSpPr>
        <p:spPr>
          <a:xfrm>
            <a:off x="314676" y="5023166"/>
            <a:ext cx="1260000" cy="540000"/>
          </a:xfrm>
          <a:prstGeom prst="rect">
            <a:avLst/>
          </a:prstGeom>
          <a:solidFill>
            <a:srgbClr val="FED400"/>
          </a:solidFill>
          <a:ln>
            <a:solidFill>
              <a:schemeClr val="bg1"/>
            </a:solidFill>
          </a:ln>
        </p:spPr>
        <p:txBody>
          <a:bodyPr wrap="square" rtlCol="0" anchor="ctr" anchorCtr="0">
            <a:noAutofit/>
          </a:bodyPr>
          <a:lstStyle/>
          <a:p>
            <a:pPr algn="ctr"/>
            <a:r>
              <a:rPr lang="fr-FR" sz="1100" b="1" i="0" u="none" strike="noStrike" baseline="0" dirty="0"/>
              <a:t>A APPROFONDIR</a:t>
            </a:r>
            <a:endParaRPr lang="fr-FR" sz="1100" b="1" dirty="0"/>
          </a:p>
        </p:txBody>
      </p:sp>
      <p:sp>
        <p:nvSpPr>
          <p:cNvPr id="50" name="ZoneTexte 49">
            <a:extLst>
              <a:ext uri="{FF2B5EF4-FFF2-40B4-BE49-F238E27FC236}">
                <a16:creationId xmlns:a16="http://schemas.microsoft.com/office/drawing/2014/main" id="{9B3460C3-2169-4282-A9A9-61FDDD1F4154}"/>
              </a:ext>
            </a:extLst>
          </p:cNvPr>
          <p:cNvSpPr txBox="1"/>
          <p:nvPr/>
        </p:nvSpPr>
        <p:spPr>
          <a:xfrm flipH="1">
            <a:off x="314676" y="1612175"/>
            <a:ext cx="1260000" cy="540000"/>
          </a:xfrm>
          <a:prstGeom prst="rect">
            <a:avLst/>
          </a:prstGeom>
          <a:solidFill>
            <a:srgbClr val="6D9630"/>
          </a:solidFill>
          <a:ln w="28575">
            <a:solidFill>
              <a:schemeClr val="bg1"/>
            </a:solidFill>
          </a:ln>
        </p:spPr>
        <p:txBody>
          <a:bodyPr wrap="square" rtlCol="0" anchor="ctr" anchorCtr="0">
            <a:noAutofit/>
          </a:bodyPr>
          <a:lstStyle/>
          <a:p>
            <a:pPr algn="ctr"/>
            <a:r>
              <a:rPr lang="en-US" sz="1100" b="1">
                <a:solidFill>
                  <a:schemeClr val="bg1"/>
                </a:solidFill>
              </a:rPr>
              <a:t>TRES FAVORABLE</a:t>
            </a:r>
          </a:p>
        </p:txBody>
      </p:sp>
      <p:sp>
        <p:nvSpPr>
          <p:cNvPr id="51" name="ZoneTexte 50">
            <a:extLst>
              <a:ext uri="{FF2B5EF4-FFF2-40B4-BE49-F238E27FC236}">
                <a16:creationId xmlns:a16="http://schemas.microsoft.com/office/drawing/2014/main" id="{85DFC52F-6F1C-49CC-A85B-65A921A6BCF8}"/>
              </a:ext>
            </a:extLst>
          </p:cNvPr>
          <p:cNvSpPr txBox="1"/>
          <p:nvPr/>
        </p:nvSpPr>
        <p:spPr>
          <a:xfrm flipH="1">
            <a:off x="314676" y="3319307"/>
            <a:ext cx="1260000" cy="540000"/>
          </a:xfrm>
          <a:prstGeom prst="rect">
            <a:avLst/>
          </a:prstGeom>
          <a:solidFill>
            <a:srgbClr val="9D9C9E"/>
          </a:solidFill>
          <a:ln w="28575">
            <a:solidFill>
              <a:schemeClr val="bg1"/>
            </a:solidFill>
          </a:ln>
        </p:spPr>
        <p:txBody>
          <a:bodyPr wrap="square" rtlCol="0" anchor="ctr" anchorCtr="0">
            <a:noAutofit/>
          </a:bodyPr>
          <a:lstStyle/>
          <a:p>
            <a:pPr algn="ctr"/>
            <a:r>
              <a:rPr lang="en-US" sz="1100" b="1">
                <a:solidFill>
                  <a:schemeClr val="bg1"/>
                </a:solidFill>
              </a:rPr>
              <a:t>NEUTRE</a:t>
            </a:r>
          </a:p>
        </p:txBody>
      </p:sp>
      <p:sp>
        <p:nvSpPr>
          <p:cNvPr id="52" name="ZoneTexte 51">
            <a:extLst>
              <a:ext uri="{FF2B5EF4-FFF2-40B4-BE49-F238E27FC236}">
                <a16:creationId xmlns:a16="http://schemas.microsoft.com/office/drawing/2014/main" id="{CA7AD0B6-F587-4389-B9C2-48B64EA26613}"/>
              </a:ext>
            </a:extLst>
          </p:cNvPr>
          <p:cNvSpPr txBox="1"/>
          <p:nvPr/>
        </p:nvSpPr>
        <p:spPr>
          <a:xfrm flipH="1">
            <a:off x="314676" y="4167835"/>
            <a:ext cx="1260000" cy="540000"/>
          </a:xfrm>
          <a:prstGeom prst="rect">
            <a:avLst/>
          </a:prstGeom>
          <a:solidFill>
            <a:srgbClr val="8F353F"/>
          </a:solidFill>
          <a:ln w="28575">
            <a:solidFill>
              <a:schemeClr val="bg1"/>
            </a:solidFill>
          </a:ln>
        </p:spPr>
        <p:txBody>
          <a:bodyPr wrap="square" rtlCol="0" anchor="ctr" anchorCtr="0">
            <a:noAutofit/>
          </a:bodyPr>
          <a:lstStyle/>
          <a:p>
            <a:pPr algn="ctr"/>
            <a:r>
              <a:rPr lang="en-US" sz="1100" b="1">
                <a:solidFill>
                  <a:schemeClr val="bg1"/>
                </a:solidFill>
              </a:rPr>
              <a:t>DEFAVORABLE</a:t>
            </a:r>
          </a:p>
        </p:txBody>
      </p:sp>
      <p:sp>
        <p:nvSpPr>
          <p:cNvPr id="54" name="ZoneTexte 53">
            <a:extLst>
              <a:ext uri="{FF2B5EF4-FFF2-40B4-BE49-F238E27FC236}">
                <a16:creationId xmlns:a16="http://schemas.microsoft.com/office/drawing/2014/main" id="{2EE94222-5252-4F61-8E35-6C9A77150C17}"/>
              </a:ext>
            </a:extLst>
          </p:cNvPr>
          <p:cNvSpPr txBox="1"/>
          <p:nvPr/>
        </p:nvSpPr>
        <p:spPr>
          <a:xfrm>
            <a:off x="314676" y="6047445"/>
            <a:ext cx="1260000" cy="540000"/>
          </a:xfrm>
          <a:prstGeom prst="rect">
            <a:avLst/>
          </a:prstGeom>
          <a:solidFill>
            <a:schemeClr val="bg1"/>
          </a:solidFill>
          <a:ln>
            <a:solidFill>
              <a:schemeClr val="tx1">
                <a:lumMod val="20000"/>
                <a:lumOff val="80000"/>
              </a:schemeClr>
            </a:solidFill>
          </a:ln>
        </p:spPr>
        <p:txBody>
          <a:bodyPr wrap="square" rtlCol="0" anchor="ctr" anchorCtr="0">
            <a:noAutofit/>
          </a:bodyPr>
          <a:lstStyle/>
          <a:p>
            <a:pPr algn="ctr"/>
            <a:r>
              <a:rPr lang="fr-FR" sz="1100" b="1" i="0" u="none" strike="noStrike" baseline="0"/>
              <a:t>INDEFINI METHODO</a:t>
            </a:r>
            <a:endParaRPr lang="fr-FR" sz="1100" b="1"/>
          </a:p>
        </p:txBody>
      </p:sp>
      <p:sp>
        <p:nvSpPr>
          <p:cNvPr id="55" name="ZoneTexte 54">
            <a:extLst>
              <a:ext uri="{FF2B5EF4-FFF2-40B4-BE49-F238E27FC236}">
                <a16:creationId xmlns:a16="http://schemas.microsoft.com/office/drawing/2014/main" id="{67B55911-3E3A-4241-AEA0-6BF8C5C269F9}"/>
              </a:ext>
            </a:extLst>
          </p:cNvPr>
          <p:cNvSpPr txBox="1"/>
          <p:nvPr/>
        </p:nvSpPr>
        <p:spPr>
          <a:xfrm>
            <a:off x="1937244" y="5832823"/>
            <a:ext cx="6951007" cy="1015663"/>
          </a:xfrm>
          <a:prstGeom prst="rect">
            <a:avLst/>
          </a:prstGeom>
          <a:solidFill>
            <a:schemeClr val="bg1"/>
          </a:solidFill>
          <a:ln>
            <a:solidFill>
              <a:schemeClr val="tx1">
                <a:lumMod val="20000"/>
                <a:lumOff val="80000"/>
              </a:schemeClr>
            </a:solidFill>
          </a:ln>
        </p:spPr>
        <p:txBody>
          <a:bodyPr wrap="square" rtlCol="0">
            <a:noAutofit/>
          </a:bodyPr>
          <a:lstStyle/>
          <a:p>
            <a:pPr algn="just"/>
            <a:r>
              <a:rPr lang="fr-FR" sz="1400">
                <a:latin typeface="HelveticaNeueLTStd-Md"/>
              </a:rPr>
              <a:t>Dépense ayant a priori un impact sur le climat, mais non classable en l’état actuel des connaissances et du fait de la persistance de controverses scientifiques, ou nécessitant un développement méthodologique spécifique</a:t>
            </a:r>
            <a:endParaRPr lang="fr-FR" sz="1800" b="0" i="0" u="none" strike="noStrike" baseline="0">
              <a:solidFill>
                <a:srgbClr val="000000"/>
              </a:solidFill>
              <a:latin typeface="HelveticaNeueLT Std Med"/>
            </a:endParaRPr>
          </a:p>
          <a:p>
            <a:pPr algn="just"/>
            <a:r>
              <a:rPr lang="en-US" sz="1400" b="0" i="1" u="none" strike="noStrike" baseline="0">
                <a:latin typeface="HelveticaNeueLTStd-It"/>
              </a:rPr>
              <a:t>• </a:t>
            </a:r>
            <a:r>
              <a:rPr lang="fr-FR" sz="1400" i="1">
                <a:latin typeface="HelveticaNeueLTStd-It"/>
              </a:rPr>
              <a:t>M</a:t>
            </a:r>
            <a:r>
              <a:rPr lang="fr-FR" sz="1400" b="0" i="1" u="none" strike="noStrike" baseline="0">
                <a:latin typeface="HelveticaNeueLTStd-It"/>
              </a:rPr>
              <a:t>éthanisation agricole, agrocarburants</a:t>
            </a:r>
            <a:endParaRPr lang="en-US" sz="1400"/>
          </a:p>
        </p:txBody>
      </p:sp>
    </p:spTree>
    <p:extLst>
      <p:ext uri="{BB962C8B-B14F-4D97-AF65-F5344CB8AC3E}">
        <p14:creationId xmlns:p14="http://schemas.microsoft.com/office/powerpoint/2010/main" val="346764524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FAFF4974-5A9D-45AA-A804-E4EF235D3169}"/>
              </a:ext>
            </a:extLst>
          </p:cNvPr>
          <p:cNvSpPr>
            <a:spLocks noGrp="1"/>
          </p:cNvSpPr>
          <p:nvPr>
            <p:ph type="title"/>
          </p:nvPr>
        </p:nvSpPr>
        <p:spPr>
          <a:xfrm>
            <a:off x="251520" y="429189"/>
            <a:ext cx="8640960" cy="836081"/>
          </a:xfrm>
        </p:spPr>
        <p:txBody>
          <a:bodyPr>
            <a:normAutofit/>
          </a:bodyPr>
          <a:lstStyle/>
          <a:p>
            <a:r>
              <a:rPr lang="fr-FR" sz="2200"/>
              <a:t>Concrètement</a:t>
            </a:r>
            <a:r>
              <a:rPr lang="fr-FR" sz="2400"/>
              <a:t>, comment mener l’analyse ? </a:t>
            </a:r>
            <a:br>
              <a:rPr lang="fr-FR" sz="2400"/>
            </a:br>
            <a:r>
              <a:rPr lang="fr-FR" sz="2400" b="1">
                <a:solidFill>
                  <a:schemeClr val="tx1"/>
                </a:solidFill>
              </a:rPr>
              <a:t>Vision globale </a:t>
            </a:r>
            <a:r>
              <a:rPr lang="fr-FR" sz="2400"/>
              <a:t>du processus de qualification atténuation</a:t>
            </a:r>
          </a:p>
        </p:txBody>
      </p:sp>
      <p:sp>
        <p:nvSpPr>
          <p:cNvPr id="4" name="Espace réservé du texte 3">
            <a:extLst>
              <a:ext uri="{FF2B5EF4-FFF2-40B4-BE49-F238E27FC236}">
                <a16:creationId xmlns:a16="http://schemas.microsoft.com/office/drawing/2014/main" id="{41D15437-D0CF-4A89-BEEC-F0882CC13B1D}"/>
              </a:ext>
            </a:extLst>
          </p:cNvPr>
          <p:cNvSpPr>
            <a:spLocks noGrp="1"/>
          </p:cNvSpPr>
          <p:nvPr>
            <p:ph type="body" sz="quarter" idx="10"/>
          </p:nvPr>
        </p:nvSpPr>
        <p:spPr/>
        <p:txBody>
          <a:bodyPr/>
          <a:lstStyle/>
          <a:p>
            <a:endParaRPr lang="fr-FR"/>
          </a:p>
        </p:txBody>
      </p:sp>
      <p:sp>
        <p:nvSpPr>
          <p:cNvPr id="2" name="Rectangle 1">
            <a:extLst>
              <a:ext uri="{FF2B5EF4-FFF2-40B4-BE49-F238E27FC236}">
                <a16:creationId xmlns:a16="http://schemas.microsoft.com/office/drawing/2014/main" id="{B2E3F857-A661-4827-9DE0-67009431F057}"/>
              </a:ext>
            </a:extLst>
          </p:cNvPr>
          <p:cNvSpPr/>
          <p:nvPr/>
        </p:nvSpPr>
        <p:spPr>
          <a:xfrm>
            <a:off x="4916798" y="2394017"/>
            <a:ext cx="3589892" cy="51422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srgbClr val="404041"/>
                </a:solidFill>
                <a:effectLst/>
                <a:uLnTx/>
                <a:uFillTx/>
                <a:latin typeface="Helvetica"/>
                <a:ea typeface="+mn-ea"/>
                <a:cs typeface="+mn-cs"/>
              </a:rPr>
              <a:t>- Nature comptable</a:t>
            </a:r>
          </a:p>
        </p:txBody>
      </p:sp>
      <p:sp>
        <p:nvSpPr>
          <p:cNvPr id="9" name="Rectangle 8">
            <a:extLst>
              <a:ext uri="{FF2B5EF4-FFF2-40B4-BE49-F238E27FC236}">
                <a16:creationId xmlns:a16="http://schemas.microsoft.com/office/drawing/2014/main" id="{6FB5DD2A-8F76-4B22-8B97-58176CC4B67A}"/>
              </a:ext>
            </a:extLst>
          </p:cNvPr>
          <p:cNvSpPr/>
          <p:nvPr/>
        </p:nvSpPr>
        <p:spPr>
          <a:xfrm>
            <a:off x="4916792" y="2806642"/>
            <a:ext cx="3589892" cy="51422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srgbClr val="404041"/>
                </a:solidFill>
                <a:effectLst/>
                <a:uLnTx/>
                <a:uFillTx/>
                <a:latin typeface="Helvetica"/>
                <a:ea typeface="+mn-ea"/>
                <a:cs typeface="+mn-cs"/>
              </a:rPr>
              <a:t>- Fonction budgétaire</a:t>
            </a:r>
          </a:p>
        </p:txBody>
      </p:sp>
      <p:sp>
        <p:nvSpPr>
          <p:cNvPr id="11" name="Rectangle 10">
            <a:extLst>
              <a:ext uri="{FF2B5EF4-FFF2-40B4-BE49-F238E27FC236}">
                <a16:creationId xmlns:a16="http://schemas.microsoft.com/office/drawing/2014/main" id="{AAAC8D95-E1D2-4AEA-B79A-F3E203488149}"/>
              </a:ext>
            </a:extLst>
          </p:cNvPr>
          <p:cNvSpPr/>
          <p:nvPr/>
        </p:nvSpPr>
        <p:spPr>
          <a:xfrm>
            <a:off x="4683325" y="1877269"/>
            <a:ext cx="3823365" cy="1479162"/>
          </a:xfrm>
          <a:prstGeom prst="rect">
            <a:avLst/>
          </a:prstGeom>
          <a:noFill/>
          <a:ln w="28575">
            <a:solidFill>
              <a:srgbClr val="27368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a:ln>
                <a:noFill/>
              </a:ln>
              <a:solidFill>
                <a:srgbClr val="404041"/>
              </a:solidFill>
              <a:effectLst/>
              <a:uLnTx/>
              <a:uFillTx/>
              <a:latin typeface="Helvetic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a:ln>
                  <a:noFill/>
                </a:ln>
                <a:solidFill>
                  <a:srgbClr val="404041"/>
                </a:solidFill>
                <a:effectLst/>
                <a:uLnTx/>
                <a:uFillTx/>
                <a:latin typeface="Helvetica"/>
                <a:ea typeface="+mn-ea"/>
                <a:cs typeface="+mn-cs"/>
              </a:rPr>
              <a:t>Utilisation du cadre comptable M57</a:t>
            </a:r>
          </a:p>
        </p:txBody>
      </p:sp>
      <p:grpSp>
        <p:nvGrpSpPr>
          <p:cNvPr id="5" name="Groupe 4">
            <a:extLst>
              <a:ext uri="{FF2B5EF4-FFF2-40B4-BE49-F238E27FC236}">
                <a16:creationId xmlns:a16="http://schemas.microsoft.com/office/drawing/2014/main" id="{CD0078C1-4360-446A-B1BC-9F87C4B2A2D2}"/>
              </a:ext>
            </a:extLst>
          </p:cNvPr>
          <p:cNvGrpSpPr/>
          <p:nvPr/>
        </p:nvGrpSpPr>
        <p:grpSpPr>
          <a:xfrm>
            <a:off x="4078514" y="4328368"/>
            <a:ext cx="4428637" cy="2448000"/>
            <a:chOff x="4348480" y="4276226"/>
            <a:chExt cx="4158210" cy="2403635"/>
          </a:xfrm>
        </p:grpSpPr>
        <p:sp>
          <p:nvSpPr>
            <p:cNvPr id="10" name="Rectangle 9">
              <a:extLst>
                <a:ext uri="{FF2B5EF4-FFF2-40B4-BE49-F238E27FC236}">
                  <a16:creationId xmlns:a16="http://schemas.microsoft.com/office/drawing/2014/main" id="{25D5963F-3F9D-4146-911B-EFFF72E7B159}"/>
                </a:ext>
              </a:extLst>
            </p:cNvPr>
            <p:cNvSpPr/>
            <p:nvPr/>
          </p:nvSpPr>
          <p:spPr>
            <a:xfrm>
              <a:off x="4916792" y="4285746"/>
              <a:ext cx="3589898" cy="2394115"/>
            </a:xfrm>
            <a:prstGeom prst="rect">
              <a:avLst/>
            </a:prstGeom>
            <a:noFill/>
            <a:ln w="28575">
              <a:solidFill>
                <a:srgbClr val="2736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a:ln>
                    <a:noFill/>
                  </a:ln>
                  <a:solidFill>
                    <a:srgbClr val="404041"/>
                  </a:solidFill>
                  <a:effectLst/>
                  <a:uLnTx/>
                  <a:uFillTx/>
                  <a:latin typeface="Helvetica"/>
                  <a:ea typeface="+mn-ea"/>
                  <a:cs typeface="+mn-cs"/>
                </a:rPr>
                <a:t>Critères de classement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srgbClr val="404041"/>
                  </a:solidFill>
                  <a:effectLst/>
                  <a:uLnTx/>
                  <a:uFillTx/>
                  <a:latin typeface="Helvetica"/>
                  <a:ea typeface="+mn-ea"/>
                  <a:cs typeface="+mn-cs"/>
                </a:rPr>
                <a:t>pour qualifier l’impact des dépenses « à analyser »</a:t>
              </a:r>
            </a:p>
          </p:txBody>
        </p:sp>
        <p:sp>
          <p:nvSpPr>
            <p:cNvPr id="22" name="Rectangle 21">
              <a:extLst>
                <a:ext uri="{FF2B5EF4-FFF2-40B4-BE49-F238E27FC236}">
                  <a16:creationId xmlns:a16="http://schemas.microsoft.com/office/drawing/2014/main" id="{7D582F64-7D8C-448D-9460-5B6DC6359940}"/>
                </a:ext>
              </a:extLst>
            </p:cNvPr>
            <p:cNvSpPr/>
            <p:nvPr/>
          </p:nvSpPr>
          <p:spPr>
            <a:xfrm>
              <a:off x="4348480" y="4276226"/>
              <a:ext cx="389325" cy="2403631"/>
            </a:xfrm>
            <a:prstGeom prst="rect">
              <a:avLst/>
            </a:prstGeom>
            <a:noFill/>
            <a:ln w="31750">
              <a:solidFill>
                <a:srgbClr val="27368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Helvetica"/>
                <a:ea typeface="+mn-ea"/>
                <a:cs typeface="+mn-cs"/>
              </a:endParaRPr>
            </a:p>
          </p:txBody>
        </p:sp>
        <p:cxnSp>
          <p:nvCxnSpPr>
            <p:cNvPr id="24" name="Connecteur droit 23">
              <a:extLst>
                <a:ext uri="{FF2B5EF4-FFF2-40B4-BE49-F238E27FC236}">
                  <a16:creationId xmlns:a16="http://schemas.microsoft.com/office/drawing/2014/main" id="{4D361395-D7DA-4E54-8A0E-1966D0D50A39}"/>
                </a:ext>
              </a:extLst>
            </p:cNvPr>
            <p:cNvCxnSpPr>
              <a:cxnSpLocks/>
              <a:stCxn id="22" idx="3"/>
              <a:endCxn id="10" idx="1"/>
            </p:cNvCxnSpPr>
            <p:nvPr/>
          </p:nvCxnSpPr>
          <p:spPr>
            <a:xfrm>
              <a:off x="4737805" y="5478042"/>
              <a:ext cx="178987" cy="4762"/>
            </a:xfrm>
            <a:prstGeom prst="line">
              <a:avLst/>
            </a:prstGeom>
            <a:ln w="28575">
              <a:solidFill>
                <a:srgbClr val="273683"/>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e 14">
            <a:extLst>
              <a:ext uri="{FF2B5EF4-FFF2-40B4-BE49-F238E27FC236}">
                <a16:creationId xmlns:a16="http://schemas.microsoft.com/office/drawing/2014/main" id="{A70EC51D-B6A7-4127-9953-BDAB2F5356E6}"/>
              </a:ext>
            </a:extLst>
          </p:cNvPr>
          <p:cNvGrpSpPr/>
          <p:nvPr/>
        </p:nvGrpSpPr>
        <p:grpSpPr>
          <a:xfrm>
            <a:off x="7359368" y="1335036"/>
            <a:ext cx="1619696" cy="806741"/>
            <a:chOff x="7416800" y="1342226"/>
            <a:chExt cx="1619696" cy="806741"/>
          </a:xfrm>
        </p:grpSpPr>
        <p:sp>
          <p:nvSpPr>
            <p:cNvPr id="18" name="ZoneTexte 17">
              <a:extLst>
                <a:ext uri="{FF2B5EF4-FFF2-40B4-BE49-F238E27FC236}">
                  <a16:creationId xmlns:a16="http://schemas.microsoft.com/office/drawing/2014/main" id="{25F77155-11D2-495B-96DB-13650E51AD3E}"/>
                </a:ext>
              </a:extLst>
            </p:cNvPr>
            <p:cNvSpPr txBox="1"/>
            <p:nvPr/>
          </p:nvSpPr>
          <p:spPr>
            <a:xfrm>
              <a:off x="7416800" y="1517026"/>
              <a:ext cx="1284328" cy="578882"/>
            </a:xfrm>
            <a:prstGeom prst="roundRect">
              <a:avLst/>
            </a:prstGeom>
            <a:solidFill>
              <a:schemeClr val="bg1"/>
            </a:solidFill>
            <a:ln>
              <a:solidFill>
                <a:srgbClr val="207245"/>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srgbClr val="207245"/>
                  </a:solidFill>
                  <a:effectLst/>
                  <a:uLnTx/>
                  <a:uFillTx/>
                  <a:latin typeface="Helvetica"/>
                  <a:ea typeface="+mn-ea"/>
                  <a:cs typeface="+mn-cs"/>
                  <a:hlinkClick r:id="rId3"/>
                </a:rPr>
                <a:t>Voir l’outil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srgbClr val="207245"/>
                  </a:solidFill>
                  <a:effectLst/>
                  <a:uLnTx/>
                  <a:uFillTx/>
                  <a:latin typeface="Helvetica"/>
                  <a:ea typeface="+mn-ea"/>
                  <a:cs typeface="+mn-cs"/>
                  <a:hlinkClick r:id="rId3"/>
                </a:rPr>
                <a:t>Excel</a:t>
              </a:r>
              <a:endParaRPr kumimoji="0" lang="fr-FR" sz="1400" b="0" i="0" u="none" strike="noStrike" kern="1200" cap="none" spc="0" normalizeH="0" baseline="0" noProof="0">
                <a:ln>
                  <a:noFill/>
                </a:ln>
                <a:solidFill>
                  <a:srgbClr val="207245"/>
                </a:solidFill>
                <a:effectLst/>
                <a:uLnTx/>
                <a:uFillTx/>
                <a:latin typeface="Helvetica"/>
                <a:ea typeface="+mn-ea"/>
                <a:cs typeface="+mn-cs"/>
              </a:endParaRPr>
            </a:p>
          </p:txBody>
        </p:sp>
        <p:sp>
          <p:nvSpPr>
            <p:cNvPr id="19" name="ZoneTexte 18">
              <a:extLst>
                <a:ext uri="{FF2B5EF4-FFF2-40B4-BE49-F238E27FC236}">
                  <a16:creationId xmlns:a16="http://schemas.microsoft.com/office/drawing/2014/main" id="{DF556DD3-1638-4722-AC9B-44042BE1FF01}"/>
                </a:ext>
              </a:extLst>
            </p:cNvPr>
            <p:cNvSpPr txBox="1"/>
            <p:nvPr/>
          </p:nvSpPr>
          <p:spPr>
            <a:xfrm>
              <a:off x="7416800" y="1342226"/>
              <a:ext cx="767098" cy="261610"/>
            </a:xfrm>
            <a:prstGeom prst="rect">
              <a:avLst/>
            </a:prstGeom>
            <a:solidFill>
              <a:srgbClr val="20724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a:ln>
                    <a:noFill/>
                  </a:ln>
                  <a:solidFill>
                    <a:prstClr val="white"/>
                  </a:solidFill>
                  <a:effectLst/>
                  <a:uLnTx/>
                  <a:uFillTx/>
                  <a:latin typeface="Helvetica"/>
                  <a:ea typeface="+mn-ea"/>
                  <a:cs typeface="+mn-cs"/>
                </a:rPr>
                <a:t>+ d’info</a:t>
              </a:r>
            </a:p>
          </p:txBody>
        </p:sp>
        <p:pic>
          <p:nvPicPr>
            <p:cNvPr id="16" name="Picture 2">
              <a:extLst>
                <a:ext uri="{FF2B5EF4-FFF2-40B4-BE49-F238E27FC236}">
                  <a16:creationId xmlns:a16="http://schemas.microsoft.com/office/drawing/2014/main" id="{36B74182-0BEB-4FFA-8E05-F5BF3468B3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5760" y="1490306"/>
              <a:ext cx="670736" cy="658661"/>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Image 12">
            <a:extLst>
              <a:ext uri="{FF2B5EF4-FFF2-40B4-BE49-F238E27FC236}">
                <a16:creationId xmlns:a16="http://schemas.microsoft.com/office/drawing/2014/main" id="{EFAC4C7F-476D-4D81-B40F-BAC2CB924AFB}"/>
              </a:ext>
            </a:extLst>
          </p:cNvPr>
          <p:cNvPicPr>
            <a:picLocks noChangeAspect="1"/>
          </p:cNvPicPr>
          <p:nvPr/>
        </p:nvPicPr>
        <p:blipFill>
          <a:blip r:embed="rId5"/>
          <a:stretch>
            <a:fillRect/>
          </a:stretch>
        </p:blipFill>
        <p:spPr>
          <a:xfrm>
            <a:off x="500304" y="1402792"/>
            <a:ext cx="3848637" cy="5420481"/>
          </a:xfrm>
          <a:prstGeom prst="rect">
            <a:avLst/>
          </a:prstGeom>
        </p:spPr>
      </p:pic>
      <p:cxnSp>
        <p:nvCxnSpPr>
          <p:cNvPr id="17" name="Connecteur droit avec flèche 16">
            <a:extLst>
              <a:ext uri="{FF2B5EF4-FFF2-40B4-BE49-F238E27FC236}">
                <a16:creationId xmlns:a16="http://schemas.microsoft.com/office/drawing/2014/main" id="{BC25D06F-0B4A-4311-BFC4-D39786A05563}"/>
              </a:ext>
            </a:extLst>
          </p:cNvPr>
          <p:cNvCxnSpPr>
            <a:cxnSpLocks/>
          </p:cNvCxnSpPr>
          <p:nvPr/>
        </p:nvCxnSpPr>
        <p:spPr>
          <a:xfrm flipH="1">
            <a:off x="2800350" y="2379643"/>
            <a:ext cx="1882975" cy="4850"/>
          </a:xfrm>
          <a:prstGeom prst="straightConnector1">
            <a:avLst/>
          </a:prstGeom>
          <a:ln w="25400">
            <a:solidFill>
              <a:srgbClr val="273683"/>
            </a:solidFill>
            <a:prstDash val="sysDot"/>
            <a:headEnd w="lg" len="lg"/>
            <a:tailEnd type="triangle" w="med" len="lg"/>
          </a:ln>
        </p:spPr>
        <p:style>
          <a:lnRef idx="1">
            <a:schemeClr val="accent1"/>
          </a:lnRef>
          <a:fillRef idx="0">
            <a:schemeClr val="accent1"/>
          </a:fillRef>
          <a:effectRef idx="0">
            <a:schemeClr val="accent1"/>
          </a:effectRef>
          <a:fontRef idx="minor">
            <a:schemeClr val="tx1"/>
          </a:fontRef>
        </p:style>
      </p:cxnSp>
      <p:pic>
        <p:nvPicPr>
          <p:cNvPr id="20" name="Picture 6">
            <a:hlinkClick r:id="rId6"/>
            <a:extLst>
              <a:ext uri="{FF2B5EF4-FFF2-40B4-BE49-F238E27FC236}">
                <a16:creationId xmlns:a16="http://schemas.microsoft.com/office/drawing/2014/main" id="{E77B2288-4FF7-4C65-96A5-1F0C36E879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43812" y="3501570"/>
            <a:ext cx="1045872" cy="1479162"/>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1" name="ZoneTexte 20">
            <a:extLst>
              <a:ext uri="{FF2B5EF4-FFF2-40B4-BE49-F238E27FC236}">
                <a16:creationId xmlns:a16="http://schemas.microsoft.com/office/drawing/2014/main" id="{907E6886-42AD-44C8-B59C-A09D2D75E5BE}"/>
              </a:ext>
            </a:extLst>
          </p:cNvPr>
          <p:cNvSpPr txBox="1"/>
          <p:nvPr/>
        </p:nvSpPr>
        <p:spPr>
          <a:xfrm>
            <a:off x="7671743" y="3637054"/>
            <a:ext cx="1045872" cy="461665"/>
          </a:xfrm>
          <a:prstGeom prst="rect">
            <a:avLst/>
          </a:prstGeom>
          <a:noFill/>
        </p:spPr>
        <p:txBody>
          <a:bodyPr wrap="square" rtlCol="0">
            <a:spAutoFit/>
          </a:bodyPr>
          <a:lstStyle/>
          <a:p>
            <a:pPr algn="ctr"/>
            <a:r>
              <a:rPr lang="fr-FR" sz="1200" dirty="0">
                <a:solidFill>
                  <a:schemeClr val="bg1"/>
                </a:solidFill>
                <a:hlinkClick r:id="rId8">
                  <a:extLst>
                    <a:ext uri="{A12FA001-AC4F-418D-AE19-62706E023703}">
                      <ahyp:hlinkClr xmlns:ahyp="http://schemas.microsoft.com/office/drawing/2018/hyperlinkcolor" val="tx"/>
                    </a:ext>
                  </a:extLst>
                </a:hlinkClick>
              </a:rPr>
              <a:t>Annexe atténuation</a:t>
            </a:r>
            <a:endParaRPr lang="fr-FR" sz="1200" dirty="0">
              <a:solidFill>
                <a:schemeClr val="bg1"/>
              </a:solidFill>
            </a:endParaRPr>
          </a:p>
        </p:txBody>
      </p:sp>
    </p:spTree>
    <p:extLst>
      <p:ext uri="{BB962C8B-B14F-4D97-AF65-F5344CB8AC3E}">
        <p14:creationId xmlns:p14="http://schemas.microsoft.com/office/powerpoint/2010/main" val="3295522669"/>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Espace réservé du texte 18">
            <a:extLst>
              <a:ext uri="{FF2B5EF4-FFF2-40B4-BE49-F238E27FC236}">
                <a16:creationId xmlns:a16="http://schemas.microsoft.com/office/drawing/2014/main" id="{7A920D31-F3E1-4A9A-820E-7ABB3465A159}"/>
              </a:ext>
            </a:extLst>
          </p:cNvPr>
          <p:cNvSpPr>
            <a:spLocks noGrp="1"/>
          </p:cNvSpPr>
          <p:nvPr>
            <p:ph type="body" sz="quarter" idx="10"/>
          </p:nvPr>
        </p:nvSpPr>
        <p:spPr/>
        <p:txBody>
          <a:bodyPr/>
          <a:lstStyle/>
          <a:p>
            <a:endParaRPr lang="fr-FR"/>
          </a:p>
        </p:txBody>
      </p:sp>
      <p:sp>
        <p:nvSpPr>
          <p:cNvPr id="56" name="Titre 5">
            <a:extLst>
              <a:ext uri="{FF2B5EF4-FFF2-40B4-BE49-F238E27FC236}">
                <a16:creationId xmlns:a16="http://schemas.microsoft.com/office/drawing/2014/main" id="{FF349D38-C30E-B101-3110-933C6442CDA8}"/>
              </a:ext>
            </a:extLst>
          </p:cNvPr>
          <p:cNvSpPr txBox="1">
            <a:spLocks/>
          </p:cNvSpPr>
          <p:nvPr/>
        </p:nvSpPr>
        <p:spPr>
          <a:xfrm>
            <a:off x="251520" y="404664"/>
            <a:ext cx="8640960" cy="720080"/>
          </a:xfrm>
          <a:prstGeom prst="rect">
            <a:avLst/>
          </a:prstGeom>
          <a:noFill/>
        </p:spPr>
        <p:txBody>
          <a:bodyPr vert="horz" lIns="91440" tIns="45720" rIns="91440" bIns="45720" rtlCol="0" anchor="ctr">
            <a:normAutofit/>
          </a:bodyPr>
          <a:lstStyle>
            <a:lvl1pPr algn="l" defTabSz="685800" rtl="0" eaLnBrk="1" latinLnBrk="0" hangingPunct="1">
              <a:lnSpc>
                <a:spcPct val="90000"/>
              </a:lnSpc>
              <a:spcBef>
                <a:spcPct val="0"/>
              </a:spcBef>
              <a:buNone/>
              <a:defRPr sz="2400" kern="1200">
                <a:solidFill>
                  <a:srgbClr val="174195"/>
                </a:solidFill>
                <a:latin typeface="+mn-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fr-FR" sz="2400" b="0" i="0" u="none" strike="noStrike" kern="1200" cap="none" spc="0" normalizeH="0" baseline="0" noProof="0">
                <a:ln>
                  <a:noFill/>
                </a:ln>
                <a:solidFill>
                  <a:srgbClr val="174195"/>
                </a:solidFill>
                <a:effectLst/>
                <a:uLnTx/>
                <a:uFillTx/>
                <a:latin typeface="Helvetica" panose="020B0604020202020204" pitchFamily="34" charset="0"/>
                <a:ea typeface="+mj-ea"/>
                <a:cs typeface="Helvetica" panose="020B0604020202020204" pitchFamily="34" charset="0"/>
              </a:rPr>
              <a:t>Exemple de critères de classement</a:t>
            </a:r>
          </a:p>
        </p:txBody>
      </p:sp>
      <p:pic>
        <p:nvPicPr>
          <p:cNvPr id="3" name="Image 2">
            <a:extLst>
              <a:ext uri="{FF2B5EF4-FFF2-40B4-BE49-F238E27FC236}">
                <a16:creationId xmlns:a16="http://schemas.microsoft.com/office/drawing/2014/main" id="{64C57961-53F1-4F15-A96F-ECC7D13DF28E}"/>
              </a:ext>
            </a:extLst>
          </p:cNvPr>
          <p:cNvPicPr>
            <a:picLocks noChangeAspect="1"/>
          </p:cNvPicPr>
          <p:nvPr/>
        </p:nvPicPr>
        <p:blipFill>
          <a:blip r:embed="rId3"/>
          <a:stretch>
            <a:fillRect/>
          </a:stretch>
        </p:blipFill>
        <p:spPr>
          <a:xfrm>
            <a:off x="0" y="1591626"/>
            <a:ext cx="9144000" cy="3212757"/>
          </a:xfrm>
          <a:prstGeom prst="rect">
            <a:avLst/>
          </a:prstGeom>
        </p:spPr>
      </p:pic>
    </p:spTree>
    <p:extLst>
      <p:ext uri="{BB962C8B-B14F-4D97-AF65-F5344CB8AC3E}">
        <p14:creationId xmlns:p14="http://schemas.microsoft.com/office/powerpoint/2010/main" val="20075213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4DE1C3B8-4D46-433E-B972-CD6FA6447456}"/>
              </a:ext>
            </a:extLst>
          </p:cNvPr>
          <p:cNvSpPr>
            <a:spLocks noGrp="1"/>
          </p:cNvSpPr>
          <p:nvPr>
            <p:ph type="body" sz="quarter" idx="10"/>
          </p:nvPr>
        </p:nvSpPr>
        <p:spPr/>
        <p:txBody>
          <a:bodyPr/>
          <a:lstStyle/>
          <a:p>
            <a:endParaRPr lang="fr-FR"/>
          </a:p>
        </p:txBody>
      </p:sp>
      <p:sp>
        <p:nvSpPr>
          <p:cNvPr id="12" name="Titre 2">
            <a:extLst>
              <a:ext uri="{FF2B5EF4-FFF2-40B4-BE49-F238E27FC236}">
                <a16:creationId xmlns:a16="http://schemas.microsoft.com/office/drawing/2014/main" id="{096063B1-9E0A-4A53-864B-3998B9C1394B}"/>
              </a:ext>
            </a:extLst>
          </p:cNvPr>
          <p:cNvSpPr txBox="1">
            <a:spLocks/>
          </p:cNvSpPr>
          <p:nvPr/>
        </p:nvSpPr>
        <p:spPr>
          <a:xfrm>
            <a:off x="251520" y="380353"/>
            <a:ext cx="8028880" cy="840264"/>
          </a:xfrm>
          <a:prstGeom prst="rect">
            <a:avLst/>
          </a:prstGeom>
          <a:noFill/>
        </p:spPr>
        <p:txBody>
          <a:bodyPr vert="horz" lIns="91440" tIns="45720" rIns="91440" bIns="45720" rtlCol="0" anchor="ctr">
            <a:normAutofit fontScale="97500"/>
          </a:bodyPr>
          <a:lstStyle>
            <a:lvl1pPr algn="l" defTabSz="914400" rtl="0" eaLnBrk="1" latinLnBrk="0" hangingPunct="1">
              <a:spcBef>
                <a:spcPct val="0"/>
              </a:spcBef>
              <a:buNone/>
              <a:defRPr sz="3200" kern="1200">
                <a:solidFill>
                  <a:srgbClr val="174195"/>
                </a:solidFill>
                <a:latin typeface="+mn-lt"/>
                <a:ea typeface="+mj-ea"/>
                <a:cs typeface="+mj-cs"/>
              </a:defRPr>
            </a:lvl1pPr>
          </a:lstStyle>
          <a:p>
            <a:r>
              <a:rPr lang="fr-FR" sz="2200" dirty="0"/>
              <a:t>Exemples d’a</a:t>
            </a:r>
            <a:r>
              <a:rPr lang="fr-FR" sz="2200" dirty="0">
                <a:solidFill>
                  <a:srgbClr val="263482"/>
                </a:solidFill>
              </a:rPr>
              <a:t>pplication sur des lignes budgétaires</a:t>
            </a:r>
          </a:p>
        </p:txBody>
      </p:sp>
      <p:graphicFrame>
        <p:nvGraphicFramePr>
          <p:cNvPr id="18" name="Tableau 18">
            <a:extLst>
              <a:ext uri="{FF2B5EF4-FFF2-40B4-BE49-F238E27FC236}">
                <a16:creationId xmlns:a16="http://schemas.microsoft.com/office/drawing/2014/main" id="{9205C3B5-BAC5-4A34-9F12-E61B22E8D03C}"/>
              </a:ext>
            </a:extLst>
          </p:cNvPr>
          <p:cNvGraphicFramePr>
            <a:graphicFrameLocks noGrp="1"/>
          </p:cNvGraphicFramePr>
          <p:nvPr/>
        </p:nvGraphicFramePr>
        <p:xfrm>
          <a:off x="91555" y="1437880"/>
          <a:ext cx="8960890" cy="4152411"/>
        </p:xfrm>
        <a:graphic>
          <a:graphicData uri="http://schemas.openxmlformats.org/drawingml/2006/table">
            <a:tbl>
              <a:tblPr firstRow="1" bandRow="1">
                <a:tableStyleId>{5C22544A-7EE6-4342-B048-85BDC9FD1C3A}</a:tableStyleId>
              </a:tblPr>
              <a:tblGrid>
                <a:gridCol w="2084670">
                  <a:extLst>
                    <a:ext uri="{9D8B030D-6E8A-4147-A177-3AD203B41FA5}">
                      <a16:colId xmlns:a16="http://schemas.microsoft.com/office/drawing/2014/main" val="3095109759"/>
                    </a:ext>
                  </a:extLst>
                </a:gridCol>
                <a:gridCol w="1918255">
                  <a:extLst>
                    <a:ext uri="{9D8B030D-6E8A-4147-A177-3AD203B41FA5}">
                      <a16:colId xmlns:a16="http://schemas.microsoft.com/office/drawing/2014/main" val="629130075"/>
                    </a:ext>
                  </a:extLst>
                </a:gridCol>
                <a:gridCol w="1788499">
                  <a:extLst>
                    <a:ext uri="{9D8B030D-6E8A-4147-A177-3AD203B41FA5}">
                      <a16:colId xmlns:a16="http://schemas.microsoft.com/office/drawing/2014/main" val="2756932831"/>
                    </a:ext>
                  </a:extLst>
                </a:gridCol>
                <a:gridCol w="1631982">
                  <a:extLst>
                    <a:ext uri="{9D8B030D-6E8A-4147-A177-3AD203B41FA5}">
                      <a16:colId xmlns:a16="http://schemas.microsoft.com/office/drawing/2014/main" val="3356180234"/>
                    </a:ext>
                  </a:extLst>
                </a:gridCol>
                <a:gridCol w="1537484">
                  <a:extLst>
                    <a:ext uri="{9D8B030D-6E8A-4147-A177-3AD203B41FA5}">
                      <a16:colId xmlns:a16="http://schemas.microsoft.com/office/drawing/2014/main" val="1167540145"/>
                    </a:ext>
                  </a:extLst>
                </a:gridCol>
              </a:tblGrid>
              <a:tr h="617511">
                <a:tc>
                  <a:txBody>
                    <a:bodyPr/>
                    <a:lstStyle/>
                    <a:p>
                      <a:pPr algn="l"/>
                      <a:r>
                        <a:rPr lang="fr-FR" sz="1200">
                          <a:latin typeface="+mn-lt"/>
                        </a:rPr>
                        <a:t>Nature</a:t>
                      </a:r>
                    </a:p>
                  </a:txBody>
                  <a:tcPr anchor="ctr"/>
                </a:tc>
                <a:tc>
                  <a:txBody>
                    <a:bodyPr/>
                    <a:lstStyle/>
                    <a:p>
                      <a:pPr algn="l"/>
                      <a:r>
                        <a:rPr lang="fr-FR" sz="1200">
                          <a:latin typeface="+mn-lt"/>
                        </a:rPr>
                        <a:t>Fonction</a:t>
                      </a:r>
                    </a:p>
                  </a:txBody>
                  <a:tcPr anchor="ctr"/>
                </a:tc>
                <a:tc>
                  <a:txBody>
                    <a:bodyPr/>
                    <a:lstStyle/>
                    <a:p>
                      <a:pPr algn="l"/>
                      <a:r>
                        <a:rPr lang="fr-FR" sz="1200">
                          <a:latin typeface="+mn-lt"/>
                        </a:rPr>
                        <a:t>Opérations</a:t>
                      </a:r>
                    </a:p>
                  </a:txBody>
                  <a:tcPr anchor="ctr">
                    <a:lnR w="38100" cap="flat" cmpd="sng" algn="ctr">
                      <a:solidFill>
                        <a:schemeClr val="bg1"/>
                      </a:solidFill>
                      <a:prstDash val="solid"/>
                      <a:round/>
                      <a:headEnd type="none" w="med" len="med"/>
                      <a:tailEnd type="none" w="med" len="med"/>
                    </a:lnR>
                  </a:tcPr>
                </a:tc>
                <a:tc>
                  <a:txBody>
                    <a:bodyPr/>
                    <a:lstStyle/>
                    <a:p>
                      <a:pPr algn="ctr"/>
                      <a:r>
                        <a:rPr lang="fr-FR" sz="1200">
                          <a:latin typeface="+mn-lt"/>
                        </a:rPr>
                        <a:t>Catégorie climat</a:t>
                      </a:r>
                    </a:p>
                  </a:txBody>
                  <a:tcPr anchor="ctr">
                    <a:lnL w="38100" cap="flat" cmpd="sng" algn="ctr">
                      <a:solidFill>
                        <a:schemeClr val="bg1"/>
                      </a:solidFill>
                      <a:prstDash val="solid"/>
                      <a:round/>
                      <a:headEnd type="none" w="med" len="med"/>
                      <a:tailEnd type="none" w="med" len="med"/>
                    </a:lnL>
                    <a:solidFill>
                      <a:srgbClr val="263482"/>
                    </a:solidFill>
                  </a:tcPr>
                </a:tc>
                <a:tc>
                  <a:txBody>
                    <a:bodyPr/>
                    <a:lstStyle/>
                    <a:p>
                      <a:pPr algn="ctr"/>
                      <a:r>
                        <a:rPr lang="fr-FR" sz="1200">
                          <a:latin typeface="+mn-lt"/>
                        </a:rPr>
                        <a:t>Couleur</a:t>
                      </a:r>
                    </a:p>
                  </a:txBody>
                  <a:tcPr anchor="ctr">
                    <a:solidFill>
                      <a:srgbClr val="263482"/>
                    </a:solidFill>
                  </a:tcPr>
                </a:tc>
                <a:extLst>
                  <a:ext uri="{0D108BD9-81ED-4DB2-BD59-A6C34878D82A}">
                    <a16:rowId xmlns:a16="http://schemas.microsoft.com/office/drawing/2014/main" val="59838621"/>
                  </a:ext>
                </a:extLst>
              </a:tr>
              <a:tr h="562866">
                <a:tc>
                  <a:txBody>
                    <a:bodyPr/>
                    <a:lstStyle/>
                    <a:p>
                      <a:pPr algn="l"/>
                      <a:r>
                        <a:rPr lang="fr-FR" sz="1200" dirty="0">
                          <a:latin typeface="+mn-lt"/>
                        </a:rPr>
                        <a:t>6553 – Service d’incendie</a:t>
                      </a:r>
                    </a:p>
                  </a:txBody>
                  <a:tcPr anchor="ctr"/>
                </a:tc>
                <a:tc>
                  <a:txBody>
                    <a:bodyPr/>
                    <a:lstStyle/>
                    <a:p>
                      <a:pPr algn="l"/>
                      <a:r>
                        <a:rPr lang="fr-FR" sz="1200">
                          <a:latin typeface="+mn-lt"/>
                        </a:rPr>
                        <a:t>12 – Incendie et secours</a:t>
                      </a:r>
                    </a:p>
                  </a:txBody>
                  <a:tcPr anchor="ctr"/>
                </a:tc>
                <a:tc>
                  <a:txBody>
                    <a:bodyPr/>
                    <a:lstStyle/>
                    <a:p>
                      <a:pPr algn="l"/>
                      <a:r>
                        <a:rPr lang="fr-FR" sz="1200">
                          <a:latin typeface="+mn-lt"/>
                        </a:rPr>
                        <a:t>- </a:t>
                      </a:r>
                    </a:p>
                  </a:txBody>
                  <a:tcPr anchor="ctr">
                    <a:lnR w="38100" cap="flat" cmpd="sng" algn="ctr">
                      <a:solidFill>
                        <a:schemeClr val="bg1"/>
                      </a:solidFill>
                      <a:prstDash val="solid"/>
                      <a:round/>
                      <a:headEnd type="none" w="med" len="med"/>
                      <a:tailEnd type="none" w="med" len="med"/>
                    </a:lnR>
                  </a:tcPr>
                </a:tc>
                <a:tc>
                  <a:txBody>
                    <a:bodyPr/>
                    <a:lstStyle/>
                    <a:p>
                      <a:pPr algn="ctr"/>
                      <a:r>
                        <a:rPr lang="fr-FR" sz="1200" dirty="0">
                          <a:latin typeface="+mn-lt"/>
                        </a:rPr>
                        <a:t>Incendie et secours</a:t>
                      </a:r>
                    </a:p>
                  </a:txBody>
                  <a:tcPr anchor="ctr">
                    <a:lnL w="38100" cap="flat" cmpd="sng" algn="ctr">
                      <a:solidFill>
                        <a:schemeClr val="bg1"/>
                      </a:solidFill>
                      <a:prstDash val="solid"/>
                      <a:round/>
                      <a:headEnd type="none" w="med" len="med"/>
                      <a:tailEnd type="none" w="med" len="med"/>
                    </a:ln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kern="1200" cap="small" baseline="0" dirty="0">
                          <a:solidFill>
                            <a:schemeClr val="bg1"/>
                          </a:solidFill>
                          <a:latin typeface="+mn-lt"/>
                          <a:ea typeface="+mn-ea"/>
                          <a:cs typeface="+mn-cs"/>
                        </a:rPr>
                        <a:t>Neutre </a:t>
                      </a:r>
                    </a:p>
                  </a:txBody>
                  <a:tcPr anchor="ctr">
                    <a:solidFill>
                      <a:schemeClr val="bg1">
                        <a:lumMod val="65000"/>
                      </a:schemeClr>
                    </a:solidFill>
                  </a:tcPr>
                </a:tc>
                <a:extLst>
                  <a:ext uri="{0D108BD9-81ED-4DB2-BD59-A6C34878D82A}">
                    <a16:rowId xmlns:a16="http://schemas.microsoft.com/office/drawing/2014/main" val="3820124144"/>
                  </a:ext>
                </a:extLst>
              </a:tr>
              <a:tr h="5628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2315 – Installation, matériel et outillage techniques</a:t>
                      </a:r>
                    </a:p>
                    <a:p>
                      <a:pPr algn="l"/>
                      <a:endParaRPr lang="fr-FR" sz="1200" dirty="0">
                        <a:latin typeface="+mn-lt"/>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844 – Voirie </a:t>
                      </a:r>
                    </a:p>
                    <a:p>
                      <a:pPr algn="l"/>
                      <a:endParaRPr lang="fr-FR" sz="1200" dirty="0">
                        <a:latin typeface="+mn-lt"/>
                      </a:endParaRPr>
                    </a:p>
                  </a:txBody>
                  <a:tcPr anchor="ctr"/>
                </a:tc>
                <a:tc>
                  <a:txBody>
                    <a:bodyPr/>
                    <a:lstStyle/>
                    <a:p>
                      <a:pPr algn="l"/>
                      <a:r>
                        <a:rPr lang="fr-FR" sz="1200">
                          <a:latin typeface="+mn-lt"/>
                        </a:rPr>
                        <a:t>Tramway – rue de la paix</a:t>
                      </a:r>
                    </a:p>
                  </a:txBody>
                  <a:tcPr anchor="ctr">
                    <a:lnR w="38100" cap="flat" cmpd="sng" algn="ctr">
                      <a:solidFill>
                        <a:schemeClr val="bg1"/>
                      </a:solidFill>
                      <a:prstDash val="solid"/>
                      <a:round/>
                      <a:headEnd type="none" w="med" len="med"/>
                      <a:tailEnd type="none" w="med" len="med"/>
                    </a:lnR>
                  </a:tcPr>
                </a:tc>
                <a:tc>
                  <a:txBody>
                    <a:bodyPr/>
                    <a:lstStyle/>
                    <a:p>
                      <a:pPr algn="ctr"/>
                      <a:r>
                        <a:rPr lang="fr-FR" sz="1200">
                          <a:latin typeface="+mn-lt"/>
                        </a:rPr>
                        <a:t>Transports</a:t>
                      </a:r>
                    </a:p>
                  </a:txBody>
                  <a:tcPr anchor="ctr">
                    <a:lnL w="38100" cap="flat" cmpd="sng" algn="ctr">
                      <a:solidFill>
                        <a:schemeClr val="bg1"/>
                      </a:solidFill>
                      <a:prstDash val="solid"/>
                      <a:round/>
                      <a:headEnd type="none" w="med" len="med"/>
                      <a:tailEnd type="none" w="med" len="med"/>
                    </a:lnL>
                  </a:tcPr>
                </a:tc>
                <a:tc>
                  <a:txBody>
                    <a:bodyPr/>
                    <a:lstStyle/>
                    <a:p>
                      <a:pPr algn="ctr"/>
                      <a:r>
                        <a:rPr lang="fr-FR" sz="1400" b="1" cap="small" baseline="0">
                          <a:solidFill>
                            <a:schemeClr val="bg1"/>
                          </a:solidFill>
                          <a:latin typeface="+mn-lt"/>
                        </a:rPr>
                        <a:t>Très favorable</a:t>
                      </a:r>
                    </a:p>
                  </a:txBody>
                  <a:tcPr anchor="ctr">
                    <a:solidFill>
                      <a:srgbClr val="6E9B43"/>
                    </a:solidFill>
                  </a:tcPr>
                </a:tc>
                <a:extLst>
                  <a:ext uri="{0D108BD9-81ED-4DB2-BD59-A6C34878D82A}">
                    <a16:rowId xmlns:a16="http://schemas.microsoft.com/office/drawing/2014/main" val="3036663478"/>
                  </a:ext>
                </a:extLst>
              </a:tr>
              <a:tr h="562866">
                <a:tc>
                  <a:txBody>
                    <a:bodyPr/>
                    <a:lstStyle/>
                    <a:p>
                      <a:pPr algn="l"/>
                      <a:r>
                        <a:rPr lang="fr-FR" sz="1200" dirty="0">
                          <a:latin typeface="+mn-lt"/>
                        </a:rPr>
                        <a:t>611 – contrat de prestation de service</a:t>
                      </a:r>
                    </a:p>
                  </a:txBody>
                  <a:tcPr anchor="ctr"/>
                </a:tc>
                <a:tc>
                  <a:txBody>
                    <a:bodyPr/>
                    <a:lstStyle/>
                    <a:p>
                      <a:pPr algn="l"/>
                      <a:r>
                        <a:rPr lang="fr-FR" sz="1200" dirty="0">
                          <a:latin typeface="+mn-lt"/>
                        </a:rPr>
                        <a:t>421 – Centre de loisirs</a:t>
                      </a:r>
                    </a:p>
                  </a:txBody>
                  <a:tcPr anchor="ctr"/>
                </a:tc>
                <a:tc>
                  <a:txBody>
                    <a:bodyPr/>
                    <a:lstStyle/>
                    <a:p>
                      <a:pPr algn="l"/>
                      <a:r>
                        <a:rPr lang="fr-FR" sz="1200" dirty="0">
                          <a:latin typeface="+mn-lt"/>
                        </a:rPr>
                        <a:t>Centre de loisirs</a:t>
                      </a:r>
                    </a:p>
                  </a:txBody>
                  <a:tcPr anchor="ctr">
                    <a:lnR w="38100" cap="flat" cmpd="sng" algn="ctr">
                      <a:solidFill>
                        <a:schemeClr val="bg1"/>
                      </a:solidFill>
                      <a:prstDash val="solid"/>
                      <a:round/>
                      <a:headEnd type="none" w="med" len="med"/>
                      <a:tailEnd type="none" w="med" len="med"/>
                    </a:lnR>
                  </a:tcPr>
                </a:tc>
                <a:tc>
                  <a:txBody>
                    <a:bodyPr/>
                    <a:lstStyle/>
                    <a:p>
                      <a:pPr algn="ctr"/>
                      <a:r>
                        <a:rPr lang="fr-FR" sz="1200" dirty="0">
                          <a:latin typeface="+mn-lt"/>
                        </a:rPr>
                        <a:t>Culture</a:t>
                      </a:r>
                    </a:p>
                  </a:txBody>
                  <a:tcPr anchor="ctr">
                    <a:lnL w="38100" cap="flat" cmpd="sng" algn="ctr">
                      <a:solidFill>
                        <a:schemeClr val="bg1"/>
                      </a:solidFill>
                      <a:prstDash val="solid"/>
                      <a:round/>
                      <a:headEnd type="none" w="med" len="med"/>
                      <a:tailEnd type="none" w="med" len="med"/>
                    </a:ln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fr-FR" sz="1400" b="1" kern="1200" cap="small" baseline="0" dirty="0">
                          <a:solidFill>
                            <a:schemeClr val="bg1"/>
                          </a:solidFill>
                          <a:latin typeface="+mn-lt"/>
                          <a:ea typeface="+mn-ea"/>
                          <a:cs typeface="+mn-cs"/>
                        </a:rPr>
                        <a:t>Neutre </a:t>
                      </a:r>
                    </a:p>
                  </a:txBody>
                  <a:tcPr anchor="ctr">
                    <a:solidFill>
                      <a:schemeClr val="bg1">
                        <a:lumMod val="65000"/>
                      </a:schemeClr>
                    </a:solidFill>
                  </a:tcPr>
                </a:tc>
                <a:extLst>
                  <a:ext uri="{0D108BD9-81ED-4DB2-BD59-A6C34878D82A}">
                    <a16:rowId xmlns:a16="http://schemas.microsoft.com/office/drawing/2014/main" val="1193403658"/>
                  </a:ext>
                </a:extLst>
              </a:tr>
              <a:tr h="562866">
                <a:tc>
                  <a:txBody>
                    <a:bodyPr/>
                    <a:lstStyle/>
                    <a:p>
                      <a:pPr algn="l"/>
                      <a:r>
                        <a:rPr lang="fr-FR" sz="1200" dirty="0">
                          <a:latin typeface="+mn-lt"/>
                        </a:rPr>
                        <a:t>20421 – </a:t>
                      </a:r>
                      <a:r>
                        <a:rPr lang="fr-FR" sz="1200" b="0" i="0" u="none" strike="noStrike" dirty="0">
                          <a:solidFill>
                            <a:srgbClr val="333333"/>
                          </a:solidFill>
                          <a:effectLst/>
                          <a:latin typeface="+mn-lt"/>
                        </a:rPr>
                        <a:t>Biens mobiliers, matériel et études</a:t>
                      </a:r>
                      <a:r>
                        <a:rPr lang="fr-FR" sz="1200" dirty="0">
                          <a:latin typeface="+mn-lt"/>
                        </a:rPr>
                        <a:t> </a:t>
                      </a:r>
                    </a:p>
                  </a:txBody>
                  <a:tcPr anchor="ctr"/>
                </a:tc>
                <a:tc>
                  <a:txBody>
                    <a:bodyPr/>
                    <a:lstStyle/>
                    <a:p>
                      <a:pPr algn="l"/>
                      <a:r>
                        <a:rPr lang="fr-FR" sz="1200" b="0" i="0" u="none" strike="noStrike">
                          <a:solidFill>
                            <a:srgbClr val="333333"/>
                          </a:solidFill>
                          <a:effectLst/>
                          <a:latin typeface="+mn-lt"/>
                        </a:rPr>
                        <a:t>821 – Transport sur route</a:t>
                      </a:r>
                      <a:r>
                        <a:rPr lang="fr-FR" sz="1200">
                          <a:latin typeface="+mn-lt"/>
                        </a:rPr>
                        <a:t> </a:t>
                      </a:r>
                    </a:p>
                  </a:txBody>
                  <a:tcPr anchor="ctr"/>
                </a:tc>
                <a:tc>
                  <a:txBody>
                    <a:bodyPr/>
                    <a:lstStyle/>
                    <a:p>
                      <a:pPr algn="l"/>
                      <a:r>
                        <a:rPr lang="fr-FR" sz="1200">
                          <a:latin typeface="+mn-lt"/>
                        </a:rPr>
                        <a:t>Renouvellement de bus GNV</a:t>
                      </a:r>
                    </a:p>
                  </a:txBody>
                  <a:tcPr anchor="ctr">
                    <a:lnR w="38100" cap="flat" cmpd="sng" algn="ctr">
                      <a:solidFill>
                        <a:schemeClr val="bg1"/>
                      </a:solidFill>
                      <a:prstDash val="solid"/>
                      <a:round/>
                      <a:headEnd type="none" w="med" len="med"/>
                      <a:tailEnd type="none" w="med" len="med"/>
                    </a:lnR>
                  </a:tcPr>
                </a:tc>
                <a:tc>
                  <a:txBody>
                    <a:bodyPr/>
                    <a:lstStyle/>
                    <a:p>
                      <a:pPr algn="ctr"/>
                      <a:r>
                        <a:rPr lang="fr-FR" sz="1200">
                          <a:latin typeface="+mn-lt"/>
                        </a:rPr>
                        <a:t>Transports collectifs </a:t>
                      </a:r>
                    </a:p>
                  </a:txBody>
                  <a:tcPr anchor="ctr">
                    <a:lnL w="38100" cap="flat" cmpd="sng" algn="ctr">
                      <a:solidFill>
                        <a:schemeClr val="bg1"/>
                      </a:solidFill>
                      <a:prstDash val="solid"/>
                      <a:round/>
                      <a:headEnd type="none" w="med" len="med"/>
                      <a:tailEnd type="none" w="med" len="med"/>
                    </a:ln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cap="small" baseline="0" dirty="0">
                          <a:solidFill>
                            <a:schemeClr val="bg1"/>
                          </a:solidFill>
                          <a:latin typeface="+mn-lt"/>
                        </a:rPr>
                        <a:t>Favorable sous conditions</a:t>
                      </a:r>
                    </a:p>
                  </a:txBody>
                  <a:tcPr anchor="ctr">
                    <a:solidFill>
                      <a:srgbClr val="99CA3C"/>
                    </a:solidFill>
                  </a:tcPr>
                </a:tc>
                <a:extLst>
                  <a:ext uri="{0D108BD9-81ED-4DB2-BD59-A6C34878D82A}">
                    <a16:rowId xmlns:a16="http://schemas.microsoft.com/office/drawing/2014/main" val="3151383393"/>
                  </a:ext>
                </a:extLst>
              </a:tr>
              <a:tr h="562866">
                <a:tc>
                  <a:txBody>
                    <a:bodyPr/>
                    <a:lstStyle/>
                    <a:p>
                      <a:pPr algn="l"/>
                      <a:r>
                        <a:rPr lang="fr-FR" sz="1200" b="0" i="0" u="none" strike="noStrike" dirty="0">
                          <a:solidFill>
                            <a:srgbClr val="333333"/>
                          </a:solidFill>
                          <a:effectLst/>
                          <a:latin typeface="+mn-lt"/>
                        </a:rPr>
                        <a:t>204122</a:t>
                      </a:r>
                      <a:r>
                        <a:rPr lang="fr-FR" sz="1200" dirty="0">
                          <a:latin typeface="+mn-lt"/>
                        </a:rPr>
                        <a:t> – </a:t>
                      </a:r>
                      <a:r>
                        <a:rPr lang="fr-FR" sz="1200" b="0" i="0" u="none" strike="noStrike" dirty="0">
                          <a:solidFill>
                            <a:srgbClr val="333333"/>
                          </a:solidFill>
                          <a:effectLst/>
                          <a:latin typeface="+mn-lt"/>
                        </a:rPr>
                        <a:t>Bâtiments et installations</a:t>
                      </a:r>
                      <a:r>
                        <a:rPr lang="fr-FR" sz="1200" dirty="0">
                          <a:latin typeface="+mn-lt"/>
                        </a:rPr>
                        <a:t> </a:t>
                      </a:r>
                    </a:p>
                  </a:txBody>
                  <a:tcPr anchor="ctr"/>
                </a:tc>
                <a:tc>
                  <a:txBody>
                    <a:bodyPr/>
                    <a:lstStyle/>
                    <a:p>
                      <a:pPr algn="l"/>
                      <a:r>
                        <a:rPr lang="fr-FR" sz="1200" b="0" i="0" u="none" strike="noStrike">
                          <a:solidFill>
                            <a:srgbClr val="333333"/>
                          </a:solidFill>
                          <a:effectLst/>
                          <a:latin typeface="+mn-lt"/>
                        </a:rPr>
                        <a:t>633</a:t>
                      </a:r>
                      <a:r>
                        <a:rPr lang="fr-FR" sz="1200">
                          <a:latin typeface="+mn-lt"/>
                        </a:rPr>
                        <a:t> – </a:t>
                      </a:r>
                      <a:r>
                        <a:rPr lang="fr-FR" sz="1200" b="0" i="0" u="none" strike="noStrike">
                          <a:solidFill>
                            <a:srgbClr val="333333"/>
                          </a:solidFill>
                          <a:effectLst/>
                          <a:latin typeface="+mn-lt"/>
                        </a:rPr>
                        <a:t>Développement touristique</a:t>
                      </a:r>
                      <a:r>
                        <a:rPr lang="fr-FR" sz="1200">
                          <a:latin typeface="+mn-lt"/>
                        </a:rPr>
                        <a:t> </a:t>
                      </a:r>
                    </a:p>
                  </a:txBody>
                  <a:tcPr anchor="ctr"/>
                </a:tc>
                <a:tc>
                  <a:txBody>
                    <a:bodyPr/>
                    <a:lstStyle/>
                    <a:p>
                      <a:pPr algn="l"/>
                      <a:r>
                        <a:rPr lang="fr-FR" sz="1200" b="0" i="0" u="none" strike="noStrike">
                          <a:solidFill>
                            <a:srgbClr val="333333"/>
                          </a:solidFill>
                          <a:effectLst/>
                          <a:latin typeface="+mn-lt"/>
                        </a:rPr>
                        <a:t>Aéroport - Contrat triennal</a:t>
                      </a:r>
                      <a:r>
                        <a:rPr lang="fr-FR" sz="1200">
                          <a:latin typeface="+mn-lt"/>
                        </a:rPr>
                        <a:t> </a:t>
                      </a:r>
                    </a:p>
                  </a:txBody>
                  <a:tcPr anchor="ctr">
                    <a:lnR w="38100" cap="flat" cmpd="sng" algn="ctr">
                      <a:solidFill>
                        <a:schemeClr val="bg1"/>
                      </a:solidFill>
                      <a:prstDash val="solid"/>
                      <a:round/>
                      <a:headEnd type="none" w="med" len="med"/>
                      <a:tailEnd type="none" w="med" len="med"/>
                    </a:lnR>
                  </a:tcPr>
                </a:tc>
                <a:tc>
                  <a:txBody>
                    <a:bodyPr/>
                    <a:lstStyle/>
                    <a:p>
                      <a:pPr algn="ctr"/>
                      <a:r>
                        <a:rPr lang="fr-FR" sz="1200">
                          <a:latin typeface="+mn-lt"/>
                        </a:rPr>
                        <a:t>Transports aérien</a:t>
                      </a:r>
                    </a:p>
                  </a:txBody>
                  <a:tcPr anchor="ctr">
                    <a:lnL w="38100" cap="flat" cmpd="sng" algn="ctr">
                      <a:solidFill>
                        <a:schemeClr val="bg1"/>
                      </a:solidFill>
                      <a:prstDash val="solid"/>
                      <a:round/>
                      <a:headEnd type="none" w="med" len="med"/>
                      <a:tailEnd type="none" w="med" len="med"/>
                    </a:lnL>
                  </a:tcPr>
                </a:tc>
                <a:tc>
                  <a:txBody>
                    <a:bodyPr/>
                    <a:lstStyle/>
                    <a:p>
                      <a:pPr algn="ctr"/>
                      <a:r>
                        <a:rPr lang="fr-FR" sz="1400" b="1" cap="small" baseline="0">
                          <a:solidFill>
                            <a:schemeClr val="bg1"/>
                          </a:solidFill>
                          <a:latin typeface="+mn-lt"/>
                        </a:rPr>
                        <a:t>Défavorable</a:t>
                      </a:r>
                    </a:p>
                  </a:txBody>
                  <a:tcPr anchor="ctr">
                    <a:solidFill>
                      <a:srgbClr val="873640"/>
                    </a:solidFill>
                  </a:tcPr>
                </a:tc>
                <a:extLst>
                  <a:ext uri="{0D108BD9-81ED-4DB2-BD59-A6C34878D82A}">
                    <a16:rowId xmlns:a16="http://schemas.microsoft.com/office/drawing/2014/main" val="3490035473"/>
                  </a:ext>
                </a:extLst>
              </a:tr>
              <a:tr h="643356">
                <a:tc>
                  <a:txBody>
                    <a:bodyPr/>
                    <a:lstStyle/>
                    <a:p>
                      <a:pPr algn="l"/>
                      <a:r>
                        <a:rPr lang="fr-FR" sz="1200" dirty="0">
                          <a:latin typeface="+mn-lt"/>
                        </a:rPr>
                        <a:t>60612 – Achats énergie - Electricité</a:t>
                      </a:r>
                    </a:p>
                  </a:txBody>
                  <a:tcPr anchor="ctr"/>
                </a:tc>
                <a:tc>
                  <a:txBody>
                    <a:bodyPr/>
                    <a:lstStyle/>
                    <a:p>
                      <a:pPr algn="l"/>
                      <a:r>
                        <a:rPr lang="fr-FR" sz="1200" b="0" i="0" u="none" strike="noStrike">
                          <a:solidFill>
                            <a:srgbClr val="333333"/>
                          </a:solidFill>
                          <a:effectLst/>
                          <a:latin typeface="+mn-lt"/>
                          <a:cs typeface="Arial" panose="020B0604020202020204" pitchFamily="34" charset="0"/>
                        </a:rPr>
                        <a:t>020</a:t>
                      </a:r>
                      <a:r>
                        <a:rPr lang="fr-FR" sz="1800">
                          <a:latin typeface="+mn-lt"/>
                          <a:cs typeface="Arial" panose="020B0604020202020204" pitchFamily="34" charset="0"/>
                        </a:rPr>
                        <a:t> </a:t>
                      </a:r>
                      <a:r>
                        <a:rPr lang="fr-FR" sz="1200" b="0">
                          <a:latin typeface="+mn-lt"/>
                          <a:cs typeface="Arial" panose="020B0604020202020204" pitchFamily="34" charset="0"/>
                        </a:rPr>
                        <a:t>–</a:t>
                      </a:r>
                      <a:r>
                        <a:rPr lang="fr-FR" sz="1800">
                          <a:latin typeface="+mn-lt"/>
                          <a:cs typeface="Arial" panose="020B0604020202020204" pitchFamily="34" charset="0"/>
                        </a:rPr>
                        <a:t> </a:t>
                      </a:r>
                      <a:r>
                        <a:rPr lang="fr-FR" sz="1200" b="0" i="0" u="none" strike="noStrike">
                          <a:solidFill>
                            <a:srgbClr val="333333"/>
                          </a:solidFill>
                          <a:effectLst/>
                          <a:latin typeface="+mn-lt"/>
                        </a:rPr>
                        <a:t>Administration générale de la collectivité</a:t>
                      </a:r>
                      <a:r>
                        <a:rPr lang="fr-FR" sz="1800">
                          <a:latin typeface="+mn-lt"/>
                        </a:rPr>
                        <a:t> </a:t>
                      </a:r>
                      <a:endParaRPr lang="fr-FR" sz="1200">
                        <a:latin typeface="+mn-lt"/>
                      </a:endParaRPr>
                    </a:p>
                  </a:txBody>
                  <a:tcPr anchor="ctr"/>
                </a:tc>
                <a:tc>
                  <a:txBody>
                    <a:bodyPr/>
                    <a:lstStyle/>
                    <a:p>
                      <a:pPr algn="l"/>
                      <a:r>
                        <a:rPr lang="fr-FR" sz="1200" dirty="0">
                          <a:latin typeface="+mn-lt"/>
                        </a:rPr>
                        <a:t>- </a:t>
                      </a:r>
                    </a:p>
                  </a:txBody>
                  <a:tcPr anchor="ctr">
                    <a:lnR w="38100" cap="flat" cmpd="sng" algn="ctr">
                      <a:solidFill>
                        <a:schemeClr val="bg1"/>
                      </a:solidFill>
                      <a:prstDash val="solid"/>
                      <a:round/>
                      <a:headEnd type="none" w="med" len="med"/>
                      <a:tailEnd type="none" w="med" len="med"/>
                    </a:lnR>
                  </a:tcPr>
                </a:tc>
                <a:tc>
                  <a:txBody>
                    <a:bodyPr/>
                    <a:lstStyle/>
                    <a:p>
                      <a:pPr algn="ctr"/>
                      <a:r>
                        <a:rPr lang="fr-FR" sz="1200">
                          <a:latin typeface="+mn-lt"/>
                        </a:rPr>
                        <a:t>Energie électrique verte</a:t>
                      </a:r>
                    </a:p>
                  </a:txBody>
                  <a:tcPr anchor="ctr">
                    <a:lnL w="38100" cap="flat" cmpd="sng" algn="ctr">
                      <a:solidFill>
                        <a:schemeClr val="bg1"/>
                      </a:solidFill>
                      <a:prstDash val="solid"/>
                      <a:round/>
                      <a:headEnd type="none" w="med" len="med"/>
                      <a:tailEnd type="none" w="med" len="med"/>
                    </a:ln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cap="small" baseline="0" dirty="0">
                          <a:solidFill>
                            <a:schemeClr val="bg1"/>
                          </a:solidFill>
                          <a:latin typeface="+mn-lt"/>
                        </a:rPr>
                        <a:t>Très favorable</a:t>
                      </a:r>
                    </a:p>
                  </a:txBody>
                  <a:tcPr anchor="ctr">
                    <a:solidFill>
                      <a:srgbClr val="6E9B43"/>
                    </a:solidFill>
                  </a:tcPr>
                </a:tc>
                <a:extLst>
                  <a:ext uri="{0D108BD9-81ED-4DB2-BD59-A6C34878D82A}">
                    <a16:rowId xmlns:a16="http://schemas.microsoft.com/office/drawing/2014/main" val="3008988366"/>
                  </a:ext>
                </a:extLst>
              </a:tr>
            </a:tbl>
          </a:graphicData>
        </a:graphic>
      </p:graphicFrame>
      <p:sp>
        <p:nvSpPr>
          <p:cNvPr id="10" name="Rectangle 9">
            <a:extLst>
              <a:ext uri="{FF2B5EF4-FFF2-40B4-BE49-F238E27FC236}">
                <a16:creationId xmlns:a16="http://schemas.microsoft.com/office/drawing/2014/main" id="{AAD54512-1CF6-42BC-9EC6-3CF42B886532}"/>
              </a:ext>
            </a:extLst>
          </p:cNvPr>
          <p:cNvSpPr/>
          <p:nvPr/>
        </p:nvSpPr>
        <p:spPr>
          <a:xfrm>
            <a:off x="5792651" y="6094234"/>
            <a:ext cx="1745950" cy="529123"/>
          </a:xfrm>
          <a:prstGeom prst="rect">
            <a:avLst/>
          </a:prstGeom>
          <a:noFill/>
          <a:ln w="19050">
            <a:solidFill>
              <a:srgbClr val="749A3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cap="small">
                <a:solidFill>
                  <a:srgbClr val="749A3C"/>
                </a:solidFill>
              </a:rPr>
              <a:t>Informations complémentaires</a:t>
            </a:r>
          </a:p>
        </p:txBody>
      </p:sp>
      <p:cxnSp>
        <p:nvCxnSpPr>
          <p:cNvPr id="23" name="Connecteur droit avec flèche 22">
            <a:extLst>
              <a:ext uri="{FF2B5EF4-FFF2-40B4-BE49-F238E27FC236}">
                <a16:creationId xmlns:a16="http://schemas.microsoft.com/office/drawing/2014/main" id="{ACF75B47-1E08-4450-B439-549391DB42D6}"/>
              </a:ext>
            </a:extLst>
          </p:cNvPr>
          <p:cNvCxnSpPr>
            <a:cxnSpLocks/>
            <a:stCxn id="10" idx="0"/>
          </p:cNvCxnSpPr>
          <p:nvPr/>
        </p:nvCxnSpPr>
        <p:spPr>
          <a:xfrm flipV="1">
            <a:off x="6665626" y="5590291"/>
            <a:ext cx="0" cy="503943"/>
          </a:xfrm>
          <a:prstGeom prst="straightConnector1">
            <a:avLst/>
          </a:prstGeom>
          <a:ln w="19050">
            <a:solidFill>
              <a:srgbClr val="749A3C"/>
            </a:solidFill>
            <a:prstDash val="sysDot"/>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473523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3C819D0A-DEA1-416E-BAA5-539612E837F1}"/>
              </a:ext>
            </a:extLst>
          </p:cNvPr>
          <p:cNvSpPr>
            <a:spLocks noGrp="1"/>
          </p:cNvSpPr>
          <p:nvPr>
            <p:ph type="title"/>
          </p:nvPr>
        </p:nvSpPr>
        <p:spPr/>
        <p:txBody>
          <a:bodyPr/>
          <a:lstStyle/>
          <a:p>
            <a:r>
              <a:rPr lang="fr-FR" dirty="0"/>
              <a:t>Et l’adaptation ? </a:t>
            </a:r>
          </a:p>
        </p:txBody>
      </p:sp>
    </p:spTree>
    <p:extLst>
      <p:ext uri="{BB962C8B-B14F-4D97-AF65-F5344CB8AC3E}">
        <p14:creationId xmlns:p14="http://schemas.microsoft.com/office/powerpoint/2010/main" val="82763511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BF37F172-1D9F-43E9-9CC9-CC39937817E0}"/>
              </a:ext>
            </a:extLst>
          </p:cNvPr>
          <p:cNvSpPr>
            <a:spLocks noGrp="1"/>
          </p:cNvSpPr>
          <p:nvPr>
            <p:ph type="title"/>
          </p:nvPr>
        </p:nvSpPr>
        <p:spPr/>
        <p:txBody>
          <a:bodyPr>
            <a:normAutofit fontScale="90000"/>
          </a:bodyPr>
          <a:lstStyle/>
          <a:p>
            <a:r>
              <a:rPr lang="fr-FR" sz="3200" b="1" dirty="0">
                <a:solidFill>
                  <a:schemeClr val="tx1"/>
                </a:solidFill>
              </a:rPr>
              <a:t>Vision globale </a:t>
            </a:r>
            <a:r>
              <a:rPr lang="fr-FR" sz="3200" dirty="0"/>
              <a:t>du processus de qualification </a:t>
            </a:r>
            <a:r>
              <a:rPr lang="fr-FR" b="1" dirty="0"/>
              <a:t>Adaptation</a:t>
            </a:r>
          </a:p>
        </p:txBody>
      </p:sp>
      <p:sp>
        <p:nvSpPr>
          <p:cNvPr id="5" name="Espace réservé du contenu 1">
            <a:extLst>
              <a:ext uri="{FF2B5EF4-FFF2-40B4-BE49-F238E27FC236}">
                <a16:creationId xmlns:a16="http://schemas.microsoft.com/office/drawing/2014/main" id="{47E44ACF-9635-4C71-A313-0D73A818195F}"/>
              </a:ext>
            </a:extLst>
          </p:cNvPr>
          <p:cNvSpPr>
            <a:spLocks noGrp="1"/>
          </p:cNvSpPr>
          <p:nvPr>
            <p:ph idx="1"/>
          </p:nvPr>
        </p:nvSpPr>
        <p:spPr>
          <a:xfrm>
            <a:off x="251520" y="1602351"/>
            <a:ext cx="4414602" cy="4896544"/>
          </a:xfrm>
        </p:spPr>
        <p:txBody>
          <a:bodyPr/>
          <a:lstStyle/>
          <a:p>
            <a:pPr marL="457200" indent="-457200">
              <a:buFont typeface="+mj-lt"/>
              <a:buAutoNum type="arabicPeriod"/>
            </a:pPr>
            <a:r>
              <a:rPr lang="fr-FR" sz="2000" dirty="0"/>
              <a:t>L’adaptation pose de nombreux enjeux pour une collectivité. Ont-ils été tous bien identifiés ? </a:t>
            </a:r>
          </a:p>
          <a:p>
            <a:pPr marL="457200" indent="-457200">
              <a:buFont typeface="+mj-lt"/>
              <a:buAutoNum type="arabicPeriod"/>
            </a:pPr>
            <a:endParaRPr lang="fr-FR" sz="2000" dirty="0"/>
          </a:p>
          <a:p>
            <a:pPr marL="457200" indent="-457200">
              <a:buFont typeface="+mj-lt"/>
              <a:buAutoNum type="arabicPeriod"/>
            </a:pPr>
            <a:endParaRPr lang="fr-FR" sz="2000" dirty="0"/>
          </a:p>
          <a:p>
            <a:pPr marL="457200" indent="-457200">
              <a:buFont typeface="+mj-lt"/>
              <a:buAutoNum type="arabicPeriod"/>
            </a:pPr>
            <a:r>
              <a:rPr lang="fr-FR" sz="2000" dirty="0"/>
              <a:t>La collectivité a-t-elle engagé une démarche permettant de répondre aux enjeux/de mobiliser les leviers identifiés ?</a:t>
            </a:r>
          </a:p>
          <a:p>
            <a:pPr marL="457200" indent="-457200">
              <a:buFont typeface="+mj-lt"/>
              <a:buAutoNum type="arabicPeriod"/>
            </a:pPr>
            <a:endParaRPr lang="fr-FR" sz="2000" dirty="0"/>
          </a:p>
          <a:p>
            <a:pPr marL="457200" indent="-457200">
              <a:buFont typeface="+mj-lt"/>
              <a:buAutoNum type="arabicPeriod"/>
            </a:pPr>
            <a:r>
              <a:rPr lang="fr-FR" sz="2000" dirty="0"/>
              <a:t>Est-ce que dans les faits, ces démarches sont réellement appliquées ? </a:t>
            </a:r>
          </a:p>
          <a:p>
            <a:endParaRPr lang="fr-FR" sz="2000" dirty="0"/>
          </a:p>
          <a:p>
            <a:endParaRPr lang="fr-FR" dirty="0"/>
          </a:p>
        </p:txBody>
      </p:sp>
      <p:sp>
        <p:nvSpPr>
          <p:cNvPr id="8" name="Ellipse 7">
            <a:extLst>
              <a:ext uri="{FF2B5EF4-FFF2-40B4-BE49-F238E27FC236}">
                <a16:creationId xmlns:a16="http://schemas.microsoft.com/office/drawing/2014/main" id="{DDD27247-2DEF-4035-8A43-C5A2FBEC041E}"/>
              </a:ext>
            </a:extLst>
          </p:cNvPr>
          <p:cNvSpPr/>
          <p:nvPr/>
        </p:nvSpPr>
        <p:spPr>
          <a:xfrm>
            <a:off x="251520" y="5032131"/>
            <a:ext cx="323248" cy="323248"/>
          </a:xfrm>
          <a:prstGeom prst="ellipse">
            <a:avLst/>
          </a:prstGeom>
          <a:solidFill>
            <a:srgbClr val="9ACA3C"/>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prstClr val="white"/>
                </a:solidFill>
                <a:effectLst/>
                <a:uLnTx/>
                <a:uFillTx/>
                <a:latin typeface="Helvetica"/>
                <a:ea typeface="+mn-ea"/>
                <a:cs typeface="+mn-cs"/>
              </a:rPr>
              <a:t>3</a:t>
            </a:r>
          </a:p>
        </p:txBody>
      </p:sp>
      <p:sp>
        <p:nvSpPr>
          <p:cNvPr id="9" name="Ellipse 8">
            <a:extLst>
              <a:ext uri="{FF2B5EF4-FFF2-40B4-BE49-F238E27FC236}">
                <a16:creationId xmlns:a16="http://schemas.microsoft.com/office/drawing/2014/main" id="{702E06E5-77D5-4F18-AD72-C694CD0DD15C}"/>
              </a:ext>
            </a:extLst>
          </p:cNvPr>
          <p:cNvSpPr/>
          <p:nvPr/>
        </p:nvSpPr>
        <p:spPr>
          <a:xfrm>
            <a:off x="264583" y="3413969"/>
            <a:ext cx="323248" cy="323248"/>
          </a:xfrm>
          <a:prstGeom prst="ellipse">
            <a:avLst/>
          </a:prstGeom>
          <a:solidFill>
            <a:srgbClr val="9ACA3C"/>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prstClr val="white"/>
                </a:solidFill>
                <a:effectLst/>
                <a:uLnTx/>
                <a:uFillTx/>
                <a:latin typeface="Helvetica"/>
                <a:ea typeface="+mn-ea"/>
                <a:cs typeface="+mn-cs"/>
              </a:rPr>
              <a:t>2</a:t>
            </a:r>
          </a:p>
        </p:txBody>
      </p:sp>
      <p:sp>
        <p:nvSpPr>
          <p:cNvPr id="10" name="Ellipse 9">
            <a:extLst>
              <a:ext uri="{FF2B5EF4-FFF2-40B4-BE49-F238E27FC236}">
                <a16:creationId xmlns:a16="http://schemas.microsoft.com/office/drawing/2014/main" id="{C0DF5B9B-B7BC-4191-9437-20D08767BEA5}"/>
              </a:ext>
            </a:extLst>
          </p:cNvPr>
          <p:cNvSpPr/>
          <p:nvPr/>
        </p:nvSpPr>
        <p:spPr>
          <a:xfrm>
            <a:off x="251520" y="1641539"/>
            <a:ext cx="323248" cy="323248"/>
          </a:xfrm>
          <a:prstGeom prst="ellipse">
            <a:avLst/>
          </a:prstGeom>
          <a:solidFill>
            <a:srgbClr val="9ACA3C"/>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prstClr val="white"/>
                </a:solidFill>
                <a:effectLst/>
                <a:uLnTx/>
                <a:uFillTx/>
                <a:latin typeface="Helvetica"/>
                <a:ea typeface="+mn-ea"/>
                <a:cs typeface="+mn-cs"/>
              </a:rPr>
              <a:t>1</a:t>
            </a:r>
          </a:p>
        </p:txBody>
      </p:sp>
      <p:pic>
        <p:nvPicPr>
          <p:cNvPr id="6" name="Image 5">
            <a:extLst>
              <a:ext uri="{FF2B5EF4-FFF2-40B4-BE49-F238E27FC236}">
                <a16:creationId xmlns:a16="http://schemas.microsoft.com/office/drawing/2014/main" id="{EB6B0594-1EC7-4C8C-B538-511C2583C66D}"/>
              </a:ext>
            </a:extLst>
          </p:cNvPr>
          <p:cNvPicPr>
            <a:picLocks noChangeAspect="1"/>
          </p:cNvPicPr>
          <p:nvPr/>
        </p:nvPicPr>
        <p:blipFill>
          <a:blip r:embed="rId2"/>
          <a:stretch>
            <a:fillRect/>
          </a:stretch>
        </p:blipFill>
        <p:spPr>
          <a:xfrm>
            <a:off x="4666122" y="1437410"/>
            <a:ext cx="4477878" cy="5420590"/>
          </a:xfrm>
          <a:prstGeom prst="rect">
            <a:avLst/>
          </a:prstGeom>
        </p:spPr>
      </p:pic>
      <p:grpSp>
        <p:nvGrpSpPr>
          <p:cNvPr id="17" name="Groupe 16">
            <a:extLst>
              <a:ext uri="{FF2B5EF4-FFF2-40B4-BE49-F238E27FC236}">
                <a16:creationId xmlns:a16="http://schemas.microsoft.com/office/drawing/2014/main" id="{8BC92215-0F4F-4C09-A874-2A1B392642F8}"/>
              </a:ext>
            </a:extLst>
          </p:cNvPr>
          <p:cNvGrpSpPr/>
          <p:nvPr/>
        </p:nvGrpSpPr>
        <p:grpSpPr>
          <a:xfrm>
            <a:off x="6362700" y="5080000"/>
            <a:ext cx="1892300" cy="256329"/>
            <a:chOff x="6343650" y="5099050"/>
            <a:chExt cx="1892300" cy="256329"/>
          </a:xfrm>
        </p:grpSpPr>
        <p:sp>
          <p:nvSpPr>
            <p:cNvPr id="15" name="Rectangle 14">
              <a:extLst>
                <a:ext uri="{FF2B5EF4-FFF2-40B4-BE49-F238E27FC236}">
                  <a16:creationId xmlns:a16="http://schemas.microsoft.com/office/drawing/2014/main" id="{EAF99117-59AA-4B32-A6AA-32ED7A60CFEA}"/>
                </a:ext>
              </a:extLst>
            </p:cNvPr>
            <p:cNvSpPr/>
            <p:nvPr/>
          </p:nvSpPr>
          <p:spPr>
            <a:xfrm>
              <a:off x="6343650" y="5099050"/>
              <a:ext cx="1682750" cy="256329"/>
            </a:xfrm>
            <a:prstGeom prst="rect">
              <a:avLst/>
            </a:prstGeom>
            <a:solidFill>
              <a:srgbClr val="E8E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 name="Connecteur droit avec flèche 11">
              <a:extLst>
                <a:ext uri="{FF2B5EF4-FFF2-40B4-BE49-F238E27FC236}">
                  <a16:creationId xmlns:a16="http://schemas.microsoft.com/office/drawing/2014/main" id="{0B14044A-AEF8-4DFC-BC93-A36145979360}"/>
                </a:ext>
              </a:extLst>
            </p:cNvPr>
            <p:cNvCxnSpPr>
              <a:cxnSpLocks/>
              <a:stCxn id="15" idx="1"/>
            </p:cNvCxnSpPr>
            <p:nvPr/>
          </p:nvCxnSpPr>
          <p:spPr>
            <a:xfrm flipV="1">
              <a:off x="6343650" y="5209929"/>
              <a:ext cx="1892300" cy="17286"/>
            </a:xfrm>
            <a:prstGeom prst="straightConnector1">
              <a:avLst/>
            </a:prstGeom>
            <a:ln w="25400">
              <a:solidFill>
                <a:srgbClr val="89A763"/>
              </a:solidFill>
              <a:prstDash val="sysDot"/>
              <a:headEnd w="lg" len="lg"/>
              <a:tailEnd type="triangle" w="med"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9760153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noProof="0" dirty="0"/>
              <a:t>L’Institut de </a:t>
            </a:r>
            <a:r>
              <a:rPr lang="fr-FR" noProof="0" dirty="0">
                <a:solidFill>
                  <a:srgbClr val="0746A5"/>
                </a:solidFill>
              </a:rPr>
              <a:t>l’économie</a:t>
            </a:r>
            <a:r>
              <a:rPr lang="fr-FR" noProof="0" dirty="0"/>
              <a:t> pour le climat</a:t>
            </a:r>
          </a:p>
        </p:txBody>
      </p:sp>
      <p:sp>
        <p:nvSpPr>
          <p:cNvPr id="4" name="Espace réservé du texte 3"/>
          <p:cNvSpPr>
            <a:spLocks noGrp="1"/>
          </p:cNvSpPr>
          <p:nvPr>
            <p:ph type="body" sz="quarter" idx="10"/>
          </p:nvPr>
        </p:nvSpPr>
        <p:spPr/>
        <p:txBody>
          <a:bodyPr/>
          <a:lstStyle/>
          <a:p>
            <a:r>
              <a:rPr lang="fr-FR" noProof="0" dirty="0"/>
              <a:t>I</a:t>
            </a:r>
            <a:r>
              <a:rPr lang="fr-FR" noProof="0" dirty="0">
                <a:solidFill>
                  <a:srgbClr val="C00000"/>
                </a:solidFill>
              </a:rPr>
              <a:t>4</a:t>
            </a:r>
            <a:r>
              <a:rPr lang="fr-FR" noProof="0" dirty="0"/>
              <a:t>CE</a:t>
            </a:r>
          </a:p>
        </p:txBody>
      </p:sp>
      <p:sp>
        <p:nvSpPr>
          <p:cNvPr id="5" name="Espace réservé du contenu 4"/>
          <p:cNvSpPr>
            <a:spLocks noGrp="1"/>
          </p:cNvSpPr>
          <p:nvPr>
            <p:ph idx="11"/>
          </p:nvPr>
        </p:nvSpPr>
        <p:spPr>
          <a:xfrm>
            <a:off x="2819400" y="1434302"/>
            <a:ext cx="5886044" cy="5144878"/>
          </a:xfrm>
        </p:spPr>
        <p:txBody>
          <a:bodyPr>
            <a:normAutofit fontScale="77500" lnSpcReduction="20000"/>
          </a:bodyPr>
          <a:lstStyle/>
          <a:p>
            <a:pPr marL="0" indent="0">
              <a:buNone/>
            </a:pPr>
            <a:r>
              <a:rPr lang="fr-FR" sz="2400" b="1" spc="100" noProof="0">
                <a:solidFill>
                  <a:srgbClr val="0746A5"/>
                </a:solidFill>
              </a:rPr>
              <a:t>NOTRE MISSION</a:t>
            </a:r>
          </a:p>
          <a:p>
            <a:pPr marL="0" indent="0">
              <a:buNone/>
            </a:pPr>
            <a:endParaRPr lang="fr-FR" sz="1200" b="1" noProof="0">
              <a:solidFill>
                <a:srgbClr val="F36520"/>
              </a:solidFill>
              <a:latin typeface="+mj-lt"/>
            </a:endParaRPr>
          </a:p>
          <a:p>
            <a:pPr marL="0" indent="0">
              <a:lnSpc>
                <a:spcPct val="150000"/>
              </a:lnSpc>
              <a:buNone/>
            </a:pPr>
            <a:r>
              <a:rPr lang="fr-FR" sz="2400" noProof="0"/>
              <a:t>L’Institut de l’économie pour le climat </a:t>
            </a:r>
            <a:br>
              <a:rPr lang="fr-FR" sz="2400" noProof="0"/>
            </a:br>
            <a:r>
              <a:rPr lang="fr-FR" sz="2400" noProof="0"/>
              <a:t>(</a:t>
            </a:r>
            <a:r>
              <a:rPr lang="fr-FR" sz="2400" b="1" noProof="0"/>
              <a:t>I</a:t>
            </a:r>
            <a:r>
              <a:rPr lang="fr-FR" sz="2400" b="1" noProof="0">
                <a:solidFill>
                  <a:srgbClr val="C00000"/>
                </a:solidFill>
              </a:rPr>
              <a:t>4</a:t>
            </a:r>
            <a:r>
              <a:rPr lang="fr-FR" sz="2400" b="1" noProof="0"/>
              <a:t>CE</a:t>
            </a:r>
            <a:r>
              <a:rPr lang="fr-FR" sz="2400" noProof="0"/>
              <a:t>) est une association </a:t>
            </a:r>
            <a:r>
              <a:rPr lang="fr-FR" sz="2400" b="1" noProof="0"/>
              <a:t>experte de </a:t>
            </a:r>
            <a:br>
              <a:rPr lang="fr-FR" sz="2400" b="1" noProof="0"/>
            </a:br>
            <a:r>
              <a:rPr lang="fr-FR" sz="2400" b="1" noProof="0">
                <a:solidFill>
                  <a:srgbClr val="0746A5"/>
                </a:solidFill>
              </a:rPr>
              <a:t>l’économie</a:t>
            </a:r>
            <a:r>
              <a:rPr lang="fr-FR" sz="2400" b="1" noProof="0"/>
              <a:t> et de la </a:t>
            </a:r>
            <a:r>
              <a:rPr lang="fr-FR" sz="2400" b="1" noProof="0">
                <a:solidFill>
                  <a:srgbClr val="0746A5"/>
                </a:solidFill>
              </a:rPr>
              <a:t>finance</a:t>
            </a:r>
            <a:r>
              <a:rPr lang="fr-FR" sz="2400" noProof="0"/>
              <a:t>, dont la </a:t>
            </a:r>
            <a:br>
              <a:rPr lang="fr-FR" sz="2400" noProof="0"/>
            </a:br>
            <a:r>
              <a:rPr lang="fr-FR" sz="2400" noProof="0"/>
              <a:t>mission est de faire avancer l’action </a:t>
            </a:r>
            <a:br>
              <a:rPr lang="fr-FR" sz="2400" noProof="0"/>
            </a:br>
            <a:r>
              <a:rPr lang="fr-FR" sz="2400" noProof="0"/>
              <a:t>contre les changements climatiques. </a:t>
            </a:r>
          </a:p>
          <a:p>
            <a:pPr marL="0" indent="0" algn="just">
              <a:lnSpc>
                <a:spcPct val="150000"/>
              </a:lnSpc>
              <a:buNone/>
            </a:pPr>
            <a:r>
              <a:rPr lang="fr-FR" sz="2400" noProof="0"/>
              <a:t>Grâce à ses recherches appliquées, l’Institut contribue au </a:t>
            </a:r>
            <a:r>
              <a:rPr lang="fr-FR" sz="2400" b="1" noProof="0">
                <a:solidFill>
                  <a:srgbClr val="0746A5"/>
                </a:solidFill>
              </a:rPr>
              <a:t>débat</a:t>
            </a:r>
            <a:r>
              <a:rPr lang="fr-FR" sz="2400" b="1" noProof="0"/>
              <a:t> sur les politiques liées au </a:t>
            </a:r>
            <a:r>
              <a:rPr lang="fr-FR" sz="2400" b="1" noProof="0">
                <a:solidFill>
                  <a:srgbClr val="0746A5"/>
                </a:solidFill>
              </a:rPr>
              <a:t>climat</a:t>
            </a:r>
            <a:r>
              <a:rPr lang="fr-FR" sz="2400" noProof="0"/>
              <a:t>. Il rend aussi </a:t>
            </a:r>
            <a:r>
              <a:rPr lang="fr-FR" sz="2400" b="1" noProof="0"/>
              <a:t>publiques des analyses </a:t>
            </a:r>
            <a:r>
              <a:rPr lang="fr-FR" sz="2400" noProof="0"/>
              <a:t>pour appuyer la réflexion des institutions financières, des entreprises ou encore des </a:t>
            </a:r>
            <a:r>
              <a:rPr lang="fr-FR" sz="2400" b="1" noProof="0">
                <a:solidFill>
                  <a:srgbClr val="0746A5"/>
                </a:solidFill>
              </a:rPr>
              <a:t>territoires</a:t>
            </a:r>
            <a:r>
              <a:rPr lang="fr-FR" sz="2400" noProof="0"/>
              <a:t> et les aider à intégrer concrètement les enjeux climatiques dans leurs activités. </a:t>
            </a:r>
            <a:endParaRPr lang="fr-FR" sz="2400" noProof="0" dirty="0"/>
          </a:p>
        </p:txBody>
      </p:sp>
      <p:pic>
        <p:nvPicPr>
          <p:cNvPr id="7" name="Image 6">
            <a:extLst>
              <a:ext uri="{FF2B5EF4-FFF2-40B4-BE49-F238E27FC236}">
                <a16:creationId xmlns:a16="http://schemas.microsoft.com/office/drawing/2014/main" id="{BF796272-A34A-493A-BC77-3085F931DCD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209153" y="1976253"/>
            <a:ext cx="1496291" cy="1804737"/>
          </a:xfrm>
          <a:prstGeom prst="rect">
            <a:avLst/>
          </a:prstGeom>
        </p:spPr>
      </p:pic>
      <p:grpSp>
        <p:nvGrpSpPr>
          <p:cNvPr id="17" name="Groupe 16">
            <a:extLst>
              <a:ext uri="{FF2B5EF4-FFF2-40B4-BE49-F238E27FC236}">
                <a16:creationId xmlns:a16="http://schemas.microsoft.com/office/drawing/2014/main" id="{3F7549A9-98EF-47A7-8F23-F14969890AC9}"/>
              </a:ext>
            </a:extLst>
          </p:cNvPr>
          <p:cNvGrpSpPr/>
          <p:nvPr/>
        </p:nvGrpSpPr>
        <p:grpSpPr>
          <a:xfrm>
            <a:off x="50081" y="1413520"/>
            <a:ext cx="2572583" cy="5090643"/>
            <a:chOff x="50081" y="1413520"/>
            <a:chExt cx="2572583" cy="5090643"/>
          </a:xfrm>
        </p:grpSpPr>
        <p:grpSp>
          <p:nvGrpSpPr>
            <p:cNvPr id="11" name="Groupe 10">
              <a:extLst>
                <a:ext uri="{FF2B5EF4-FFF2-40B4-BE49-F238E27FC236}">
                  <a16:creationId xmlns:a16="http://schemas.microsoft.com/office/drawing/2014/main" id="{361E9DA9-C336-4A08-92DF-4C586CB612E4}"/>
                </a:ext>
              </a:extLst>
            </p:cNvPr>
            <p:cNvGrpSpPr/>
            <p:nvPr/>
          </p:nvGrpSpPr>
          <p:grpSpPr>
            <a:xfrm>
              <a:off x="50081" y="1413520"/>
              <a:ext cx="2256895" cy="4613181"/>
              <a:chOff x="66276" y="1673319"/>
              <a:chExt cx="2256895" cy="4613181"/>
            </a:xfrm>
          </p:grpSpPr>
          <p:pic>
            <p:nvPicPr>
              <p:cNvPr id="6" name="Image 5">
                <a:extLst>
                  <a:ext uri="{FF2B5EF4-FFF2-40B4-BE49-F238E27FC236}">
                    <a16:creationId xmlns:a16="http://schemas.microsoft.com/office/drawing/2014/main" id="{AB88CF2B-ED95-40C8-8544-1C87D1C35894}"/>
                  </a:ext>
                </a:extLst>
              </p:cNvPr>
              <p:cNvPicPr>
                <a:picLocks noChangeAspect="1"/>
              </p:cNvPicPr>
              <p:nvPr/>
            </p:nvPicPr>
            <p:blipFill>
              <a:blip r:embed="rId4"/>
              <a:stretch>
                <a:fillRect/>
              </a:stretch>
            </p:blipFill>
            <p:spPr>
              <a:xfrm>
                <a:off x="66276" y="1673319"/>
                <a:ext cx="1953885" cy="2794798"/>
              </a:xfrm>
              <a:prstGeom prst="rect">
                <a:avLst/>
              </a:prstGeom>
            </p:spPr>
          </p:pic>
          <p:pic>
            <p:nvPicPr>
              <p:cNvPr id="9" name="Image 8">
                <a:extLst>
                  <a:ext uri="{FF2B5EF4-FFF2-40B4-BE49-F238E27FC236}">
                    <a16:creationId xmlns:a16="http://schemas.microsoft.com/office/drawing/2014/main" id="{9DE42467-ED4E-4C09-AE16-CEED5C5B406B}"/>
                  </a:ext>
                </a:extLst>
              </p:cNvPr>
              <p:cNvPicPr>
                <a:picLocks noChangeAspect="1"/>
              </p:cNvPicPr>
              <p:nvPr/>
            </p:nvPicPr>
            <p:blipFill>
              <a:blip r:embed="rId5"/>
              <a:stretch>
                <a:fillRect/>
              </a:stretch>
            </p:blipFill>
            <p:spPr>
              <a:xfrm>
                <a:off x="118866" y="4650084"/>
                <a:ext cx="2204305" cy="1636416"/>
              </a:xfrm>
              <a:prstGeom prst="rect">
                <a:avLst/>
              </a:prstGeom>
            </p:spPr>
          </p:pic>
        </p:grpSp>
        <p:pic>
          <p:nvPicPr>
            <p:cNvPr id="14" name="Image 13">
              <a:extLst>
                <a:ext uri="{FF2B5EF4-FFF2-40B4-BE49-F238E27FC236}">
                  <a16:creationId xmlns:a16="http://schemas.microsoft.com/office/drawing/2014/main" id="{D729FAA3-C6C4-4780-B3E3-9F6F6182D456}"/>
                </a:ext>
              </a:extLst>
            </p:cNvPr>
            <p:cNvPicPr>
              <a:picLocks noChangeAspect="1"/>
            </p:cNvPicPr>
            <p:nvPr/>
          </p:nvPicPr>
          <p:blipFill>
            <a:blip r:embed="rId6"/>
            <a:stretch>
              <a:fillRect/>
            </a:stretch>
          </p:blipFill>
          <p:spPr>
            <a:xfrm>
              <a:off x="200276" y="1460023"/>
              <a:ext cx="1457528" cy="809738"/>
            </a:xfrm>
            <a:prstGeom prst="rect">
              <a:avLst/>
            </a:prstGeom>
          </p:spPr>
        </p:pic>
        <p:pic>
          <p:nvPicPr>
            <p:cNvPr id="16" name="Image 15">
              <a:extLst>
                <a:ext uri="{FF2B5EF4-FFF2-40B4-BE49-F238E27FC236}">
                  <a16:creationId xmlns:a16="http://schemas.microsoft.com/office/drawing/2014/main" id="{EAAAB123-995F-4BBF-B664-935F5CD0252F}"/>
                </a:ext>
              </a:extLst>
            </p:cNvPr>
            <p:cNvPicPr>
              <a:picLocks noChangeAspect="1"/>
            </p:cNvPicPr>
            <p:nvPr/>
          </p:nvPicPr>
          <p:blipFill rotWithShape="1">
            <a:blip r:embed="rId7"/>
            <a:srcRect r="10033"/>
            <a:stretch/>
          </p:blipFill>
          <p:spPr>
            <a:xfrm>
              <a:off x="120045" y="4208318"/>
              <a:ext cx="2502619" cy="2295845"/>
            </a:xfrm>
            <a:prstGeom prst="rect">
              <a:avLst/>
            </a:prstGeom>
          </p:spPr>
        </p:pic>
      </p:grpSp>
    </p:spTree>
    <p:extLst>
      <p:ext uri="{BB962C8B-B14F-4D97-AF65-F5344CB8AC3E}">
        <p14:creationId xmlns:p14="http://schemas.microsoft.com/office/powerpoint/2010/main" val="406987663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7647BEC0-9DF6-4EB1-9799-8F03F80326E9}"/>
              </a:ext>
            </a:extLst>
          </p:cNvPr>
          <p:cNvSpPr>
            <a:spLocks noGrp="1"/>
          </p:cNvSpPr>
          <p:nvPr>
            <p:ph type="title"/>
          </p:nvPr>
        </p:nvSpPr>
        <p:spPr/>
        <p:txBody>
          <a:bodyPr/>
          <a:lstStyle/>
          <a:p>
            <a:r>
              <a:rPr lang="fr-FR" dirty="0"/>
              <a:t>Facteurs clés de succès</a:t>
            </a:r>
          </a:p>
        </p:txBody>
      </p:sp>
    </p:spTree>
    <p:extLst>
      <p:ext uri="{BB962C8B-B14F-4D97-AF65-F5344CB8AC3E}">
        <p14:creationId xmlns:p14="http://schemas.microsoft.com/office/powerpoint/2010/main" val="118046900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251520" y="1484784"/>
            <a:ext cx="5766895" cy="4896544"/>
          </a:xfrm>
        </p:spPr>
        <p:txBody>
          <a:bodyPr>
            <a:normAutofit/>
          </a:bodyPr>
          <a:lstStyle/>
          <a:p>
            <a:pPr algn="just">
              <a:lnSpc>
                <a:spcPct val="120000"/>
              </a:lnSpc>
              <a:spcBef>
                <a:spcPts val="0"/>
              </a:spcBef>
              <a:spcAft>
                <a:spcPts val="200"/>
              </a:spcAft>
            </a:pPr>
            <a:r>
              <a:rPr lang="fr-FR" sz="2000" dirty="0">
                <a:solidFill>
                  <a:srgbClr val="404041"/>
                </a:solidFill>
                <a:latin typeface="Helvetica"/>
              </a:rPr>
              <a:t>Portage de la démarche au plus </a:t>
            </a:r>
            <a:r>
              <a:rPr lang="fr-FR" sz="2000" b="1" dirty="0">
                <a:solidFill>
                  <a:srgbClr val="0746A5"/>
                </a:solidFill>
                <a:latin typeface="Helvetica"/>
              </a:rPr>
              <a:t>haut niveau </a:t>
            </a:r>
            <a:r>
              <a:rPr lang="fr-FR" sz="2000" dirty="0">
                <a:solidFill>
                  <a:srgbClr val="404041"/>
                </a:solidFill>
                <a:latin typeface="Helvetica"/>
              </a:rPr>
              <a:t>administratif de la collectivité et soutien politique.</a:t>
            </a:r>
          </a:p>
          <a:p>
            <a:pPr algn="just">
              <a:lnSpc>
                <a:spcPct val="120000"/>
              </a:lnSpc>
              <a:spcBef>
                <a:spcPts val="0"/>
              </a:spcBef>
              <a:spcAft>
                <a:spcPts val="200"/>
              </a:spcAft>
            </a:pPr>
            <a:r>
              <a:rPr lang="fr-FR" sz="2000" dirty="0">
                <a:solidFill>
                  <a:srgbClr val="404041"/>
                </a:solidFill>
                <a:latin typeface="Helvetica"/>
              </a:rPr>
              <a:t>Impliquer systématiquement la direction </a:t>
            </a:r>
            <a:r>
              <a:rPr lang="fr-FR" sz="2000" b="1" dirty="0">
                <a:solidFill>
                  <a:srgbClr val="0746A5"/>
                </a:solidFill>
                <a:latin typeface="Helvetica"/>
              </a:rPr>
              <a:t>Finances</a:t>
            </a:r>
            <a:r>
              <a:rPr lang="fr-FR" sz="2000" dirty="0">
                <a:solidFill>
                  <a:srgbClr val="404041"/>
                </a:solidFill>
                <a:latin typeface="Helvetica"/>
              </a:rPr>
              <a:t> (ou Contrôle de gestion / évaluation interne) et la direction </a:t>
            </a:r>
            <a:r>
              <a:rPr lang="fr-FR" sz="2000" b="1" dirty="0">
                <a:solidFill>
                  <a:srgbClr val="0746A5"/>
                </a:solidFill>
                <a:latin typeface="Helvetica"/>
              </a:rPr>
              <a:t>Environnement</a:t>
            </a:r>
            <a:r>
              <a:rPr lang="fr-FR" sz="2000" dirty="0">
                <a:solidFill>
                  <a:srgbClr val="404041"/>
                </a:solidFill>
                <a:latin typeface="Helvetica"/>
              </a:rPr>
              <a:t> (quand elle existe, sinon DGS).</a:t>
            </a:r>
          </a:p>
        </p:txBody>
      </p:sp>
      <p:sp>
        <p:nvSpPr>
          <p:cNvPr id="3" name="Titre 2"/>
          <p:cNvSpPr>
            <a:spLocks noGrp="1"/>
          </p:cNvSpPr>
          <p:nvPr>
            <p:ph type="title"/>
          </p:nvPr>
        </p:nvSpPr>
        <p:spPr>
          <a:xfrm>
            <a:off x="251520" y="279798"/>
            <a:ext cx="8640960" cy="720080"/>
          </a:xfrm>
        </p:spPr>
        <p:txBody>
          <a:bodyPr>
            <a:normAutofit fontScale="90000"/>
          </a:bodyPr>
          <a:lstStyle/>
          <a:p>
            <a:r>
              <a:rPr lang="fr-FR" dirty="0"/>
              <a:t>Une démarche portée politiquement et administrativement pour en tirer le plus de bénéfices</a:t>
            </a:r>
          </a:p>
        </p:txBody>
      </p:sp>
      <p:grpSp>
        <p:nvGrpSpPr>
          <p:cNvPr id="17" name="Groupe 16">
            <a:extLst>
              <a:ext uri="{FF2B5EF4-FFF2-40B4-BE49-F238E27FC236}">
                <a16:creationId xmlns:a16="http://schemas.microsoft.com/office/drawing/2014/main" id="{B109F122-F58F-4D24-A4F8-36FBA0E9E61C}"/>
              </a:ext>
            </a:extLst>
          </p:cNvPr>
          <p:cNvGrpSpPr/>
          <p:nvPr/>
        </p:nvGrpSpPr>
        <p:grpSpPr>
          <a:xfrm>
            <a:off x="6237347" y="1621173"/>
            <a:ext cx="2723337" cy="1807827"/>
            <a:chOff x="5973685" y="1601776"/>
            <a:chExt cx="2723337" cy="1807827"/>
          </a:xfrm>
        </p:grpSpPr>
        <p:sp>
          <p:nvSpPr>
            <p:cNvPr id="10" name="Rectangle : coins arrondis 9">
              <a:extLst>
                <a:ext uri="{FF2B5EF4-FFF2-40B4-BE49-F238E27FC236}">
                  <a16:creationId xmlns:a16="http://schemas.microsoft.com/office/drawing/2014/main" id="{AF41B755-138C-4EE0-AF03-9874E95950D7}"/>
                </a:ext>
              </a:extLst>
            </p:cNvPr>
            <p:cNvSpPr/>
            <p:nvPr/>
          </p:nvSpPr>
          <p:spPr>
            <a:xfrm>
              <a:off x="5973685" y="1601776"/>
              <a:ext cx="2723335" cy="85725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srgbClr val="0746A5"/>
                  </a:solidFill>
                  <a:effectLst/>
                  <a:uLnTx/>
                  <a:uFillTx/>
                  <a:latin typeface="Helvetica"/>
                  <a:ea typeface="+mn-ea"/>
                  <a:cs typeface="+mn-cs"/>
                </a:rPr>
                <a:t>DGS</a:t>
              </a:r>
            </a:p>
          </p:txBody>
        </p:sp>
        <p:sp>
          <p:nvSpPr>
            <p:cNvPr id="15" name="Rectangle : coins arrondis 14">
              <a:extLst>
                <a:ext uri="{FF2B5EF4-FFF2-40B4-BE49-F238E27FC236}">
                  <a16:creationId xmlns:a16="http://schemas.microsoft.com/office/drawing/2014/main" id="{DB956973-5511-4F69-98C9-7A7A5BB6AC68}"/>
                </a:ext>
              </a:extLst>
            </p:cNvPr>
            <p:cNvSpPr/>
            <p:nvPr/>
          </p:nvSpPr>
          <p:spPr>
            <a:xfrm>
              <a:off x="5973686" y="2550082"/>
              <a:ext cx="1344552" cy="857250"/>
            </a:xfrm>
            <a:prstGeom prst="roundRect">
              <a:avLst/>
            </a:prstGeom>
            <a:solidFill>
              <a:schemeClr val="bg1"/>
            </a:solidFill>
            <a:ln>
              <a:solidFill>
                <a:srgbClr val="0746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746A5"/>
                  </a:solidFill>
                  <a:effectLst/>
                  <a:uLnTx/>
                  <a:uFillTx/>
                  <a:latin typeface="Helvetica"/>
                  <a:ea typeface="+mn-ea"/>
                  <a:cs typeface="+mn-cs"/>
                </a:rPr>
                <a:t>FIN</a:t>
              </a:r>
            </a:p>
          </p:txBody>
        </p:sp>
        <p:sp>
          <p:nvSpPr>
            <p:cNvPr id="16" name="Rectangle : coins arrondis 15">
              <a:extLst>
                <a:ext uri="{FF2B5EF4-FFF2-40B4-BE49-F238E27FC236}">
                  <a16:creationId xmlns:a16="http://schemas.microsoft.com/office/drawing/2014/main" id="{A29D6586-5342-4D9E-80DB-BF52F6E7BC0E}"/>
                </a:ext>
              </a:extLst>
            </p:cNvPr>
            <p:cNvSpPr/>
            <p:nvPr/>
          </p:nvSpPr>
          <p:spPr>
            <a:xfrm>
              <a:off x="7352470" y="2552353"/>
              <a:ext cx="1344552" cy="857250"/>
            </a:xfrm>
            <a:prstGeom prst="roundRect">
              <a:avLst/>
            </a:prstGeom>
            <a:solidFill>
              <a:schemeClr val="bg1"/>
            </a:solidFill>
            <a:ln>
              <a:solidFill>
                <a:srgbClr val="0746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746A5"/>
                  </a:solidFill>
                  <a:effectLst/>
                  <a:uLnTx/>
                  <a:uFillTx/>
                  <a:latin typeface="Helvetica"/>
                  <a:ea typeface="+mn-ea"/>
                  <a:cs typeface="+mn-cs"/>
                </a:rPr>
                <a:t>ENVI</a:t>
              </a:r>
            </a:p>
          </p:txBody>
        </p:sp>
        <p:pic>
          <p:nvPicPr>
            <p:cNvPr id="14" name="Graphique 13" descr="Flèche en cercle avec un remplissage uni">
              <a:extLst>
                <a:ext uri="{FF2B5EF4-FFF2-40B4-BE49-F238E27FC236}">
                  <a16:creationId xmlns:a16="http://schemas.microsoft.com/office/drawing/2014/main" id="{DB339836-70C2-4D8C-8846-0903F9DB6D1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44454" y="2010569"/>
              <a:ext cx="1181795" cy="1181795"/>
            </a:xfrm>
            <a:prstGeom prst="rect">
              <a:avLst/>
            </a:prstGeom>
          </p:spPr>
        </p:pic>
      </p:grpSp>
      <p:sp>
        <p:nvSpPr>
          <p:cNvPr id="19" name="ZoneTexte 18">
            <a:extLst>
              <a:ext uri="{FF2B5EF4-FFF2-40B4-BE49-F238E27FC236}">
                <a16:creationId xmlns:a16="http://schemas.microsoft.com/office/drawing/2014/main" id="{FB2417C2-7B83-4BCC-AE33-CF0366B8475D}"/>
              </a:ext>
            </a:extLst>
          </p:cNvPr>
          <p:cNvSpPr txBox="1"/>
          <p:nvPr/>
        </p:nvSpPr>
        <p:spPr>
          <a:xfrm>
            <a:off x="251520" y="4098273"/>
            <a:ext cx="8510759" cy="1192058"/>
          </a:xfrm>
          <a:prstGeom prst="rect">
            <a:avLst/>
          </a:prstGeom>
          <a:noFill/>
        </p:spPr>
        <p:txBody>
          <a:bodyPr wrap="square">
            <a:spAutoFit/>
          </a:bodyPr>
          <a:lstStyle/>
          <a:p>
            <a:pPr marL="182563" marR="0" lvl="0" indent="-182563" algn="just" defTabSz="914400" rtl="0" eaLnBrk="1" fontAlgn="auto" latinLnBrk="0" hangingPunct="1">
              <a:lnSpc>
                <a:spcPct val="120000"/>
              </a:lnSpc>
              <a:spcBef>
                <a:spcPts val="0"/>
              </a:spcBef>
              <a:spcAft>
                <a:spcPts val="20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404041"/>
                </a:solidFill>
                <a:effectLst/>
                <a:uLnTx/>
                <a:uFillTx/>
                <a:latin typeface="Helvetica"/>
                <a:ea typeface="+mn-ea"/>
                <a:cs typeface="+mn-cs"/>
              </a:rPr>
              <a:t>Réalisation </a:t>
            </a:r>
            <a:r>
              <a:rPr kumimoji="0" lang="fr-FR" sz="2000" b="1" i="0" u="none" strike="noStrike" kern="1200" cap="none" spc="0" normalizeH="0" baseline="0" noProof="0" dirty="0">
                <a:ln>
                  <a:noFill/>
                </a:ln>
                <a:solidFill>
                  <a:srgbClr val="0746A5"/>
                </a:solidFill>
                <a:effectLst/>
                <a:uLnTx/>
                <a:uFillTx/>
                <a:latin typeface="Helvetica"/>
                <a:ea typeface="+mn-ea"/>
                <a:cs typeface="+mn-cs"/>
              </a:rPr>
              <a:t>interne</a:t>
            </a:r>
            <a:r>
              <a:rPr kumimoji="0" lang="fr-FR" sz="2000" b="0" i="0" u="none" strike="noStrike" kern="1200" cap="none" spc="0" normalizeH="0" baseline="0" noProof="0" dirty="0">
                <a:ln>
                  <a:noFill/>
                </a:ln>
                <a:solidFill>
                  <a:srgbClr val="404041"/>
                </a:solidFill>
                <a:effectLst/>
                <a:uLnTx/>
                <a:uFillTx/>
                <a:latin typeface="Helvetica"/>
                <a:ea typeface="+mn-ea"/>
                <a:cs typeface="+mn-cs"/>
              </a:rPr>
              <a:t> de l’évaluation conseillée.</a:t>
            </a:r>
          </a:p>
          <a:p>
            <a:pPr marL="182563" marR="0" lvl="0" indent="-182563" algn="just" defTabSz="914400" rtl="0" eaLnBrk="1" fontAlgn="auto" latinLnBrk="0" hangingPunct="1">
              <a:lnSpc>
                <a:spcPct val="120000"/>
              </a:lnSpc>
              <a:spcBef>
                <a:spcPts val="0"/>
              </a:spcBef>
              <a:spcAft>
                <a:spcPts val="20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404041"/>
                </a:solidFill>
                <a:effectLst/>
                <a:uLnTx/>
                <a:uFillTx/>
                <a:latin typeface="Helvetica"/>
                <a:ea typeface="+mn-ea"/>
                <a:cs typeface="+mn-cs"/>
              </a:rPr>
              <a:t>Démarche la </a:t>
            </a:r>
            <a:r>
              <a:rPr lang="fr-FR" sz="2000" b="1" dirty="0">
                <a:solidFill>
                  <a:srgbClr val="174195"/>
                </a:solidFill>
                <a:latin typeface="Helvetica"/>
              </a:rPr>
              <a:t>+ transversale </a:t>
            </a:r>
            <a:r>
              <a:rPr lang="fr-FR" sz="2000" dirty="0">
                <a:solidFill>
                  <a:srgbClr val="404041"/>
                </a:solidFill>
                <a:latin typeface="Helvetica"/>
              </a:rPr>
              <a:t>possible, qui implique les directions opérationnelles.</a:t>
            </a:r>
            <a:endParaRPr kumimoji="0" lang="fr-FR" sz="2000" b="0" i="0" u="none" strike="noStrike" kern="1200" cap="none" spc="0" normalizeH="0" baseline="0" noProof="0" dirty="0">
              <a:ln>
                <a:noFill/>
              </a:ln>
              <a:solidFill>
                <a:srgbClr val="404041"/>
              </a:solidFill>
              <a:effectLst/>
              <a:uLnTx/>
              <a:uFillTx/>
              <a:latin typeface="Helvetica"/>
              <a:ea typeface="+mn-ea"/>
              <a:cs typeface="+mn-cs"/>
            </a:endParaRPr>
          </a:p>
        </p:txBody>
      </p:sp>
    </p:spTree>
    <p:extLst>
      <p:ext uri="{BB962C8B-B14F-4D97-AF65-F5344CB8AC3E}">
        <p14:creationId xmlns:p14="http://schemas.microsoft.com/office/powerpoint/2010/main" val="140697963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51520" y="270193"/>
            <a:ext cx="8640960" cy="720080"/>
          </a:xfrm>
        </p:spPr>
        <p:txBody>
          <a:bodyPr/>
          <a:lstStyle/>
          <a:p>
            <a:r>
              <a:rPr lang="fr-FR" dirty="0"/>
              <a:t>Présenter les résultats par commission</a:t>
            </a:r>
          </a:p>
        </p:txBody>
      </p:sp>
      <p:pic>
        <p:nvPicPr>
          <p:cNvPr id="4" name="Image 3">
            <a:extLst>
              <a:ext uri="{FF2B5EF4-FFF2-40B4-BE49-F238E27FC236}">
                <a16:creationId xmlns:a16="http://schemas.microsoft.com/office/drawing/2014/main" id="{D3F7678D-9F94-48C1-8D8B-2DC74E6DBCE9}"/>
              </a:ext>
            </a:extLst>
          </p:cNvPr>
          <p:cNvPicPr>
            <a:picLocks noChangeAspect="1"/>
          </p:cNvPicPr>
          <p:nvPr/>
        </p:nvPicPr>
        <p:blipFill>
          <a:blip r:embed="rId3"/>
          <a:stretch>
            <a:fillRect/>
          </a:stretch>
        </p:blipFill>
        <p:spPr>
          <a:xfrm>
            <a:off x="0" y="995028"/>
            <a:ext cx="9144000" cy="5862972"/>
          </a:xfrm>
          <a:prstGeom prst="rect">
            <a:avLst/>
          </a:prstGeom>
        </p:spPr>
      </p:pic>
    </p:spTree>
    <p:extLst>
      <p:ext uri="{BB962C8B-B14F-4D97-AF65-F5344CB8AC3E}">
        <p14:creationId xmlns:p14="http://schemas.microsoft.com/office/powerpoint/2010/main" val="491152605"/>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3AF4F999-819A-49E9-A8C9-0FBE0ECE2039}"/>
              </a:ext>
            </a:extLst>
          </p:cNvPr>
          <p:cNvSpPr>
            <a:spLocks noGrp="1"/>
          </p:cNvSpPr>
          <p:nvPr>
            <p:ph type="title"/>
          </p:nvPr>
        </p:nvSpPr>
        <p:spPr>
          <a:xfrm>
            <a:off x="251520" y="178390"/>
            <a:ext cx="8640960" cy="1172629"/>
          </a:xfrm>
        </p:spPr>
        <p:txBody>
          <a:bodyPr/>
          <a:lstStyle/>
          <a:p>
            <a:r>
              <a:rPr lang="fr-FR" dirty="0"/>
              <a:t>Pour être utilisée comme aide à la décision, la budgétisation</a:t>
            </a:r>
            <a:br>
              <a:rPr lang="fr-FR" dirty="0"/>
            </a:br>
            <a:r>
              <a:rPr lang="fr-FR" dirty="0"/>
              <a:t>verte doit intervenir </a:t>
            </a:r>
            <a:r>
              <a:rPr lang="fr-FR" b="1" dirty="0"/>
              <a:t>tout au long du cycle budgétaire </a:t>
            </a:r>
            <a:r>
              <a:rPr lang="fr-FR" dirty="0"/>
              <a:t>et </a:t>
            </a:r>
            <a:r>
              <a:rPr lang="fr-FR" b="1" dirty="0"/>
              <a:t>au plus près des arbitrages</a:t>
            </a:r>
          </a:p>
        </p:txBody>
      </p:sp>
      <p:sp>
        <p:nvSpPr>
          <p:cNvPr id="4" name="Espace réservé du texte 3">
            <a:extLst>
              <a:ext uri="{FF2B5EF4-FFF2-40B4-BE49-F238E27FC236}">
                <a16:creationId xmlns:a16="http://schemas.microsoft.com/office/drawing/2014/main" id="{8789B6E7-6AA0-4069-AEB8-7A23B44CDCF1}"/>
              </a:ext>
            </a:extLst>
          </p:cNvPr>
          <p:cNvSpPr>
            <a:spLocks noGrp="1"/>
          </p:cNvSpPr>
          <p:nvPr>
            <p:ph type="body" sz="quarter" idx="10"/>
          </p:nvPr>
        </p:nvSpPr>
        <p:spPr/>
        <p:txBody>
          <a:bodyPr/>
          <a:lstStyle/>
          <a:p>
            <a:endParaRPr lang="fr-FR"/>
          </a:p>
        </p:txBody>
      </p:sp>
      <p:grpSp>
        <p:nvGrpSpPr>
          <p:cNvPr id="26" name="Groupe 25">
            <a:extLst>
              <a:ext uri="{FF2B5EF4-FFF2-40B4-BE49-F238E27FC236}">
                <a16:creationId xmlns:a16="http://schemas.microsoft.com/office/drawing/2014/main" id="{B8FADD03-6D38-47B2-AD33-607DCD714D14}"/>
              </a:ext>
            </a:extLst>
          </p:cNvPr>
          <p:cNvGrpSpPr/>
          <p:nvPr/>
        </p:nvGrpSpPr>
        <p:grpSpPr>
          <a:xfrm>
            <a:off x="108302" y="1375420"/>
            <a:ext cx="8784178" cy="5541961"/>
            <a:chOff x="346372" y="1393995"/>
            <a:chExt cx="8689326" cy="5348116"/>
          </a:xfrm>
        </p:grpSpPr>
        <p:grpSp>
          <p:nvGrpSpPr>
            <p:cNvPr id="22" name="Groupe 21">
              <a:extLst>
                <a:ext uri="{FF2B5EF4-FFF2-40B4-BE49-F238E27FC236}">
                  <a16:creationId xmlns:a16="http://schemas.microsoft.com/office/drawing/2014/main" id="{EC7BC0F6-E88C-402A-B82B-199F9FD50FED}"/>
                </a:ext>
              </a:extLst>
            </p:cNvPr>
            <p:cNvGrpSpPr/>
            <p:nvPr/>
          </p:nvGrpSpPr>
          <p:grpSpPr>
            <a:xfrm>
              <a:off x="346372" y="1393995"/>
              <a:ext cx="8689326" cy="5348116"/>
              <a:chOff x="346372" y="1393995"/>
              <a:chExt cx="8689326" cy="5348116"/>
            </a:xfrm>
          </p:grpSpPr>
          <p:pic>
            <p:nvPicPr>
              <p:cNvPr id="6" name="Image 5">
                <a:extLst>
                  <a:ext uri="{FF2B5EF4-FFF2-40B4-BE49-F238E27FC236}">
                    <a16:creationId xmlns:a16="http://schemas.microsoft.com/office/drawing/2014/main" id="{FF01CD8B-7179-4658-8D14-1DF3D50A0FFD}"/>
                  </a:ext>
                </a:extLst>
              </p:cNvPr>
              <p:cNvPicPr>
                <a:picLocks noChangeAspect="1"/>
              </p:cNvPicPr>
              <p:nvPr/>
            </p:nvPicPr>
            <p:blipFill rotWithShape="1">
              <a:blip r:embed="rId2"/>
              <a:srcRect t="17085"/>
              <a:stretch/>
            </p:blipFill>
            <p:spPr>
              <a:xfrm>
                <a:off x="346372" y="1476730"/>
                <a:ext cx="4483100" cy="1826721"/>
              </a:xfrm>
              <a:prstGeom prst="rect">
                <a:avLst/>
              </a:prstGeom>
            </p:spPr>
          </p:pic>
          <p:pic>
            <p:nvPicPr>
              <p:cNvPr id="10" name="Image 9">
                <a:extLst>
                  <a:ext uri="{FF2B5EF4-FFF2-40B4-BE49-F238E27FC236}">
                    <a16:creationId xmlns:a16="http://schemas.microsoft.com/office/drawing/2014/main" id="{A4590AA2-6BD0-40F2-936C-79A8CBBE874A}"/>
                  </a:ext>
                </a:extLst>
              </p:cNvPr>
              <p:cNvPicPr>
                <a:picLocks noChangeAspect="1"/>
              </p:cNvPicPr>
              <p:nvPr/>
            </p:nvPicPr>
            <p:blipFill>
              <a:blip r:embed="rId3"/>
              <a:stretch>
                <a:fillRect/>
              </a:stretch>
            </p:blipFill>
            <p:spPr>
              <a:xfrm>
                <a:off x="346372" y="4496910"/>
                <a:ext cx="4483100" cy="2245201"/>
              </a:xfrm>
              <a:prstGeom prst="rect">
                <a:avLst/>
              </a:prstGeom>
            </p:spPr>
          </p:pic>
          <p:pic>
            <p:nvPicPr>
              <p:cNvPr id="15" name="Image 14">
                <a:extLst>
                  <a:ext uri="{FF2B5EF4-FFF2-40B4-BE49-F238E27FC236}">
                    <a16:creationId xmlns:a16="http://schemas.microsoft.com/office/drawing/2014/main" id="{710E3567-E452-4A79-875F-C2E01A85BCCB}"/>
                  </a:ext>
                </a:extLst>
              </p:cNvPr>
              <p:cNvPicPr>
                <a:picLocks noChangeAspect="1"/>
              </p:cNvPicPr>
              <p:nvPr/>
            </p:nvPicPr>
            <p:blipFill>
              <a:blip r:embed="rId4"/>
              <a:stretch>
                <a:fillRect/>
              </a:stretch>
            </p:blipFill>
            <p:spPr>
              <a:xfrm>
                <a:off x="4932989" y="1393995"/>
                <a:ext cx="4102707" cy="812531"/>
              </a:xfrm>
              <a:prstGeom prst="rect">
                <a:avLst/>
              </a:prstGeom>
            </p:spPr>
          </p:pic>
          <p:pic>
            <p:nvPicPr>
              <p:cNvPr id="17" name="Image 16">
                <a:extLst>
                  <a:ext uri="{FF2B5EF4-FFF2-40B4-BE49-F238E27FC236}">
                    <a16:creationId xmlns:a16="http://schemas.microsoft.com/office/drawing/2014/main" id="{51D4C4A4-EF76-4000-A7D1-89AC2BFD2198}"/>
                  </a:ext>
                </a:extLst>
              </p:cNvPr>
              <p:cNvPicPr>
                <a:picLocks noChangeAspect="1"/>
              </p:cNvPicPr>
              <p:nvPr/>
            </p:nvPicPr>
            <p:blipFill>
              <a:blip r:embed="rId5"/>
              <a:stretch>
                <a:fillRect/>
              </a:stretch>
            </p:blipFill>
            <p:spPr>
              <a:xfrm>
                <a:off x="4932989" y="3301562"/>
                <a:ext cx="4102708" cy="961661"/>
              </a:xfrm>
              <a:prstGeom prst="rect">
                <a:avLst/>
              </a:prstGeom>
            </p:spPr>
          </p:pic>
          <p:pic>
            <p:nvPicPr>
              <p:cNvPr id="19" name="Image 18">
                <a:extLst>
                  <a:ext uri="{FF2B5EF4-FFF2-40B4-BE49-F238E27FC236}">
                    <a16:creationId xmlns:a16="http://schemas.microsoft.com/office/drawing/2014/main" id="{12ADE146-28B6-4C70-B1C2-22984E8353D8}"/>
                  </a:ext>
                </a:extLst>
              </p:cNvPr>
              <p:cNvPicPr>
                <a:picLocks noChangeAspect="1"/>
              </p:cNvPicPr>
              <p:nvPr/>
            </p:nvPicPr>
            <p:blipFill>
              <a:blip r:embed="rId6"/>
              <a:stretch>
                <a:fillRect/>
              </a:stretch>
            </p:blipFill>
            <p:spPr>
              <a:xfrm>
                <a:off x="4932989" y="4544317"/>
                <a:ext cx="4102708" cy="881621"/>
              </a:xfrm>
              <a:prstGeom prst="rect">
                <a:avLst/>
              </a:prstGeom>
            </p:spPr>
          </p:pic>
          <p:pic>
            <p:nvPicPr>
              <p:cNvPr id="21" name="Image 20">
                <a:extLst>
                  <a:ext uri="{FF2B5EF4-FFF2-40B4-BE49-F238E27FC236}">
                    <a16:creationId xmlns:a16="http://schemas.microsoft.com/office/drawing/2014/main" id="{E91F66D0-205F-4343-A093-AAE391046B77}"/>
                  </a:ext>
                </a:extLst>
              </p:cNvPr>
              <p:cNvPicPr>
                <a:picLocks noChangeAspect="1"/>
              </p:cNvPicPr>
              <p:nvPr/>
            </p:nvPicPr>
            <p:blipFill>
              <a:blip r:embed="rId7"/>
              <a:stretch>
                <a:fillRect/>
              </a:stretch>
            </p:blipFill>
            <p:spPr>
              <a:xfrm>
                <a:off x="4932989" y="5672815"/>
                <a:ext cx="4102709" cy="779286"/>
              </a:xfrm>
              <a:prstGeom prst="rect">
                <a:avLst/>
              </a:prstGeom>
            </p:spPr>
          </p:pic>
        </p:grpSp>
        <p:pic>
          <p:nvPicPr>
            <p:cNvPr id="23" name="Espace réservé du contenu 7">
              <a:extLst>
                <a:ext uri="{FF2B5EF4-FFF2-40B4-BE49-F238E27FC236}">
                  <a16:creationId xmlns:a16="http://schemas.microsoft.com/office/drawing/2014/main" id="{A8A6E2F1-BB66-4233-9FD7-CAB99407CF72}"/>
                </a:ext>
              </a:extLst>
            </p:cNvPr>
            <p:cNvPicPr>
              <a:picLocks noChangeAspect="1"/>
            </p:cNvPicPr>
            <p:nvPr/>
          </p:nvPicPr>
          <p:blipFill>
            <a:blip r:embed="rId8"/>
            <a:stretch>
              <a:fillRect/>
            </a:stretch>
          </p:blipFill>
          <p:spPr>
            <a:xfrm>
              <a:off x="346372" y="3301562"/>
              <a:ext cx="4483100" cy="1191570"/>
            </a:xfrm>
            <a:prstGeom prst="rect">
              <a:avLst/>
            </a:prstGeom>
          </p:spPr>
        </p:pic>
      </p:grpSp>
    </p:spTree>
    <p:extLst>
      <p:ext uri="{BB962C8B-B14F-4D97-AF65-F5344CB8AC3E}">
        <p14:creationId xmlns:p14="http://schemas.microsoft.com/office/powerpoint/2010/main" val="3935661167"/>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247566" y="1525911"/>
            <a:ext cx="3034146" cy="1243103"/>
          </a:xfrm>
        </p:spPr>
        <p:txBody>
          <a:bodyPr>
            <a:noAutofit/>
          </a:bodyPr>
          <a:lstStyle/>
          <a:p>
            <a:pPr marL="0" indent="0" algn="ctr">
              <a:buNone/>
            </a:pPr>
            <a:r>
              <a:rPr lang="fr-FR" sz="1800" dirty="0"/>
              <a:t>La démarche à mettre en place par la collectivité</a:t>
            </a:r>
          </a:p>
        </p:txBody>
      </p:sp>
      <p:sp>
        <p:nvSpPr>
          <p:cNvPr id="3" name="Titre 2"/>
          <p:cNvSpPr>
            <a:spLocks noGrp="1"/>
          </p:cNvSpPr>
          <p:nvPr>
            <p:ph type="title"/>
          </p:nvPr>
        </p:nvSpPr>
        <p:spPr>
          <a:xfrm>
            <a:off x="251520" y="292120"/>
            <a:ext cx="8640960" cy="720080"/>
          </a:xfrm>
        </p:spPr>
        <p:txBody>
          <a:bodyPr>
            <a:noAutofit/>
          </a:bodyPr>
          <a:lstStyle/>
          <a:p>
            <a:r>
              <a:rPr lang="fr-FR" sz="2600" dirty="0"/>
              <a:t>Des ressources disponibles gratuitement pour en savoir plus</a:t>
            </a:r>
          </a:p>
        </p:txBody>
      </p:sp>
      <p:sp>
        <p:nvSpPr>
          <p:cNvPr id="5" name="Flèche droite 4"/>
          <p:cNvSpPr/>
          <p:nvPr/>
        </p:nvSpPr>
        <p:spPr>
          <a:xfrm rot="5400000">
            <a:off x="934787" y="2310789"/>
            <a:ext cx="581891" cy="429491"/>
          </a:xfrm>
          <a:prstGeom prst="rightArrow">
            <a:avLst/>
          </a:prstGeom>
          <a:solidFill>
            <a:srgbClr val="174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55185" y="2860459"/>
            <a:ext cx="2495672" cy="707886"/>
          </a:xfrm>
          <a:prstGeom prst="rect">
            <a:avLst/>
          </a:prstGeom>
          <a:noFill/>
        </p:spPr>
        <p:txBody>
          <a:bodyPr wrap="square" rtlCol="0">
            <a:spAutoFit/>
          </a:bodyPr>
          <a:lstStyle/>
          <a:p>
            <a:pPr algn="ctr"/>
            <a:r>
              <a:rPr lang="fr-FR" sz="2000" dirty="0">
                <a:solidFill>
                  <a:srgbClr val="174195"/>
                </a:solidFill>
                <a:hlinkClick r:id="rId3"/>
              </a:rPr>
              <a:t>Synthèse pour décideurs</a:t>
            </a:r>
            <a:endParaRPr lang="fr-FR" sz="2000" dirty="0">
              <a:solidFill>
                <a:srgbClr val="174195"/>
              </a:solidFill>
            </a:endParaRPr>
          </a:p>
        </p:txBody>
      </p:sp>
      <p:sp>
        <p:nvSpPr>
          <p:cNvPr id="7" name="ZoneTexte 6"/>
          <p:cNvSpPr txBox="1"/>
          <p:nvPr/>
        </p:nvSpPr>
        <p:spPr>
          <a:xfrm>
            <a:off x="2656546" y="2860460"/>
            <a:ext cx="3034146" cy="400110"/>
          </a:xfrm>
          <a:prstGeom prst="rect">
            <a:avLst/>
          </a:prstGeom>
          <a:noFill/>
        </p:spPr>
        <p:txBody>
          <a:bodyPr wrap="square" rtlCol="0">
            <a:spAutoFit/>
          </a:bodyPr>
          <a:lstStyle/>
          <a:p>
            <a:pPr algn="ctr"/>
            <a:r>
              <a:rPr lang="fr-FR" sz="2000" dirty="0">
                <a:solidFill>
                  <a:srgbClr val="174195"/>
                </a:solidFill>
                <a:hlinkClick r:id="rId4"/>
              </a:rPr>
              <a:t>Guide méthodologique</a:t>
            </a:r>
            <a:endParaRPr lang="fr-FR" sz="2000" dirty="0">
              <a:solidFill>
                <a:srgbClr val="174195"/>
              </a:solidFill>
            </a:endParaRPr>
          </a:p>
        </p:txBody>
      </p:sp>
      <p:sp>
        <p:nvSpPr>
          <p:cNvPr id="8" name="ZoneTexte 7"/>
          <p:cNvSpPr txBox="1"/>
          <p:nvPr/>
        </p:nvSpPr>
        <p:spPr>
          <a:xfrm>
            <a:off x="5758812" y="2911186"/>
            <a:ext cx="3245523" cy="400110"/>
          </a:xfrm>
          <a:prstGeom prst="rect">
            <a:avLst/>
          </a:prstGeom>
          <a:noFill/>
        </p:spPr>
        <p:txBody>
          <a:bodyPr wrap="square" rtlCol="0">
            <a:spAutoFit/>
          </a:bodyPr>
          <a:lstStyle/>
          <a:p>
            <a:pPr algn="ctr"/>
            <a:r>
              <a:rPr lang="fr-FR" sz="2000" dirty="0">
                <a:solidFill>
                  <a:srgbClr val="174195"/>
                </a:solidFill>
              </a:rPr>
              <a:t>2 annexes techniques :</a:t>
            </a:r>
          </a:p>
        </p:txBody>
      </p:sp>
      <p:pic>
        <p:nvPicPr>
          <p:cNvPr id="11" name="Picture 2">
            <a:hlinkClick r:id="rId5"/>
            <a:extLst>
              <a:ext uri="{FF2B5EF4-FFF2-40B4-BE49-F238E27FC236}">
                <a16:creationId xmlns:a16="http://schemas.microsoft.com/office/drawing/2014/main" id="{866FEC6C-3636-4ADC-B73F-0B46E90DCA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679" y="3742598"/>
            <a:ext cx="1500188" cy="2121694"/>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4">
            <a:hlinkClick r:id="rId7"/>
            <a:extLst>
              <a:ext uri="{FF2B5EF4-FFF2-40B4-BE49-F238E27FC236}">
                <a16:creationId xmlns:a16="http://schemas.microsoft.com/office/drawing/2014/main" id="{701DF5F7-1B24-47E4-B6F0-4C43CD5823B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44239" y="3742598"/>
            <a:ext cx="1500188" cy="2121694"/>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6">
            <a:hlinkClick r:id="rId9"/>
            <a:extLst>
              <a:ext uri="{FF2B5EF4-FFF2-40B4-BE49-F238E27FC236}">
                <a16:creationId xmlns:a16="http://schemas.microsoft.com/office/drawing/2014/main" id="{D5341677-56AB-4F68-960E-2D0062C5698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82649" y="3786647"/>
            <a:ext cx="1500188" cy="2121694"/>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8">
            <a:hlinkClick r:id="rId11"/>
            <a:extLst>
              <a:ext uri="{FF2B5EF4-FFF2-40B4-BE49-F238E27FC236}">
                <a16:creationId xmlns:a16="http://schemas.microsoft.com/office/drawing/2014/main" id="{90BC3A62-7688-40A8-BB7C-9E5031CE3D6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04147" y="3786647"/>
            <a:ext cx="1500188" cy="2121694"/>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 name="Flèche droite 4">
            <a:extLst>
              <a:ext uri="{FF2B5EF4-FFF2-40B4-BE49-F238E27FC236}">
                <a16:creationId xmlns:a16="http://schemas.microsoft.com/office/drawing/2014/main" id="{7328C8A0-B2E1-41EE-B584-B5CE1AB2ACEE}"/>
              </a:ext>
            </a:extLst>
          </p:cNvPr>
          <p:cNvSpPr/>
          <p:nvPr/>
        </p:nvSpPr>
        <p:spPr>
          <a:xfrm rot="5400000">
            <a:off x="3882674" y="2310245"/>
            <a:ext cx="581891" cy="429491"/>
          </a:xfrm>
          <a:prstGeom prst="rightArrow">
            <a:avLst/>
          </a:prstGeom>
          <a:solidFill>
            <a:srgbClr val="174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Flèche droite 4">
            <a:extLst>
              <a:ext uri="{FF2B5EF4-FFF2-40B4-BE49-F238E27FC236}">
                <a16:creationId xmlns:a16="http://schemas.microsoft.com/office/drawing/2014/main" id="{06F7B654-DB2B-4EDD-8CB8-9F8E680BF348}"/>
              </a:ext>
            </a:extLst>
          </p:cNvPr>
          <p:cNvSpPr/>
          <p:nvPr/>
        </p:nvSpPr>
        <p:spPr>
          <a:xfrm rot="5400000">
            <a:off x="7090627" y="2337209"/>
            <a:ext cx="581891" cy="429491"/>
          </a:xfrm>
          <a:prstGeom prst="rightArrow">
            <a:avLst/>
          </a:prstGeom>
          <a:solidFill>
            <a:srgbClr val="174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contenu 1">
            <a:extLst>
              <a:ext uri="{FF2B5EF4-FFF2-40B4-BE49-F238E27FC236}">
                <a16:creationId xmlns:a16="http://schemas.microsoft.com/office/drawing/2014/main" id="{79EF76F6-6FAC-449F-BDE4-03E11C2C1447}"/>
              </a:ext>
            </a:extLst>
          </p:cNvPr>
          <p:cNvSpPr txBox="1">
            <a:spLocks/>
          </p:cNvSpPr>
          <p:nvPr/>
        </p:nvSpPr>
        <p:spPr>
          <a:xfrm>
            <a:off x="2544869" y="1525911"/>
            <a:ext cx="3245522" cy="982812"/>
          </a:xfrm>
          <a:prstGeom prst="rect">
            <a:avLst/>
          </a:prstGeom>
        </p:spPr>
        <p:txBody>
          <a:bodyPr vert="horz" lIns="91440" tIns="45720" rIns="91440" bIns="45720" rtlCol="0">
            <a:normAutofit/>
          </a:bodyPr>
          <a:lstStyle>
            <a:lvl1pPr marL="342900" indent="-342900" algn="l" defTabSz="914400" rtl="0" eaLnBrk="1" latinLnBrk="0" hangingPunct="1">
              <a:spcBef>
                <a:spcPts val="6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fr-FR" sz="1800" dirty="0"/>
              <a:t>Grands principes méthodologiques</a:t>
            </a:r>
          </a:p>
        </p:txBody>
      </p:sp>
      <p:sp>
        <p:nvSpPr>
          <p:cNvPr id="16" name="Espace réservé du contenu 1">
            <a:extLst>
              <a:ext uri="{FF2B5EF4-FFF2-40B4-BE49-F238E27FC236}">
                <a16:creationId xmlns:a16="http://schemas.microsoft.com/office/drawing/2014/main" id="{1D9A80A1-E17C-4625-9C45-26CC50684ED8}"/>
              </a:ext>
            </a:extLst>
          </p:cNvPr>
          <p:cNvSpPr txBox="1">
            <a:spLocks/>
          </p:cNvSpPr>
          <p:nvPr/>
        </p:nvSpPr>
        <p:spPr>
          <a:xfrm>
            <a:off x="5758812" y="1525911"/>
            <a:ext cx="3245523" cy="1089083"/>
          </a:xfrm>
          <a:prstGeom prst="rect">
            <a:avLst/>
          </a:prstGeom>
        </p:spPr>
        <p:txBody>
          <a:bodyPr vert="horz" lIns="91440" tIns="45720" rIns="91440" bIns="45720" rtlCol="0">
            <a:noAutofit/>
          </a:bodyPr>
          <a:lstStyle>
            <a:lvl1pPr marL="342900" indent="-342900" algn="l" defTabSz="914400" rtl="0" eaLnBrk="1" latinLnBrk="0" hangingPunct="1">
              <a:spcBef>
                <a:spcPts val="6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fr-FR" sz="1800" dirty="0"/>
              <a:t>Concrètement, comment mener l’analyse</a:t>
            </a:r>
          </a:p>
        </p:txBody>
      </p:sp>
      <p:sp>
        <p:nvSpPr>
          <p:cNvPr id="26" name="ZoneTexte 25">
            <a:extLst>
              <a:ext uri="{FF2B5EF4-FFF2-40B4-BE49-F238E27FC236}">
                <a16:creationId xmlns:a16="http://schemas.microsoft.com/office/drawing/2014/main" id="{249A7765-120F-41CF-A3AC-0E94667ECED4}"/>
              </a:ext>
            </a:extLst>
          </p:cNvPr>
          <p:cNvSpPr txBox="1"/>
          <p:nvPr/>
        </p:nvSpPr>
        <p:spPr>
          <a:xfrm>
            <a:off x="5882649" y="4206872"/>
            <a:ext cx="1500188" cy="400110"/>
          </a:xfrm>
          <a:prstGeom prst="rect">
            <a:avLst/>
          </a:prstGeom>
          <a:noFill/>
        </p:spPr>
        <p:txBody>
          <a:bodyPr wrap="square" rtlCol="0">
            <a:spAutoFit/>
          </a:bodyPr>
          <a:lstStyle/>
          <a:p>
            <a:pPr algn="ctr"/>
            <a:r>
              <a:rPr lang="fr-FR" sz="2000" dirty="0">
                <a:solidFill>
                  <a:schemeClr val="bg1"/>
                </a:solidFill>
                <a:hlinkClick r:id="rId13">
                  <a:extLst>
                    <a:ext uri="{A12FA001-AC4F-418D-AE19-62706E023703}">
                      <ahyp:hlinkClr xmlns:ahyp="http://schemas.microsoft.com/office/drawing/2018/hyperlinkcolor" val="tx"/>
                    </a:ext>
                  </a:extLst>
                </a:hlinkClick>
              </a:rPr>
              <a:t>Atténuation</a:t>
            </a:r>
            <a:endParaRPr lang="fr-FR" sz="2000" dirty="0">
              <a:solidFill>
                <a:schemeClr val="bg1"/>
              </a:solidFill>
            </a:endParaRPr>
          </a:p>
        </p:txBody>
      </p:sp>
      <p:sp>
        <p:nvSpPr>
          <p:cNvPr id="27" name="ZoneTexte 26">
            <a:extLst>
              <a:ext uri="{FF2B5EF4-FFF2-40B4-BE49-F238E27FC236}">
                <a16:creationId xmlns:a16="http://schemas.microsoft.com/office/drawing/2014/main" id="{BB868324-C751-498A-A604-819423D47071}"/>
              </a:ext>
            </a:extLst>
          </p:cNvPr>
          <p:cNvSpPr txBox="1"/>
          <p:nvPr/>
        </p:nvSpPr>
        <p:spPr>
          <a:xfrm>
            <a:off x="7477056" y="4213666"/>
            <a:ext cx="1527279" cy="400110"/>
          </a:xfrm>
          <a:prstGeom prst="rect">
            <a:avLst/>
          </a:prstGeom>
          <a:noFill/>
        </p:spPr>
        <p:txBody>
          <a:bodyPr wrap="square" rtlCol="0">
            <a:spAutoFit/>
          </a:bodyPr>
          <a:lstStyle/>
          <a:p>
            <a:pPr algn="ctr"/>
            <a:r>
              <a:rPr lang="fr-FR" sz="2000" dirty="0">
                <a:solidFill>
                  <a:schemeClr val="bg1"/>
                </a:solidFill>
                <a:hlinkClick r:id="rId14">
                  <a:extLst>
                    <a:ext uri="{A12FA001-AC4F-418D-AE19-62706E023703}">
                      <ahyp:hlinkClr xmlns:ahyp="http://schemas.microsoft.com/office/drawing/2018/hyperlinkcolor" val="tx"/>
                    </a:ext>
                  </a:extLst>
                </a:hlinkClick>
              </a:rPr>
              <a:t>Adaptation</a:t>
            </a:r>
            <a:endParaRPr lang="fr-FR" sz="2000" dirty="0">
              <a:solidFill>
                <a:schemeClr val="bg1"/>
              </a:solidFill>
            </a:endParaRPr>
          </a:p>
        </p:txBody>
      </p:sp>
      <p:grpSp>
        <p:nvGrpSpPr>
          <p:cNvPr id="28" name="Groupe 27">
            <a:extLst>
              <a:ext uri="{FF2B5EF4-FFF2-40B4-BE49-F238E27FC236}">
                <a16:creationId xmlns:a16="http://schemas.microsoft.com/office/drawing/2014/main" id="{6248B74B-6483-41F6-99D9-0B4BB3B09C0F}"/>
              </a:ext>
            </a:extLst>
          </p:cNvPr>
          <p:cNvGrpSpPr/>
          <p:nvPr/>
        </p:nvGrpSpPr>
        <p:grpSpPr>
          <a:xfrm>
            <a:off x="5882649" y="5952555"/>
            <a:ext cx="1482645" cy="658661"/>
            <a:chOff x="7553851" y="1490306"/>
            <a:chExt cx="1482645" cy="658661"/>
          </a:xfrm>
        </p:grpSpPr>
        <p:pic>
          <p:nvPicPr>
            <p:cNvPr id="29" name="Picture 2">
              <a:extLst>
                <a:ext uri="{FF2B5EF4-FFF2-40B4-BE49-F238E27FC236}">
                  <a16:creationId xmlns:a16="http://schemas.microsoft.com/office/drawing/2014/main" id="{66BA44D7-5860-46E4-8459-1A119544C14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365760" y="1490306"/>
              <a:ext cx="670736" cy="658661"/>
            </a:xfrm>
            <a:prstGeom prst="rect">
              <a:avLst/>
            </a:prstGeom>
            <a:noFill/>
            <a:extLst>
              <a:ext uri="{909E8E84-426E-40DD-AFC4-6F175D3DCCD1}">
                <a14:hiddenFill xmlns:a14="http://schemas.microsoft.com/office/drawing/2010/main">
                  <a:solidFill>
                    <a:srgbClr val="FFFFFF"/>
                  </a:solidFill>
                </a14:hiddenFill>
              </a:ext>
            </a:extLst>
          </p:spPr>
        </p:pic>
        <p:sp>
          <p:nvSpPr>
            <p:cNvPr id="30" name="ZoneTexte 29">
              <a:extLst>
                <a:ext uri="{FF2B5EF4-FFF2-40B4-BE49-F238E27FC236}">
                  <a16:creationId xmlns:a16="http://schemas.microsoft.com/office/drawing/2014/main" id="{9A1F2C3B-6EF1-4937-B163-CA9DA7BF6F34}"/>
                </a:ext>
              </a:extLst>
            </p:cNvPr>
            <p:cNvSpPr txBox="1"/>
            <p:nvPr/>
          </p:nvSpPr>
          <p:spPr>
            <a:xfrm>
              <a:off x="7553851" y="1517026"/>
              <a:ext cx="992090" cy="578882"/>
            </a:xfrm>
            <a:prstGeom prst="roundRect">
              <a:avLst/>
            </a:prstGeom>
            <a:noFill/>
            <a:ln>
              <a:solidFill>
                <a:srgbClr val="207245"/>
              </a:solidFill>
            </a:ln>
          </p:spPr>
          <p:txBody>
            <a:bodyPr wrap="square" rtlCol="0">
              <a:spAutoFit/>
            </a:bodyPr>
            <a:lstStyle/>
            <a:p>
              <a:r>
                <a:rPr lang="fr-FR" sz="1400" dirty="0">
                  <a:solidFill>
                    <a:srgbClr val="207245"/>
                  </a:solidFill>
                </a:rPr>
                <a:t>+ </a:t>
              </a:r>
              <a:r>
                <a:rPr lang="fr-FR" sz="1400" dirty="0">
                  <a:solidFill>
                    <a:srgbClr val="207245"/>
                  </a:solidFill>
                  <a:hlinkClick r:id="rId16"/>
                </a:rPr>
                <a:t>outil Excel</a:t>
              </a:r>
              <a:endParaRPr lang="fr-FR" sz="1400" dirty="0">
                <a:solidFill>
                  <a:srgbClr val="207245"/>
                </a:solidFill>
              </a:endParaRPr>
            </a:p>
          </p:txBody>
        </p:sp>
      </p:grpSp>
      <p:grpSp>
        <p:nvGrpSpPr>
          <p:cNvPr id="4" name="Groupe 3">
            <a:extLst>
              <a:ext uri="{FF2B5EF4-FFF2-40B4-BE49-F238E27FC236}">
                <a16:creationId xmlns:a16="http://schemas.microsoft.com/office/drawing/2014/main" id="{3136B286-DBFB-4682-947A-1AF18208B6E4}"/>
              </a:ext>
            </a:extLst>
          </p:cNvPr>
          <p:cNvGrpSpPr/>
          <p:nvPr/>
        </p:nvGrpSpPr>
        <p:grpSpPr>
          <a:xfrm>
            <a:off x="1782800" y="3742598"/>
            <a:ext cx="1580071" cy="2121694"/>
            <a:chOff x="4110620" y="4664196"/>
            <a:chExt cx="1580071" cy="2121694"/>
          </a:xfrm>
        </p:grpSpPr>
        <p:pic>
          <p:nvPicPr>
            <p:cNvPr id="31" name="Picture 4">
              <a:hlinkClick r:id="rId17"/>
              <a:extLst>
                <a:ext uri="{FF2B5EF4-FFF2-40B4-BE49-F238E27FC236}">
                  <a16:creationId xmlns:a16="http://schemas.microsoft.com/office/drawing/2014/main" id="{F81DA859-62E0-40EC-A407-3EDB049D20E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50561" y="4664196"/>
              <a:ext cx="1500188" cy="2121694"/>
            </a:xfrm>
            <a:prstGeom prst="rect">
              <a:avLst/>
            </a:prstGeom>
            <a:noFill/>
            <a:ln w="38100">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2" name="ZoneTexte 31">
              <a:extLst>
                <a:ext uri="{FF2B5EF4-FFF2-40B4-BE49-F238E27FC236}">
                  <a16:creationId xmlns:a16="http://schemas.microsoft.com/office/drawing/2014/main" id="{12341CF8-BCA8-473D-89B8-A68851903588}"/>
                </a:ext>
              </a:extLst>
            </p:cNvPr>
            <p:cNvSpPr txBox="1"/>
            <p:nvPr/>
          </p:nvSpPr>
          <p:spPr>
            <a:xfrm>
              <a:off x="4110620" y="4890735"/>
              <a:ext cx="1580071" cy="400110"/>
            </a:xfrm>
            <a:prstGeom prst="rect">
              <a:avLst/>
            </a:prstGeom>
            <a:noFill/>
          </p:spPr>
          <p:txBody>
            <a:bodyPr wrap="square" rtlCol="0">
              <a:spAutoFit/>
            </a:bodyPr>
            <a:lstStyle/>
            <a:p>
              <a:pPr algn="ctr"/>
              <a:r>
                <a:rPr lang="fr-FR" sz="2000" dirty="0">
                  <a:solidFill>
                    <a:schemeClr val="bg1"/>
                  </a:solidFill>
                  <a:hlinkClick r:id="rId17">
                    <a:extLst>
                      <a:ext uri="{A12FA001-AC4F-418D-AE19-62706E023703}">
                        <ahyp:hlinkClr xmlns:ahyp="http://schemas.microsoft.com/office/drawing/2018/hyperlinkcolor" val="tx"/>
                      </a:ext>
                    </a:extLst>
                  </a:hlinkClick>
                </a:rPr>
                <a:t>REX</a:t>
              </a:r>
              <a:r>
                <a:rPr lang="fr-FR" sz="2000" dirty="0">
                  <a:solidFill>
                    <a:schemeClr val="bg1"/>
                  </a:solidFill>
                </a:rPr>
                <a:t> </a:t>
              </a:r>
            </a:p>
          </p:txBody>
        </p:sp>
      </p:grpSp>
      <p:sp>
        <p:nvSpPr>
          <p:cNvPr id="33" name="ZoneTexte 32">
            <a:extLst>
              <a:ext uri="{FF2B5EF4-FFF2-40B4-BE49-F238E27FC236}">
                <a16:creationId xmlns:a16="http://schemas.microsoft.com/office/drawing/2014/main" id="{FC8CC564-F4E9-4003-BBA8-3776B57DFF5C}"/>
              </a:ext>
            </a:extLst>
          </p:cNvPr>
          <p:cNvSpPr txBox="1"/>
          <p:nvPr/>
        </p:nvSpPr>
        <p:spPr>
          <a:xfrm>
            <a:off x="4433805" y="6019583"/>
            <a:ext cx="735712" cy="340519"/>
          </a:xfrm>
          <a:prstGeom prst="roundRect">
            <a:avLst/>
          </a:prstGeom>
          <a:noFill/>
          <a:ln>
            <a:solidFill>
              <a:srgbClr val="174195"/>
            </a:solidFill>
          </a:ln>
        </p:spPr>
        <p:txBody>
          <a:bodyPr wrap="square" rtlCol="0">
            <a:spAutoFit/>
          </a:bodyPr>
          <a:lstStyle/>
          <a:p>
            <a:r>
              <a:rPr lang="fr-FR" sz="1400" dirty="0">
                <a:solidFill>
                  <a:srgbClr val="174195"/>
                </a:solidFill>
              </a:rPr>
              <a:t>+ </a:t>
            </a:r>
            <a:r>
              <a:rPr lang="fr-FR" sz="1400" dirty="0">
                <a:solidFill>
                  <a:srgbClr val="174195"/>
                </a:solidFill>
                <a:hlinkClick r:id="rId18"/>
              </a:rPr>
              <a:t>FAQ</a:t>
            </a:r>
            <a:r>
              <a:rPr lang="fr-FR" sz="1400" dirty="0">
                <a:solidFill>
                  <a:srgbClr val="174195"/>
                </a:solidFill>
              </a:rPr>
              <a:t> </a:t>
            </a:r>
          </a:p>
        </p:txBody>
      </p:sp>
      <p:pic>
        <p:nvPicPr>
          <p:cNvPr id="10" name="Image 9">
            <a:hlinkClick r:id="rId19"/>
            <a:extLst>
              <a:ext uri="{FF2B5EF4-FFF2-40B4-BE49-F238E27FC236}">
                <a16:creationId xmlns:a16="http://schemas.microsoft.com/office/drawing/2014/main" id="{049A7477-6332-4379-9744-5CD0428E6DE8}"/>
              </a:ext>
            </a:extLst>
          </p:cNvPr>
          <p:cNvPicPr>
            <a:picLocks noChangeAspect="1"/>
          </p:cNvPicPr>
          <p:nvPr/>
        </p:nvPicPr>
        <p:blipFill>
          <a:blip r:embed="rId20"/>
          <a:stretch>
            <a:fillRect/>
          </a:stretch>
        </p:blipFill>
        <p:spPr>
          <a:xfrm>
            <a:off x="1254069" y="5633005"/>
            <a:ext cx="2203369" cy="1224995"/>
          </a:xfrm>
          <a:prstGeom prst="rect">
            <a:avLst/>
          </a:prstGeom>
        </p:spPr>
      </p:pic>
      <p:pic>
        <p:nvPicPr>
          <p:cNvPr id="37" name="Graphique 36" descr="Jouer avec un remplissage uni">
            <a:extLst>
              <a:ext uri="{FF2B5EF4-FFF2-40B4-BE49-F238E27FC236}">
                <a16:creationId xmlns:a16="http://schemas.microsoft.com/office/drawing/2014/main" id="{CFDDF182-DDD7-4B46-AF64-7067D35C175B}"/>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967201" y="5899359"/>
            <a:ext cx="777105" cy="777105"/>
          </a:xfrm>
          <a:prstGeom prst="rect">
            <a:avLst/>
          </a:prstGeom>
        </p:spPr>
      </p:pic>
      <p:sp>
        <p:nvSpPr>
          <p:cNvPr id="39" name="ZoneTexte 38">
            <a:extLst>
              <a:ext uri="{FF2B5EF4-FFF2-40B4-BE49-F238E27FC236}">
                <a16:creationId xmlns:a16="http://schemas.microsoft.com/office/drawing/2014/main" id="{F83E3288-886B-41EF-B1C1-46E60699719C}"/>
              </a:ext>
            </a:extLst>
          </p:cNvPr>
          <p:cNvSpPr txBox="1"/>
          <p:nvPr/>
        </p:nvSpPr>
        <p:spPr>
          <a:xfrm>
            <a:off x="-683436" y="6001068"/>
            <a:ext cx="2594139" cy="369332"/>
          </a:xfrm>
          <a:prstGeom prst="rect">
            <a:avLst/>
          </a:prstGeom>
          <a:noFill/>
        </p:spPr>
        <p:txBody>
          <a:bodyPr wrap="square" rtlCol="0">
            <a:spAutoFit/>
          </a:bodyPr>
          <a:lstStyle/>
          <a:p>
            <a:pPr algn="ctr"/>
            <a:r>
              <a:rPr lang="fr-FR" dirty="0">
                <a:solidFill>
                  <a:srgbClr val="174195"/>
                </a:solidFill>
                <a:hlinkClick r:id="rId18"/>
              </a:rPr>
              <a:t>Webinaires</a:t>
            </a:r>
            <a:endParaRPr lang="fr-FR" dirty="0">
              <a:solidFill>
                <a:srgbClr val="174195"/>
              </a:solidFill>
            </a:endParaRPr>
          </a:p>
        </p:txBody>
      </p:sp>
    </p:spTree>
    <p:extLst>
      <p:ext uri="{BB962C8B-B14F-4D97-AF65-F5344CB8AC3E}">
        <p14:creationId xmlns:p14="http://schemas.microsoft.com/office/powerpoint/2010/main" val="1606902952"/>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55FBA08E-4252-4E64-9CA1-0797846B8BC6}"/>
              </a:ext>
            </a:extLst>
          </p:cNvPr>
          <p:cNvSpPr>
            <a:spLocks noGrp="1"/>
          </p:cNvSpPr>
          <p:nvPr>
            <p:ph type="body" sz="quarter" idx="10"/>
          </p:nvPr>
        </p:nvSpPr>
        <p:spPr/>
        <p:txBody>
          <a:bodyPr>
            <a:normAutofit/>
          </a:bodyPr>
          <a:lstStyle/>
          <a:p>
            <a:r>
              <a:rPr lang="fr-FR" sz="2400"/>
              <a:t>Merci pour votre attention</a:t>
            </a:r>
          </a:p>
          <a:p>
            <a:r>
              <a:rPr lang="fr-FR" sz="1200" i="1"/>
              <a:t>Contacts :</a:t>
            </a:r>
          </a:p>
          <a:p>
            <a:r>
              <a:rPr lang="fr-FR" sz="1200">
                <a:hlinkClick r:id="rId2"/>
              </a:rPr>
              <a:t>marion.fetet@i4ce.org</a:t>
            </a:r>
            <a:r>
              <a:rPr lang="fr-FR" sz="1200"/>
              <a:t> </a:t>
            </a:r>
          </a:p>
          <a:p>
            <a:r>
              <a:rPr lang="fr-FR" sz="1200">
                <a:hlinkClick r:id="rId3"/>
              </a:rPr>
              <a:t>francois.thomazeau@i4ce.org</a:t>
            </a:r>
            <a:r>
              <a:rPr lang="fr-FR" sz="1200"/>
              <a:t> </a:t>
            </a:r>
          </a:p>
          <a:p>
            <a:r>
              <a:rPr lang="fr-FR" sz="1200">
                <a:hlinkClick r:id="rId4"/>
              </a:rPr>
              <a:t>morgane.nicol@i4ce.org</a:t>
            </a:r>
            <a:r>
              <a:rPr lang="fr-FR" sz="1200"/>
              <a:t> </a:t>
            </a:r>
          </a:p>
        </p:txBody>
      </p:sp>
    </p:spTree>
    <p:extLst>
      <p:ext uri="{BB962C8B-B14F-4D97-AF65-F5344CB8AC3E}">
        <p14:creationId xmlns:p14="http://schemas.microsoft.com/office/powerpoint/2010/main" val="192820228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44DA9B8D-05DC-481E-8055-E06C1AB666D6}"/>
              </a:ext>
            </a:extLst>
          </p:cNvPr>
          <p:cNvSpPr>
            <a:spLocks noGrp="1"/>
          </p:cNvSpPr>
          <p:nvPr>
            <p:ph type="title"/>
          </p:nvPr>
        </p:nvSpPr>
        <p:spPr/>
        <p:txBody>
          <a:bodyPr/>
          <a:lstStyle/>
          <a:p>
            <a:r>
              <a:rPr lang="fr-FR" dirty="0"/>
              <a:t>Annexes</a:t>
            </a:r>
          </a:p>
        </p:txBody>
      </p:sp>
    </p:spTree>
    <p:extLst>
      <p:ext uri="{BB962C8B-B14F-4D97-AF65-F5344CB8AC3E}">
        <p14:creationId xmlns:p14="http://schemas.microsoft.com/office/powerpoint/2010/main" val="4206147304"/>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0F50B92F-B52B-4DE0-A8E6-F3E571A3ECCC}"/>
              </a:ext>
            </a:extLst>
          </p:cNvPr>
          <p:cNvSpPr>
            <a:spLocks noGrp="1"/>
          </p:cNvSpPr>
          <p:nvPr>
            <p:ph idx="1"/>
          </p:nvPr>
        </p:nvSpPr>
        <p:spPr>
          <a:xfrm>
            <a:off x="276056" y="1782852"/>
            <a:ext cx="4248472" cy="4323928"/>
          </a:xfrm>
        </p:spPr>
        <p:txBody>
          <a:bodyPr>
            <a:normAutofit/>
          </a:bodyPr>
          <a:lstStyle/>
          <a:p>
            <a:pPr lvl="1">
              <a:buFont typeface="Arial" panose="020B0604020202020204" pitchFamily="34" charset="0"/>
              <a:buChar char="•"/>
            </a:pPr>
            <a:r>
              <a:rPr lang="fr-FR" sz="2000" dirty="0"/>
              <a:t>« Annexe verte »</a:t>
            </a:r>
          </a:p>
        </p:txBody>
      </p:sp>
      <p:sp>
        <p:nvSpPr>
          <p:cNvPr id="3" name="Titre 2">
            <a:extLst>
              <a:ext uri="{FF2B5EF4-FFF2-40B4-BE49-F238E27FC236}">
                <a16:creationId xmlns:a16="http://schemas.microsoft.com/office/drawing/2014/main" id="{D782E6B9-9E0B-4531-A683-687CC94F6F2F}"/>
              </a:ext>
            </a:extLst>
          </p:cNvPr>
          <p:cNvSpPr>
            <a:spLocks noGrp="1"/>
          </p:cNvSpPr>
          <p:nvPr>
            <p:ph type="title"/>
          </p:nvPr>
        </p:nvSpPr>
        <p:spPr/>
        <p:txBody>
          <a:bodyPr/>
          <a:lstStyle/>
          <a:p>
            <a:r>
              <a:rPr lang="fr-FR" dirty="0"/>
              <a:t>Actualités PLF 2024</a:t>
            </a:r>
          </a:p>
        </p:txBody>
      </p:sp>
      <p:sp>
        <p:nvSpPr>
          <p:cNvPr id="5" name="Espace réservé du texte 4">
            <a:extLst>
              <a:ext uri="{FF2B5EF4-FFF2-40B4-BE49-F238E27FC236}">
                <a16:creationId xmlns:a16="http://schemas.microsoft.com/office/drawing/2014/main" id="{69A699C5-9C4F-409E-A5B7-C6A60DBAEE7D}"/>
              </a:ext>
            </a:extLst>
          </p:cNvPr>
          <p:cNvSpPr>
            <a:spLocks noGrp="1"/>
          </p:cNvSpPr>
          <p:nvPr>
            <p:ph type="body" sz="quarter" idx="10"/>
          </p:nvPr>
        </p:nvSpPr>
        <p:spPr/>
        <p:txBody>
          <a:bodyPr/>
          <a:lstStyle/>
          <a:p>
            <a:endParaRPr lang="fr-FR"/>
          </a:p>
        </p:txBody>
      </p:sp>
      <p:sp>
        <p:nvSpPr>
          <p:cNvPr id="6" name="Espace réservé du contenu 5">
            <a:extLst>
              <a:ext uri="{FF2B5EF4-FFF2-40B4-BE49-F238E27FC236}">
                <a16:creationId xmlns:a16="http://schemas.microsoft.com/office/drawing/2014/main" id="{4CC7868E-3CDF-4A55-AFE9-2F12660414DC}"/>
              </a:ext>
            </a:extLst>
          </p:cNvPr>
          <p:cNvSpPr>
            <a:spLocks noGrp="1"/>
          </p:cNvSpPr>
          <p:nvPr>
            <p:ph idx="11"/>
          </p:nvPr>
        </p:nvSpPr>
        <p:spPr>
          <a:xfrm>
            <a:off x="4572000" y="1782852"/>
            <a:ext cx="4248472" cy="4323928"/>
          </a:xfrm>
        </p:spPr>
        <p:txBody>
          <a:bodyPr/>
          <a:lstStyle/>
          <a:p>
            <a:r>
              <a:rPr lang="fr-FR" sz="2000" dirty="0"/>
              <a:t>« Dette verte » </a:t>
            </a:r>
          </a:p>
          <a:p>
            <a:endParaRPr lang="fr-FR" dirty="0"/>
          </a:p>
        </p:txBody>
      </p:sp>
      <p:sp>
        <p:nvSpPr>
          <p:cNvPr id="8" name="ZoneTexte 7">
            <a:extLst>
              <a:ext uri="{FF2B5EF4-FFF2-40B4-BE49-F238E27FC236}">
                <a16:creationId xmlns:a16="http://schemas.microsoft.com/office/drawing/2014/main" id="{8FA03D11-1640-42C3-88F2-6BABFCF9D618}"/>
              </a:ext>
            </a:extLst>
          </p:cNvPr>
          <p:cNvSpPr txBox="1"/>
          <p:nvPr/>
        </p:nvSpPr>
        <p:spPr>
          <a:xfrm>
            <a:off x="251520" y="1413520"/>
            <a:ext cx="8640960" cy="369332"/>
          </a:xfrm>
          <a:prstGeom prst="rect">
            <a:avLst/>
          </a:prstGeom>
          <a:noFill/>
        </p:spPr>
        <p:txBody>
          <a:bodyPr wrap="square">
            <a:spAutoFit/>
          </a:bodyPr>
          <a:lstStyle/>
          <a:p>
            <a:r>
              <a:rPr lang="fr-FR" dirty="0"/>
              <a:t>Articles 49 decies et undecies de la dernière version du </a:t>
            </a:r>
            <a:r>
              <a:rPr lang="fr-FR" dirty="0">
                <a:hlinkClick r:id="rId2"/>
              </a:rPr>
              <a:t>PLF24</a:t>
            </a:r>
            <a:endParaRPr lang="fr-FR" dirty="0"/>
          </a:p>
        </p:txBody>
      </p:sp>
      <p:pic>
        <p:nvPicPr>
          <p:cNvPr id="10" name="Image 9">
            <a:extLst>
              <a:ext uri="{FF2B5EF4-FFF2-40B4-BE49-F238E27FC236}">
                <a16:creationId xmlns:a16="http://schemas.microsoft.com/office/drawing/2014/main" id="{AB053EF0-1E95-41A7-9DF6-64190CF0BE97}"/>
              </a:ext>
            </a:extLst>
          </p:cNvPr>
          <p:cNvPicPr>
            <a:picLocks noChangeAspect="1"/>
          </p:cNvPicPr>
          <p:nvPr/>
        </p:nvPicPr>
        <p:blipFill>
          <a:blip r:embed="rId3"/>
          <a:stretch>
            <a:fillRect/>
          </a:stretch>
        </p:blipFill>
        <p:spPr>
          <a:xfrm>
            <a:off x="4761888" y="2152184"/>
            <a:ext cx="4382112" cy="3496163"/>
          </a:xfrm>
          <a:prstGeom prst="rect">
            <a:avLst/>
          </a:prstGeom>
        </p:spPr>
      </p:pic>
      <p:pic>
        <p:nvPicPr>
          <p:cNvPr id="12" name="Image 11">
            <a:extLst>
              <a:ext uri="{FF2B5EF4-FFF2-40B4-BE49-F238E27FC236}">
                <a16:creationId xmlns:a16="http://schemas.microsoft.com/office/drawing/2014/main" id="{094321B9-C458-4638-AF15-2F0BA71A19E5}"/>
              </a:ext>
            </a:extLst>
          </p:cNvPr>
          <p:cNvPicPr>
            <a:picLocks noChangeAspect="1"/>
          </p:cNvPicPr>
          <p:nvPr/>
        </p:nvPicPr>
        <p:blipFill rotWithShape="1">
          <a:blip r:embed="rId4"/>
          <a:srcRect t="2576"/>
          <a:stretch/>
        </p:blipFill>
        <p:spPr>
          <a:xfrm>
            <a:off x="66365" y="2247900"/>
            <a:ext cx="4410691" cy="4696160"/>
          </a:xfrm>
          <a:prstGeom prst="rect">
            <a:avLst/>
          </a:prstGeom>
        </p:spPr>
      </p:pic>
    </p:spTree>
    <p:extLst>
      <p:ext uri="{BB962C8B-B14F-4D97-AF65-F5344CB8AC3E}">
        <p14:creationId xmlns:p14="http://schemas.microsoft.com/office/powerpoint/2010/main" val="823484981"/>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42083998-4A87-4E3E-8305-8B54CDBFC64C}"/>
              </a:ext>
            </a:extLst>
          </p:cNvPr>
          <p:cNvSpPr>
            <a:spLocks noGrp="1"/>
          </p:cNvSpPr>
          <p:nvPr>
            <p:ph idx="1"/>
          </p:nvPr>
        </p:nvSpPr>
        <p:spPr/>
        <p:txBody>
          <a:bodyPr>
            <a:normAutofit/>
          </a:bodyPr>
          <a:lstStyle/>
          <a:p>
            <a:r>
              <a:rPr lang="fr-FR" sz="2000" dirty="0"/>
              <a:t>Généralisation des budgets verts aux collectivités, portée par les ministres C. </a:t>
            </a:r>
            <a:r>
              <a:rPr lang="fr-FR" sz="2000" dirty="0" err="1"/>
              <a:t>Béchu</a:t>
            </a:r>
            <a:r>
              <a:rPr lang="fr-FR" sz="2000" dirty="0"/>
              <a:t> et T. Cazenave, amendement en cours de dépôt (?) </a:t>
            </a:r>
          </a:p>
          <a:p>
            <a:r>
              <a:rPr lang="fr-FR" sz="2000" dirty="0"/>
              <a:t>Distinguer la démarche d’une annexe de reporting </a:t>
            </a:r>
          </a:p>
          <a:p>
            <a:r>
              <a:rPr lang="fr-FR" sz="2000" dirty="0">
                <a:hlinkClick r:id="rId2"/>
              </a:rPr>
              <a:t>Billet de blog </a:t>
            </a:r>
            <a:r>
              <a:rPr lang="fr-FR" sz="2000" dirty="0"/>
              <a:t>d’I4CE qui clarifie le propos : </a:t>
            </a:r>
          </a:p>
          <a:p>
            <a:pPr marL="0" indent="0">
              <a:buNone/>
            </a:pPr>
            <a:r>
              <a:rPr lang="fr-FR" sz="2000" b="1" i="1" dirty="0"/>
              <a:t>mieux connaître les investissements à impact climat déjà réalisés par les collectivités ne nécessite pas nécessairement de passer par une démarche complète de budgétisation verte</a:t>
            </a:r>
          </a:p>
          <a:p>
            <a:endParaRPr lang="fr-FR" sz="2000" dirty="0"/>
          </a:p>
        </p:txBody>
      </p:sp>
      <p:sp>
        <p:nvSpPr>
          <p:cNvPr id="3" name="Titre 2">
            <a:extLst>
              <a:ext uri="{FF2B5EF4-FFF2-40B4-BE49-F238E27FC236}">
                <a16:creationId xmlns:a16="http://schemas.microsoft.com/office/drawing/2014/main" id="{7FE92F90-7681-49B0-BE49-743ED4A8CD87}"/>
              </a:ext>
            </a:extLst>
          </p:cNvPr>
          <p:cNvSpPr>
            <a:spLocks noGrp="1"/>
          </p:cNvSpPr>
          <p:nvPr>
            <p:ph type="title"/>
          </p:nvPr>
        </p:nvSpPr>
        <p:spPr/>
        <p:txBody>
          <a:bodyPr/>
          <a:lstStyle/>
          <a:p>
            <a:r>
              <a:rPr lang="fr-FR" dirty="0"/>
              <a:t>Projet d’amendement, PLF24</a:t>
            </a:r>
          </a:p>
        </p:txBody>
      </p:sp>
      <p:sp>
        <p:nvSpPr>
          <p:cNvPr id="4" name="Espace réservé du texte 3">
            <a:extLst>
              <a:ext uri="{FF2B5EF4-FFF2-40B4-BE49-F238E27FC236}">
                <a16:creationId xmlns:a16="http://schemas.microsoft.com/office/drawing/2014/main" id="{0112B499-5D35-4DDF-915C-94DF504B772B}"/>
              </a:ext>
            </a:extLst>
          </p:cNvPr>
          <p:cNvSpPr>
            <a:spLocks noGrp="1"/>
          </p:cNvSpPr>
          <p:nvPr>
            <p:ph type="body" sz="quarter" idx="10"/>
          </p:nvPr>
        </p:nvSpPr>
        <p:spPr/>
        <p:txBody>
          <a:bodyPr/>
          <a:lstStyle/>
          <a:p>
            <a:endParaRPr lang="fr-FR"/>
          </a:p>
        </p:txBody>
      </p:sp>
      <p:grpSp>
        <p:nvGrpSpPr>
          <p:cNvPr id="9" name="Groupe 8">
            <a:extLst>
              <a:ext uri="{FF2B5EF4-FFF2-40B4-BE49-F238E27FC236}">
                <a16:creationId xmlns:a16="http://schemas.microsoft.com/office/drawing/2014/main" id="{6B05B4AE-F849-409D-9A58-5AD1684E0740}"/>
              </a:ext>
            </a:extLst>
          </p:cNvPr>
          <p:cNvGrpSpPr/>
          <p:nvPr/>
        </p:nvGrpSpPr>
        <p:grpSpPr>
          <a:xfrm>
            <a:off x="871021" y="3933056"/>
            <a:ext cx="7401958" cy="2357003"/>
            <a:chOff x="1490522" y="4145347"/>
            <a:chExt cx="7401958" cy="2357003"/>
          </a:xfrm>
        </p:grpSpPr>
        <p:pic>
          <p:nvPicPr>
            <p:cNvPr id="6" name="Image 5">
              <a:hlinkClick r:id="rId2"/>
              <a:extLst>
                <a:ext uri="{FF2B5EF4-FFF2-40B4-BE49-F238E27FC236}">
                  <a16:creationId xmlns:a16="http://schemas.microsoft.com/office/drawing/2014/main" id="{51C3B7AF-D267-4BA9-88B8-4EA69007A167}"/>
                </a:ext>
              </a:extLst>
            </p:cNvPr>
            <p:cNvPicPr>
              <a:picLocks noChangeAspect="1"/>
            </p:cNvPicPr>
            <p:nvPr/>
          </p:nvPicPr>
          <p:blipFill>
            <a:blip r:embed="rId3"/>
            <a:stretch>
              <a:fillRect/>
            </a:stretch>
          </p:blipFill>
          <p:spPr>
            <a:xfrm>
              <a:off x="1490522" y="4145347"/>
              <a:ext cx="7401958" cy="1362265"/>
            </a:xfrm>
            <a:prstGeom prst="rect">
              <a:avLst/>
            </a:prstGeom>
          </p:spPr>
        </p:pic>
        <p:pic>
          <p:nvPicPr>
            <p:cNvPr id="8" name="Image 7">
              <a:extLst>
                <a:ext uri="{FF2B5EF4-FFF2-40B4-BE49-F238E27FC236}">
                  <a16:creationId xmlns:a16="http://schemas.microsoft.com/office/drawing/2014/main" id="{C167E8B7-A4F9-4113-9F96-6FD471114166}"/>
                </a:ext>
              </a:extLst>
            </p:cNvPr>
            <p:cNvPicPr>
              <a:picLocks noChangeAspect="1"/>
            </p:cNvPicPr>
            <p:nvPr/>
          </p:nvPicPr>
          <p:blipFill>
            <a:blip r:embed="rId4"/>
            <a:stretch>
              <a:fillRect/>
            </a:stretch>
          </p:blipFill>
          <p:spPr>
            <a:xfrm>
              <a:off x="4762873" y="5111506"/>
              <a:ext cx="2838846" cy="1390844"/>
            </a:xfrm>
            <a:prstGeom prst="rect">
              <a:avLst/>
            </a:prstGeom>
          </p:spPr>
        </p:pic>
      </p:grpSp>
      <p:sp>
        <p:nvSpPr>
          <p:cNvPr id="11" name="ZoneTexte 10">
            <a:extLst>
              <a:ext uri="{FF2B5EF4-FFF2-40B4-BE49-F238E27FC236}">
                <a16:creationId xmlns:a16="http://schemas.microsoft.com/office/drawing/2014/main" id="{BF790285-8191-4A3E-8C6B-DFBC3FEC6C40}"/>
              </a:ext>
            </a:extLst>
          </p:cNvPr>
          <p:cNvSpPr txBox="1"/>
          <p:nvPr/>
        </p:nvSpPr>
        <p:spPr>
          <a:xfrm>
            <a:off x="871021" y="5295321"/>
            <a:ext cx="3299370" cy="461665"/>
          </a:xfrm>
          <a:prstGeom prst="rect">
            <a:avLst/>
          </a:prstGeom>
          <a:noFill/>
        </p:spPr>
        <p:txBody>
          <a:bodyPr wrap="square">
            <a:spAutoFit/>
          </a:bodyPr>
          <a:lstStyle/>
          <a:p>
            <a:r>
              <a:rPr lang="fr-FR" sz="1200" dirty="0">
                <a:hlinkClick r:id="rId2"/>
              </a:rPr>
              <a:t>https://www.i4ce.org/budgets-verts-des-collectivites-climat/</a:t>
            </a:r>
            <a:r>
              <a:rPr lang="fr-FR" sz="1200" dirty="0"/>
              <a:t> </a:t>
            </a:r>
          </a:p>
        </p:txBody>
      </p:sp>
    </p:spTree>
    <p:extLst>
      <p:ext uri="{BB962C8B-B14F-4D97-AF65-F5344CB8AC3E}">
        <p14:creationId xmlns:p14="http://schemas.microsoft.com/office/powerpoint/2010/main" val="3644705423"/>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C5E98F-78F5-42B9-A4AC-070B2E8BAC5A}"/>
              </a:ext>
            </a:extLst>
          </p:cNvPr>
          <p:cNvSpPr>
            <a:spLocks noGrp="1"/>
          </p:cNvSpPr>
          <p:nvPr>
            <p:ph type="title"/>
          </p:nvPr>
        </p:nvSpPr>
        <p:spPr/>
        <p:txBody>
          <a:bodyPr/>
          <a:lstStyle/>
          <a:p>
            <a:r>
              <a:rPr lang="fr-FR" dirty="0"/>
              <a:t>Pour aller plus loin … </a:t>
            </a:r>
          </a:p>
        </p:txBody>
      </p:sp>
    </p:spTree>
    <p:extLst>
      <p:ext uri="{BB962C8B-B14F-4D97-AF65-F5344CB8AC3E}">
        <p14:creationId xmlns:p14="http://schemas.microsoft.com/office/powerpoint/2010/main" val="352418775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2F60F06C-492E-E010-2790-DA2BD5827E93}"/>
              </a:ext>
            </a:extLst>
          </p:cNvPr>
          <p:cNvSpPr>
            <a:spLocks noGrp="1"/>
          </p:cNvSpPr>
          <p:nvPr>
            <p:ph idx="1"/>
          </p:nvPr>
        </p:nvSpPr>
        <p:spPr>
          <a:xfrm>
            <a:off x="348792" y="1484784"/>
            <a:ext cx="8543688" cy="4896544"/>
          </a:xfrm>
        </p:spPr>
        <p:txBody>
          <a:bodyPr>
            <a:normAutofit/>
          </a:bodyPr>
          <a:lstStyle/>
          <a:p>
            <a:pPr marL="0" marR="0" lvl="0" indent="0" algn="just" defTabSz="914400" rtl="0" eaLnBrk="1" fontAlgn="auto" latinLnBrk="0" hangingPunct="1">
              <a:lnSpc>
                <a:spcPct val="108000"/>
              </a:lnSpc>
              <a:spcBef>
                <a:spcPts val="600"/>
              </a:spcBef>
              <a:spcAft>
                <a:spcPts val="600"/>
              </a:spcAft>
              <a:buClrTx/>
              <a:buSzTx/>
              <a:buNone/>
              <a:tabLst/>
              <a:defRPr/>
            </a:pPr>
            <a:r>
              <a:rPr kumimoji="0" lang="fr-FR" sz="2400" b="0" i="0" u="none" strike="noStrike" kern="1200" cap="none" spc="0" normalizeH="0" baseline="0" noProof="0" dirty="0">
                <a:ln>
                  <a:noFill/>
                </a:ln>
                <a:solidFill>
                  <a:srgbClr val="404041"/>
                </a:solidFill>
                <a:effectLst/>
                <a:uLnTx/>
                <a:uFillTx/>
                <a:latin typeface="Helvetica"/>
                <a:ea typeface="+mn-ea"/>
                <a:cs typeface="+mn-cs"/>
              </a:rPr>
              <a:t>La « </a:t>
            </a:r>
            <a:r>
              <a:rPr kumimoji="0" lang="fr-FR" sz="2400" b="1" i="0" u="none" strike="noStrike" kern="1200" cap="none" spc="0" normalizeH="0" baseline="0" noProof="0" dirty="0">
                <a:ln>
                  <a:noFill/>
                </a:ln>
                <a:solidFill>
                  <a:srgbClr val="0746A5"/>
                </a:solidFill>
                <a:effectLst/>
                <a:uLnTx/>
                <a:uFillTx/>
                <a:latin typeface="Helvetica"/>
                <a:ea typeface="+mn-ea"/>
                <a:cs typeface="+mn-cs"/>
              </a:rPr>
              <a:t>budgétisation verte </a:t>
            </a:r>
            <a:r>
              <a:rPr kumimoji="0" lang="fr-FR" sz="2400" b="0" i="0" u="none" strike="noStrike" kern="1200" cap="none" spc="0" normalizeH="0" baseline="0" noProof="0" dirty="0">
                <a:ln>
                  <a:noFill/>
                </a:ln>
                <a:solidFill>
                  <a:srgbClr val="404041"/>
                </a:solidFill>
                <a:effectLst/>
                <a:uLnTx/>
                <a:uFillTx/>
                <a:latin typeface="Helvetica"/>
                <a:ea typeface="+mn-ea"/>
                <a:cs typeface="+mn-cs"/>
              </a:rPr>
              <a:t>» est </a:t>
            </a:r>
            <a:r>
              <a:rPr kumimoji="0" lang="fr-FR" sz="2400" b="1" i="0" u="none" strike="noStrike" kern="1200" cap="none" spc="0" normalizeH="0" baseline="0" noProof="0" dirty="0">
                <a:ln>
                  <a:noFill/>
                </a:ln>
                <a:solidFill>
                  <a:srgbClr val="404041"/>
                </a:solidFill>
                <a:effectLst/>
                <a:uLnTx/>
                <a:uFillTx/>
                <a:latin typeface="Helvetica"/>
                <a:ea typeface="+mn-ea"/>
                <a:cs typeface="+mn-cs"/>
              </a:rPr>
              <a:t>une revue des dépenses budgétaires afin d’identifier les dépenses « favorables » et « défavorables » à l’environnement</a:t>
            </a:r>
            <a:r>
              <a:rPr kumimoji="0" lang="fr-FR" sz="2400" b="0" i="0" u="none" strike="noStrike" kern="1200" cap="none" spc="0" normalizeH="0" baseline="0" noProof="0" dirty="0">
                <a:ln>
                  <a:noFill/>
                </a:ln>
                <a:solidFill>
                  <a:srgbClr val="404041"/>
                </a:solidFill>
                <a:effectLst/>
                <a:uLnTx/>
                <a:uFillTx/>
                <a:latin typeface="Helvetica"/>
                <a:ea typeface="+mn-ea"/>
                <a:cs typeface="+mn-cs"/>
              </a:rPr>
              <a:t> </a:t>
            </a:r>
            <a:r>
              <a:rPr kumimoji="0" lang="fr-FR" sz="2400" b="1" i="0" u="none" strike="noStrike" kern="1200" cap="none" spc="0" normalizeH="0" baseline="0" noProof="0" dirty="0">
                <a:ln>
                  <a:noFill/>
                </a:ln>
                <a:solidFill>
                  <a:srgbClr val="404041"/>
                </a:solidFill>
                <a:effectLst/>
                <a:uLnTx/>
                <a:uFillTx/>
                <a:latin typeface="Helvetica"/>
                <a:ea typeface="+mn-ea"/>
                <a:cs typeface="+mn-cs"/>
              </a:rPr>
              <a:t>pour </a:t>
            </a:r>
            <a:r>
              <a:rPr kumimoji="0" lang="fr-FR" sz="2400" b="1" i="0" u="none" strike="noStrike" kern="1200" cap="none" spc="0" normalizeH="0" baseline="0" noProof="0" dirty="0">
                <a:ln>
                  <a:noFill/>
                </a:ln>
                <a:solidFill>
                  <a:srgbClr val="0746A5"/>
                </a:solidFill>
                <a:effectLst/>
                <a:uLnTx/>
                <a:uFillTx/>
                <a:latin typeface="Helvetica"/>
                <a:ea typeface="+mn-ea"/>
                <a:cs typeface="+mn-cs"/>
              </a:rPr>
              <a:t>orienter</a:t>
            </a:r>
            <a:r>
              <a:rPr kumimoji="0" lang="fr-FR" sz="2400" b="1" i="0" u="none" strike="noStrike" kern="1200" cap="none" spc="0" normalizeH="0" baseline="0" noProof="0" dirty="0">
                <a:ln>
                  <a:noFill/>
                </a:ln>
                <a:solidFill>
                  <a:srgbClr val="404041"/>
                </a:solidFill>
                <a:effectLst/>
                <a:uLnTx/>
                <a:uFillTx/>
                <a:latin typeface="Helvetica"/>
                <a:ea typeface="+mn-ea"/>
                <a:cs typeface="+mn-cs"/>
              </a:rPr>
              <a:t> les décisions budgétaires et les politiques publiques</a:t>
            </a:r>
            <a:r>
              <a:rPr kumimoji="0" lang="fr-FR" sz="2400" b="0" i="0" u="none" strike="noStrike" kern="1200" cap="none" spc="0" normalizeH="0" baseline="0" noProof="0" dirty="0">
                <a:ln>
                  <a:noFill/>
                </a:ln>
                <a:solidFill>
                  <a:srgbClr val="404041"/>
                </a:solidFill>
                <a:effectLst/>
                <a:uLnTx/>
                <a:uFillTx/>
                <a:latin typeface="Helvetica"/>
                <a:ea typeface="+mn-ea"/>
                <a:cs typeface="+mn-cs"/>
              </a:rPr>
              <a:t>.</a:t>
            </a:r>
            <a:endParaRPr lang="fr-FR" dirty="0"/>
          </a:p>
        </p:txBody>
      </p:sp>
      <p:sp>
        <p:nvSpPr>
          <p:cNvPr id="3" name="Titre 2">
            <a:extLst>
              <a:ext uri="{FF2B5EF4-FFF2-40B4-BE49-F238E27FC236}">
                <a16:creationId xmlns:a16="http://schemas.microsoft.com/office/drawing/2014/main" id="{92C0E9E4-4D6C-D688-B5A6-5A663680E89F}"/>
              </a:ext>
            </a:extLst>
          </p:cNvPr>
          <p:cNvSpPr>
            <a:spLocks noGrp="1"/>
          </p:cNvSpPr>
          <p:nvPr>
            <p:ph type="title"/>
          </p:nvPr>
        </p:nvSpPr>
        <p:spPr/>
        <p:txBody>
          <a:bodyPr>
            <a:normAutofit/>
          </a:bodyPr>
          <a:lstStyle/>
          <a:p>
            <a:r>
              <a:rPr lang="fr-FR" dirty="0"/>
              <a:t>Budgétisation verte : de quoi parle-t-on ?</a:t>
            </a:r>
          </a:p>
        </p:txBody>
      </p:sp>
      <p:sp>
        <p:nvSpPr>
          <p:cNvPr id="4" name="Espace réservé du texte 3">
            <a:extLst>
              <a:ext uri="{FF2B5EF4-FFF2-40B4-BE49-F238E27FC236}">
                <a16:creationId xmlns:a16="http://schemas.microsoft.com/office/drawing/2014/main" id="{24AEA9FC-7E0F-1A2B-77C1-FEA168EE2F6F}"/>
              </a:ext>
            </a:extLst>
          </p:cNvPr>
          <p:cNvSpPr>
            <a:spLocks noGrp="1"/>
          </p:cNvSpPr>
          <p:nvPr>
            <p:ph type="body" sz="quarter" idx="10"/>
          </p:nvPr>
        </p:nvSpPr>
        <p:spPr/>
        <p:txBody>
          <a:bodyPr/>
          <a:lstStyle/>
          <a:p>
            <a:endParaRPr lang="fr-FR"/>
          </a:p>
        </p:txBody>
      </p:sp>
      <p:pic>
        <p:nvPicPr>
          <p:cNvPr id="6" name="Image 5">
            <a:extLst>
              <a:ext uri="{FF2B5EF4-FFF2-40B4-BE49-F238E27FC236}">
                <a16:creationId xmlns:a16="http://schemas.microsoft.com/office/drawing/2014/main" id="{15D9BF81-10E9-4A7C-8DBD-689CFF7FE35F}"/>
              </a:ext>
            </a:extLst>
          </p:cNvPr>
          <p:cNvPicPr>
            <a:picLocks noChangeAspect="1"/>
          </p:cNvPicPr>
          <p:nvPr/>
        </p:nvPicPr>
        <p:blipFill>
          <a:blip r:embed="rId3"/>
          <a:stretch>
            <a:fillRect/>
          </a:stretch>
        </p:blipFill>
        <p:spPr>
          <a:xfrm>
            <a:off x="854179" y="3155185"/>
            <a:ext cx="7532914" cy="3298024"/>
          </a:xfrm>
          <a:prstGeom prst="rect">
            <a:avLst/>
          </a:prstGeom>
        </p:spPr>
      </p:pic>
    </p:spTree>
    <p:extLst>
      <p:ext uri="{BB962C8B-B14F-4D97-AF65-F5344CB8AC3E}">
        <p14:creationId xmlns:p14="http://schemas.microsoft.com/office/powerpoint/2010/main" val="1587987720"/>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C3D442AA-679E-9E07-FB7D-10BF5CFAB829}"/>
              </a:ext>
            </a:extLst>
          </p:cNvPr>
          <p:cNvSpPr>
            <a:spLocks noGrp="1"/>
          </p:cNvSpPr>
          <p:nvPr>
            <p:ph idx="1"/>
          </p:nvPr>
        </p:nvSpPr>
        <p:spPr/>
        <p:txBody>
          <a:bodyPr>
            <a:normAutofit lnSpcReduction="10000"/>
          </a:bodyPr>
          <a:lstStyle/>
          <a:p>
            <a:r>
              <a:rPr lang="fr-FR" sz="2400" dirty="0"/>
              <a:t>Le point de départ : les comptes/budget, donc pas de visibilité sur :</a:t>
            </a:r>
          </a:p>
          <a:p>
            <a:pPr lvl="1"/>
            <a:r>
              <a:rPr lang="fr-FR" dirty="0"/>
              <a:t>Ce qui ne coûte rien</a:t>
            </a:r>
          </a:p>
          <a:p>
            <a:pPr lvl="1"/>
            <a:r>
              <a:rPr lang="fr-FR" dirty="0"/>
              <a:t>Les économies réalisées</a:t>
            </a:r>
          </a:p>
          <a:p>
            <a:pPr lvl="1"/>
            <a:r>
              <a:rPr lang="fr-FR" dirty="0"/>
              <a:t>Le « stock » de ressources du territoires =&gt; comptabilité environnementale</a:t>
            </a:r>
          </a:p>
          <a:p>
            <a:pPr marL="457200" lvl="1" indent="0">
              <a:buNone/>
            </a:pPr>
            <a:endParaRPr lang="fr-FR" dirty="0"/>
          </a:p>
          <a:p>
            <a:r>
              <a:rPr lang="fr-FR" sz="2400" dirty="0"/>
              <a:t>L’intérêt dépend beaucoup du processus mis en place en interne, entre services et avec les élus</a:t>
            </a:r>
          </a:p>
          <a:p>
            <a:pPr lvl="1"/>
            <a:r>
              <a:rPr lang="fr-FR" dirty="0"/>
              <a:t>Au 1</a:t>
            </a:r>
            <a:r>
              <a:rPr lang="fr-FR" baseline="30000" dirty="0"/>
              <a:t>er</a:t>
            </a:r>
            <a:r>
              <a:rPr lang="fr-FR" dirty="0"/>
              <a:t> exercice beaucoup de « à approfondir », mais c’est OK car permet d’identifier là où il y a des progrès à faire en termes de prise en compte des enjeux</a:t>
            </a:r>
            <a:br>
              <a:rPr lang="fr-FR" dirty="0"/>
            </a:br>
            <a:endParaRPr lang="fr-FR" dirty="0"/>
          </a:p>
          <a:p>
            <a:pPr lvl="1"/>
            <a:endParaRPr lang="fr-FR" dirty="0"/>
          </a:p>
        </p:txBody>
      </p:sp>
      <p:sp>
        <p:nvSpPr>
          <p:cNvPr id="3" name="Titre 2">
            <a:extLst>
              <a:ext uri="{FF2B5EF4-FFF2-40B4-BE49-F238E27FC236}">
                <a16:creationId xmlns:a16="http://schemas.microsoft.com/office/drawing/2014/main" id="{FF4005DA-ED2E-76E9-ACD4-D498B0E59AD7}"/>
              </a:ext>
            </a:extLst>
          </p:cNvPr>
          <p:cNvSpPr>
            <a:spLocks noGrp="1"/>
          </p:cNvSpPr>
          <p:nvPr>
            <p:ph type="title"/>
          </p:nvPr>
        </p:nvSpPr>
        <p:spPr/>
        <p:txBody>
          <a:bodyPr/>
          <a:lstStyle/>
          <a:p>
            <a:r>
              <a:rPr lang="fr-FR"/>
              <a:t>Limites de l’exercice</a:t>
            </a:r>
          </a:p>
        </p:txBody>
      </p:sp>
      <p:sp>
        <p:nvSpPr>
          <p:cNvPr id="4" name="Espace réservé du texte 3">
            <a:extLst>
              <a:ext uri="{FF2B5EF4-FFF2-40B4-BE49-F238E27FC236}">
                <a16:creationId xmlns:a16="http://schemas.microsoft.com/office/drawing/2014/main" id="{4C13D5F8-9779-AD2E-1181-1B08D0DCFF29}"/>
              </a:ext>
            </a:extLst>
          </p:cNvPr>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039588193"/>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E5256BA6-D7A8-42BF-B101-62415853CDB0}"/>
              </a:ext>
            </a:extLst>
          </p:cNvPr>
          <p:cNvSpPr>
            <a:spLocks noGrp="1"/>
          </p:cNvSpPr>
          <p:nvPr>
            <p:ph idx="1"/>
          </p:nvPr>
        </p:nvSpPr>
        <p:spPr>
          <a:xfrm>
            <a:off x="251520" y="1601514"/>
            <a:ext cx="8892480" cy="4896544"/>
          </a:xfrm>
        </p:spPr>
        <p:txBody>
          <a:bodyPr>
            <a:normAutofit/>
          </a:bodyPr>
          <a:lstStyle/>
          <a:p>
            <a:r>
              <a:rPr lang="fr-FR" sz="2400"/>
              <a:t>Budget vert déjà très utile pour transversalité, amener des discussions climat sur tout le budget</a:t>
            </a:r>
          </a:p>
          <a:p>
            <a:r>
              <a:rPr lang="fr-FR" sz="2400"/>
              <a:t>Ne dit pas seul si budget « aligné » avec objectifs</a:t>
            </a:r>
          </a:p>
          <a:p>
            <a:r>
              <a:rPr lang="fr-FR" sz="2400" b="1"/>
              <a:t>Pour dire si budget « suffisant » par rapport aux objectifs climat, besoin d’un triptyque :</a:t>
            </a:r>
          </a:p>
        </p:txBody>
      </p:sp>
      <p:sp>
        <p:nvSpPr>
          <p:cNvPr id="3" name="Titre 2">
            <a:extLst>
              <a:ext uri="{FF2B5EF4-FFF2-40B4-BE49-F238E27FC236}">
                <a16:creationId xmlns:a16="http://schemas.microsoft.com/office/drawing/2014/main" id="{13014DC2-07D3-4A58-9236-F7B53E2DB35F}"/>
              </a:ext>
            </a:extLst>
          </p:cNvPr>
          <p:cNvSpPr>
            <a:spLocks noGrp="1"/>
          </p:cNvSpPr>
          <p:nvPr>
            <p:ph type="title"/>
          </p:nvPr>
        </p:nvSpPr>
        <p:spPr>
          <a:xfrm>
            <a:off x="251520" y="404664"/>
            <a:ext cx="8990954" cy="720080"/>
          </a:xfrm>
        </p:spPr>
        <p:txBody>
          <a:bodyPr>
            <a:normAutofit fontScale="90000"/>
          </a:bodyPr>
          <a:lstStyle/>
          <a:p>
            <a:r>
              <a:rPr lang="fr-FR"/>
              <a:t>Besoin du triptyque : stratégie, plan de financement, budget vert pour dire si budget « aligné »</a:t>
            </a:r>
          </a:p>
        </p:txBody>
      </p:sp>
      <p:sp>
        <p:nvSpPr>
          <p:cNvPr id="5" name="Rectangle 4">
            <a:extLst>
              <a:ext uri="{FF2B5EF4-FFF2-40B4-BE49-F238E27FC236}">
                <a16:creationId xmlns:a16="http://schemas.microsoft.com/office/drawing/2014/main" id="{D9E3E849-121F-4B43-9983-6F5514F8612D}"/>
              </a:ext>
            </a:extLst>
          </p:cNvPr>
          <p:cNvSpPr/>
          <p:nvPr/>
        </p:nvSpPr>
        <p:spPr>
          <a:xfrm>
            <a:off x="1089495" y="3895924"/>
            <a:ext cx="1887166" cy="225681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a:solidFill>
                  <a:sysClr val="windowText" lastClr="000000"/>
                </a:solidFill>
              </a:rPr>
              <a:t>Stratégie de long-terme de contribution à la neutralité à 2050</a:t>
            </a:r>
          </a:p>
        </p:txBody>
      </p:sp>
      <p:sp>
        <p:nvSpPr>
          <p:cNvPr id="6" name="Flèche : droite 5">
            <a:extLst>
              <a:ext uri="{FF2B5EF4-FFF2-40B4-BE49-F238E27FC236}">
                <a16:creationId xmlns:a16="http://schemas.microsoft.com/office/drawing/2014/main" id="{058597A1-2795-444A-A4AE-90898DF81FF9}"/>
              </a:ext>
            </a:extLst>
          </p:cNvPr>
          <p:cNvSpPr/>
          <p:nvPr/>
        </p:nvSpPr>
        <p:spPr>
          <a:xfrm>
            <a:off x="3112848" y="4649818"/>
            <a:ext cx="486383" cy="544749"/>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EF6EADE1-BB0E-48BF-BB75-D3959828218C}"/>
              </a:ext>
            </a:extLst>
          </p:cNvPr>
          <p:cNvSpPr/>
          <p:nvPr/>
        </p:nvSpPr>
        <p:spPr>
          <a:xfrm>
            <a:off x="3652512" y="3895924"/>
            <a:ext cx="1887166" cy="225681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a:solidFill>
                  <a:sysClr val="windowText" lastClr="000000"/>
                </a:solidFill>
              </a:rPr>
              <a:t>Budget pluriannuel / plan de financement de cette stratégie</a:t>
            </a:r>
          </a:p>
        </p:txBody>
      </p:sp>
      <p:sp>
        <p:nvSpPr>
          <p:cNvPr id="8" name="Rectangle 7">
            <a:extLst>
              <a:ext uri="{FF2B5EF4-FFF2-40B4-BE49-F238E27FC236}">
                <a16:creationId xmlns:a16="http://schemas.microsoft.com/office/drawing/2014/main" id="{DA8491B2-E5E9-46B8-82D9-664A4FF17A3B}"/>
              </a:ext>
            </a:extLst>
          </p:cNvPr>
          <p:cNvSpPr/>
          <p:nvPr/>
        </p:nvSpPr>
        <p:spPr>
          <a:xfrm>
            <a:off x="6215529" y="3895923"/>
            <a:ext cx="1887166" cy="225681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a:solidFill>
                  <a:sysClr val="windowText" lastClr="000000"/>
                </a:solidFill>
              </a:rPr>
              <a:t>Budget vert comme outil de pilotage</a:t>
            </a:r>
          </a:p>
        </p:txBody>
      </p:sp>
      <p:sp>
        <p:nvSpPr>
          <p:cNvPr id="9" name="Flèche : droite 8">
            <a:extLst>
              <a:ext uri="{FF2B5EF4-FFF2-40B4-BE49-F238E27FC236}">
                <a16:creationId xmlns:a16="http://schemas.microsoft.com/office/drawing/2014/main" id="{24985B01-8122-4EAD-A43B-B07B82D09729}"/>
              </a:ext>
            </a:extLst>
          </p:cNvPr>
          <p:cNvSpPr/>
          <p:nvPr/>
        </p:nvSpPr>
        <p:spPr>
          <a:xfrm>
            <a:off x="5631870" y="4649818"/>
            <a:ext cx="486383" cy="544749"/>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30068690"/>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80A18470-7DAA-F935-F4C8-90331ECF8504}"/>
              </a:ext>
            </a:extLst>
          </p:cNvPr>
          <p:cNvSpPr>
            <a:spLocks noGrp="1"/>
          </p:cNvSpPr>
          <p:nvPr>
            <p:ph idx="1"/>
          </p:nvPr>
        </p:nvSpPr>
        <p:spPr/>
        <p:txBody>
          <a:bodyPr>
            <a:normAutofit/>
          </a:bodyPr>
          <a:lstStyle/>
          <a:p>
            <a:r>
              <a:rPr lang="fr-FR" sz="2400">
                <a:hlinkClick r:id="rId2"/>
              </a:rPr>
              <a:t>Billet I4CE</a:t>
            </a:r>
            <a:endParaRPr lang="fr-FR" sz="2400"/>
          </a:p>
          <a:p>
            <a:endParaRPr lang="fr-FR" sz="2400"/>
          </a:p>
          <a:p>
            <a:pPr marL="0" indent="0">
              <a:buNone/>
            </a:pPr>
            <a:endParaRPr lang="fr-FR" sz="2400"/>
          </a:p>
          <a:p>
            <a:pPr marL="0" indent="0">
              <a:buNone/>
            </a:pPr>
            <a:endParaRPr lang="fr-FR" sz="2400"/>
          </a:p>
          <a:p>
            <a:pPr marL="0" indent="0">
              <a:buNone/>
            </a:pPr>
            <a:endParaRPr lang="fr-FR" sz="2400"/>
          </a:p>
          <a:p>
            <a:r>
              <a:rPr lang="fr-FR" sz="2400">
                <a:hlinkClick r:id="rId3"/>
              </a:rPr>
              <a:t>Article</a:t>
            </a:r>
            <a:r>
              <a:rPr lang="fr-FR" sz="2400"/>
              <a:t> dans la revue Gestion &amp; Finances publiques (ex-revue du Trésor)</a:t>
            </a:r>
          </a:p>
        </p:txBody>
      </p:sp>
      <p:sp>
        <p:nvSpPr>
          <p:cNvPr id="3" name="Titre 2">
            <a:extLst>
              <a:ext uri="{FF2B5EF4-FFF2-40B4-BE49-F238E27FC236}">
                <a16:creationId xmlns:a16="http://schemas.microsoft.com/office/drawing/2014/main" id="{EE75D6F2-827F-C42E-702A-1F7C03473C01}"/>
              </a:ext>
            </a:extLst>
          </p:cNvPr>
          <p:cNvSpPr>
            <a:spLocks noGrp="1"/>
          </p:cNvSpPr>
          <p:nvPr>
            <p:ph type="title"/>
          </p:nvPr>
        </p:nvSpPr>
        <p:spPr/>
        <p:txBody>
          <a:bodyPr>
            <a:normAutofit fontScale="90000"/>
          </a:bodyPr>
          <a:lstStyle/>
          <a:p>
            <a:r>
              <a:rPr lang="fr-FR"/>
              <a:t>Des ressources sur la programmation pluriannuelle des finances publiques pour le climat</a:t>
            </a:r>
          </a:p>
        </p:txBody>
      </p:sp>
      <p:sp>
        <p:nvSpPr>
          <p:cNvPr id="4" name="Espace réservé du texte 3">
            <a:extLst>
              <a:ext uri="{FF2B5EF4-FFF2-40B4-BE49-F238E27FC236}">
                <a16:creationId xmlns:a16="http://schemas.microsoft.com/office/drawing/2014/main" id="{08A102E0-8EBB-D8F1-5AE4-F4563DCC3B23}"/>
              </a:ext>
            </a:extLst>
          </p:cNvPr>
          <p:cNvSpPr>
            <a:spLocks noGrp="1"/>
          </p:cNvSpPr>
          <p:nvPr>
            <p:ph type="body" sz="quarter" idx="10"/>
          </p:nvPr>
        </p:nvSpPr>
        <p:spPr/>
        <p:txBody>
          <a:bodyPr/>
          <a:lstStyle/>
          <a:p>
            <a:endParaRPr lang="fr-FR"/>
          </a:p>
        </p:txBody>
      </p:sp>
      <p:pic>
        <p:nvPicPr>
          <p:cNvPr id="6" name="Image 5">
            <a:extLst>
              <a:ext uri="{FF2B5EF4-FFF2-40B4-BE49-F238E27FC236}">
                <a16:creationId xmlns:a16="http://schemas.microsoft.com/office/drawing/2014/main" id="{B2EAD97F-24C2-4126-A4F1-BE064D59A878}"/>
              </a:ext>
            </a:extLst>
          </p:cNvPr>
          <p:cNvPicPr>
            <a:picLocks noChangeAspect="1"/>
          </p:cNvPicPr>
          <p:nvPr/>
        </p:nvPicPr>
        <p:blipFill rotWithShape="1">
          <a:blip r:embed="rId4"/>
          <a:srcRect r="-723" b="52497"/>
          <a:stretch/>
        </p:blipFill>
        <p:spPr>
          <a:xfrm>
            <a:off x="2404738" y="1413521"/>
            <a:ext cx="6092148" cy="2131538"/>
          </a:xfrm>
          <a:prstGeom prst="rect">
            <a:avLst/>
          </a:prstGeom>
        </p:spPr>
      </p:pic>
      <p:pic>
        <p:nvPicPr>
          <p:cNvPr id="8" name="Image 7">
            <a:extLst>
              <a:ext uri="{FF2B5EF4-FFF2-40B4-BE49-F238E27FC236}">
                <a16:creationId xmlns:a16="http://schemas.microsoft.com/office/drawing/2014/main" id="{078B2450-D0A1-2B28-B122-B39887FAF802}"/>
              </a:ext>
            </a:extLst>
          </p:cNvPr>
          <p:cNvPicPr>
            <a:picLocks noChangeAspect="1"/>
          </p:cNvPicPr>
          <p:nvPr/>
        </p:nvPicPr>
        <p:blipFill rotWithShape="1">
          <a:blip r:embed="rId5"/>
          <a:srcRect b="14596"/>
          <a:stretch/>
        </p:blipFill>
        <p:spPr>
          <a:xfrm>
            <a:off x="2601686" y="4531545"/>
            <a:ext cx="6289096" cy="2131538"/>
          </a:xfrm>
          <a:prstGeom prst="rect">
            <a:avLst/>
          </a:prstGeom>
        </p:spPr>
      </p:pic>
    </p:spTree>
    <p:extLst>
      <p:ext uri="{BB962C8B-B14F-4D97-AF65-F5344CB8AC3E}">
        <p14:creationId xmlns:p14="http://schemas.microsoft.com/office/powerpoint/2010/main" val="793633830"/>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A4CB5FD-B047-4F40-84A2-DC08C53B3AD0}"/>
              </a:ext>
            </a:extLst>
          </p:cNvPr>
          <p:cNvSpPr>
            <a:spLocks noGrp="1"/>
          </p:cNvSpPr>
          <p:nvPr>
            <p:ph type="title"/>
          </p:nvPr>
        </p:nvSpPr>
        <p:spPr/>
        <p:txBody>
          <a:bodyPr/>
          <a:lstStyle/>
          <a:p>
            <a:r>
              <a:rPr lang="fr-FR" dirty="0"/>
              <a:t>Volet atténuation - Pas à pas</a:t>
            </a:r>
          </a:p>
        </p:txBody>
      </p:sp>
      <p:pic>
        <p:nvPicPr>
          <p:cNvPr id="6" name="Picture 6">
            <a:hlinkClick r:id="rId2"/>
            <a:extLst>
              <a:ext uri="{FF2B5EF4-FFF2-40B4-BE49-F238E27FC236}">
                <a16:creationId xmlns:a16="http://schemas.microsoft.com/office/drawing/2014/main" id="{CECED154-EB89-4227-A18A-6AFA24E039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9537" y="3933056"/>
            <a:ext cx="1500188" cy="2121694"/>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55B8E47C-7F2E-4E74-A99B-B1758553D09E}"/>
              </a:ext>
            </a:extLst>
          </p:cNvPr>
          <p:cNvSpPr txBox="1"/>
          <p:nvPr/>
        </p:nvSpPr>
        <p:spPr>
          <a:xfrm>
            <a:off x="1759537" y="4353281"/>
            <a:ext cx="1500188" cy="400110"/>
          </a:xfrm>
          <a:prstGeom prst="rect">
            <a:avLst/>
          </a:prstGeom>
          <a:noFill/>
        </p:spPr>
        <p:txBody>
          <a:bodyPr wrap="square" rtlCol="0">
            <a:spAutoFit/>
          </a:bodyPr>
          <a:lstStyle/>
          <a:p>
            <a:pPr algn="ctr"/>
            <a:r>
              <a:rPr lang="fr-FR" sz="2000" dirty="0">
                <a:solidFill>
                  <a:schemeClr val="bg1"/>
                </a:solidFill>
                <a:hlinkClick r:id="rId4">
                  <a:extLst>
                    <a:ext uri="{A12FA001-AC4F-418D-AE19-62706E023703}">
                      <ahyp:hlinkClr xmlns:ahyp="http://schemas.microsoft.com/office/drawing/2018/hyperlinkcolor" val="tx"/>
                    </a:ext>
                  </a:extLst>
                </a:hlinkClick>
              </a:rPr>
              <a:t>Atténuation</a:t>
            </a:r>
            <a:endParaRPr lang="fr-FR" sz="2000" dirty="0">
              <a:solidFill>
                <a:schemeClr val="bg1"/>
              </a:solidFill>
            </a:endParaRPr>
          </a:p>
        </p:txBody>
      </p:sp>
    </p:spTree>
    <p:extLst>
      <p:ext uri="{BB962C8B-B14F-4D97-AF65-F5344CB8AC3E}">
        <p14:creationId xmlns:p14="http://schemas.microsoft.com/office/powerpoint/2010/main" val="3561023968"/>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contenu 4">
            <a:extLst>
              <a:ext uri="{FF2B5EF4-FFF2-40B4-BE49-F238E27FC236}">
                <a16:creationId xmlns:a16="http://schemas.microsoft.com/office/drawing/2014/main" id="{67490B3E-F060-4E46-ACC5-CE30BA9A420D}"/>
              </a:ext>
            </a:extLst>
          </p:cNvPr>
          <p:cNvSpPr txBox="1">
            <a:spLocks/>
          </p:cNvSpPr>
          <p:nvPr/>
        </p:nvSpPr>
        <p:spPr>
          <a:xfrm>
            <a:off x="-254000" y="1472011"/>
            <a:ext cx="9469120" cy="5385989"/>
          </a:xfrm>
          <a:prstGeom prst="rect">
            <a:avLst/>
          </a:prstGeom>
          <a:solidFill>
            <a:srgbClr val="E7E8EA"/>
          </a:solidFill>
        </p:spPr>
        <p:txBody>
          <a:bodyPr vert="horz" lIns="91440" tIns="45720" rIns="91440" bIns="45720" rtlCol="0">
            <a:normAutofit/>
          </a:bodyPr>
          <a:lstStyle>
            <a:lvl1pPr marL="342900" indent="-342900" algn="l" defTabSz="914400" rtl="0" eaLnBrk="1" latinLnBrk="0" hangingPunct="1">
              <a:spcBef>
                <a:spcPts val="6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fr-FR" sz="1200" b="0" i="1" u="none" strike="noStrike" kern="1200" cap="none" spc="0" normalizeH="0" baseline="0" noProof="0">
              <a:ln>
                <a:noFill/>
              </a:ln>
              <a:solidFill>
                <a:srgbClr val="404041"/>
              </a:solidFill>
              <a:effectLst/>
              <a:uLnTx/>
              <a:uFillTx/>
              <a:latin typeface="Helvetica"/>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fr-FR" sz="1200" b="0" i="1" u="none" strike="noStrike" kern="1200" cap="none" spc="0" normalizeH="0" baseline="0" noProof="0">
              <a:ln>
                <a:noFill/>
              </a:ln>
              <a:solidFill>
                <a:srgbClr val="404041"/>
              </a:solidFill>
              <a:effectLst/>
              <a:uLnTx/>
              <a:uFillTx/>
              <a:latin typeface="Helvetica"/>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fr-FR" sz="1400" b="1" i="1" u="none" strike="noStrike" kern="1200" cap="none" spc="0" normalizeH="0" baseline="0" noProof="0">
              <a:ln>
                <a:noFill/>
              </a:ln>
              <a:solidFill>
                <a:srgbClr val="404041"/>
              </a:solidFill>
              <a:effectLst/>
              <a:uLnTx/>
              <a:uFillTx/>
              <a:latin typeface="Helvetica"/>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fr-FR" sz="1400" b="1" i="1" u="none" strike="noStrike" kern="1200" cap="none" spc="0" normalizeH="0" baseline="0" noProof="0">
              <a:ln>
                <a:noFill/>
              </a:ln>
              <a:solidFill>
                <a:srgbClr val="404041"/>
              </a:solidFill>
              <a:effectLst/>
              <a:uLnTx/>
              <a:uFillTx/>
              <a:latin typeface="Helvetica"/>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fr-FR" sz="1400" b="1" i="1" u="none" strike="noStrike" kern="1200" cap="none" spc="0" normalizeH="0" baseline="0" noProof="0">
              <a:ln>
                <a:noFill/>
              </a:ln>
              <a:solidFill>
                <a:srgbClr val="404041"/>
              </a:solidFill>
              <a:effectLst/>
              <a:uLnTx/>
              <a:uFillTx/>
              <a:latin typeface="Helvetica"/>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fr-FR" sz="1400" b="1" i="1" u="none" strike="noStrike" kern="1200" cap="none" spc="0" normalizeH="0" baseline="0" noProof="0">
              <a:ln>
                <a:noFill/>
              </a:ln>
              <a:solidFill>
                <a:srgbClr val="404041"/>
              </a:solidFill>
              <a:effectLst/>
              <a:uLnTx/>
              <a:uFillTx/>
              <a:latin typeface="Helvetica"/>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fr-FR" sz="1400" b="1" i="1" u="none" strike="noStrike" kern="1200" cap="none" spc="0" normalizeH="0" baseline="0" noProof="0">
              <a:ln>
                <a:noFill/>
              </a:ln>
              <a:solidFill>
                <a:srgbClr val="404041"/>
              </a:solidFill>
              <a:effectLst/>
              <a:uLnTx/>
              <a:uFillTx/>
              <a:latin typeface="Helvetica"/>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fr-FR" sz="1400" b="1" i="1" u="none" strike="noStrike" kern="1200" cap="none" spc="0" normalizeH="0" baseline="0" noProof="0">
              <a:ln>
                <a:noFill/>
              </a:ln>
              <a:solidFill>
                <a:srgbClr val="404041"/>
              </a:solidFill>
              <a:effectLst/>
              <a:uLnTx/>
              <a:uFillTx/>
              <a:latin typeface="Helvetica"/>
              <a:ea typeface="+mn-ea"/>
              <a:cs typeface="+mn-cs"/>
            </a:endParaRPr>
          </a:p>
        </p:txBody>
      </p:sp>
      <p:sp>
        <p:nvSpPr>
          <p:cNvPr id="4" name="Espace réservé du texte 3">
            <a:extLst>
              <a:ext uri="{FF2B5EF4-FFF2-40B4-BE49-F238E27FC236}">
                <a16:creationId xmlns:a16="http://schemas.microsoft.com/office/drawing/2014/main" id="{4DE1C3B8-4D46-433E-B972-CD6FA6447456}"/>
              </a:ext>
            </a:extLst>
          </p:cNvPr>
          <p:cNvSpPr>
            <a:spLocks noGrp="1"/>
          </p:cNvSpPr>
          <p:nvPr>
            <p:ph type="body" sz="quarter" idx="10"/>
          </p:nvPr>
        </p:nvSpPr>
        <p:spPr/>
        <p:txBody>
          <a:bodyPr/>
          <a:lstStyle/>
          <a:p>
            <a:endParaRPr lang="fr-FR"/>
          </a:p>
        </p:txBody>
      </p:sp>
      <p:sp>
        <p:nvSpPr>
          <p:cNvPr id="12" name="Titre 2">
            <a:extLst>
              <a:ext uri="{FF2B5EF4-FFF2-40B4-BE49-F238E27FC236}">
                <a16:creationId xmlns:a16="http://schemas.microsoft.com/office/drawing/2014/main" id="{096063B1-9E0A-4A53-864B-3998B9C1394B}"/>
              </a:ext>
            </a:extLst>
          </p:cNvPr>
          <p:cNvSpPr txBox="1">
            <a:spLocks/>
          </p:cNvSpPr>
          <p:nvPr/>
        </p:nvSpPr>
        <p:spPr>
          <a:xfrm>
            <a:off x="251520" y="404814"/>
            <a:ext cx="8028880" cy="840264"/>
          </a:xfrm>
          <a:prstGeom prst="rect">
            <a:avLst/>
          </a:prstGeom>
          <a:noFill/>
        </p:spPr>
        <p:txBody>
          <a:bodyPr vert="horz" lIns="91440" tIns="45720" rIns="91440" bIns="45720" rtlCol="0" anchor="ctr">
            <a:normAutofit fontScale="97500"/>
          </a:bodyPr>
          <a:lstStyle>
            <a:lvl1pPr algn="l" defTabSz="914400" rtl="0" eaLnBrk="1" latinLnBrk="0" hangingPunct="1">
              <a:spcBef>
                <a:spcPct val="0"/>
              </a:spcBef>
              <a:buNone/>
              <a:defRPr sz="3200" kern="1200">
                <a:solidFill>
                  <a:srgbClr val="174195"/>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2200" b="0" i="0" u="none" strike="noStrike" kern="1200" cap="none" spc="0" normalizeH="0" baseline="0" noProof="0">
                <a:ln>
                  <a:noFill/>
                </a:ln>
                <a:solidFill>
                  <a:srgbClr val="174195"/>
                </a:solidFill>
                <a:effectLst/>
                <a:uLnTx/>
                <a:uFillTx/>
                <a:latin typeface="Helvetica"/>
                <a:ea typeface="+mj-ea"/>
                <a:cs typeface="+mj-cs"/>
              </a:rPr>
              <a:t>Concrètement, comment mener l’analyse ?</a:t>
            </a:r>
          </a:p>
          <a:p>
            <a:pPr marL="0" marR="0" lvl="0" indent="0" algn="l" defTabSz="914400" rtl="0" eaLnBrk="1" fontAlgn="auto" latinLnBrk="0" hangingPunct="1">
              <a:lnSpc>
                <a:spcPct val="100000"/>
              </a:lnSpc>
              <a:spcBef>
                <a:spcPct val="0"/>
              </a:spcBef>
              <a:spcAft>
                <a:spcPts val="0"/>
              </a:spcAft>
              <a:buClrTx/>
              <a:buSzTx/>
              <a:buFontTx/>
              <a:buNone/>
              <a:tabLst/>
              <a:defRPr/>
            </a:pPr>
            <a:r>
              <a:rPr lang="fr-FR" sz="2000" b="1">
                <a:solidFill>
                  <a:schemeClr val="tx1"/>
                </a:solidFill>
              </a:rPr>
              <a:t>Vision détaillée</a:t>
            </a:r>
            <a:r>
              <a:rPr kumimoji="0" lang="fr-FR" sz="2200" b="0" i="0" u="none" strike="noStrike" kern="1200" cap="none" spc="0" normalizeH="0" baseline="0" noProof="0">
                <a:ln>
                  <a:noFill/>
                </a:ln>
                <a:solidFill>
                  <a:srgbClr val="174195"/>
                </a:solidFill>
                <a:effectLst/>
                <a:uLnTx/>
                <a:uFillTx/>
                <a:latin typeface="Helvetica"/>
                <a:ea typeface="+mj-ea"/>
                <a:cs typeface="+mj-cs"/>
              </a:rPr>
              <a:t> </a:t>
            </a:r>
          </a:p>
        </p:txBody>
      </p:sp>
      <p:pic>
        <p:nvPicPr>
          <p:cNvPr id="6" name="Image 5">
            <a:extLst>
              <a:ext uri="{FF2B5EF4-FFF2-40B4-BE49-F238E27FC236}">
                <a16:creationId xmlns:a16="http://schemas.microsoft.com/office/drawing/2014/main" id="{F756479F-A71E-47F8-BA07-D4304251164E}"/>
              </a:ext>
            </a:extLst>
          </p:cNvPr>
          <p:cNvPicPr>
            <a:picLocks noChangeAspect="1"/>
          </p:cNvPicPr>
          <p:nvPr/>
        </p:nvPicPr>
        <p:blipFill rotWithShape="1">
          <a:blip r:embed="rId2"/>
          <a:srcRect r="11174"/>
          <a:stretch/>
        </p:blipFill>
        <p:spPr>
          <a:xfrm>
            <a:off x="9469120" y="2238702"/>
            <a:ext cx="1984789" cy="4204595"/>
          </a:xfrm>
          <a:prstGeom prst="rect">
            <a:avLst/>
          </a:prstGeom>
        </p:spPr>
      </p:pic>
      <p:pic>
        <p:nvPicPr>
          <p:cNvPr id="5" name="Image 4">
            <a:extLst>
              <a:ext uri="{FF2B5EF4-FFF2-40B4-BE49-F238E27FC236}">
                <a16:creationId xmlns:a16="http://schemas.microsoft.com/office/drawing/2014/main" id="{DA6F6A91-2079-4AA7-A80B-9EAEA090FD8E}"/>
              </a:ext>
            </a:extLst>
          </p:cNvPr>
          <p:cNvPicPr>
            <a:picLocks noChangeAspect="1"/>
          </p:cNvPicPr>
          <p:nvPr/>
        </p:nvPicPr>
        <p:blipFill rotWithShape="1">
          <a:blip r:embed="rId3"/>
          <a:srcRect r="79512"/>
          <a:stretch/>
        </p:blipFill>
        <p:spPr>
          <a:xfrm>
            <a:off x="0" y="1472011"/>
            <a:ext cx="1803400" cy="5696745"/>
          </a:xfrm>
          <a:prstGeom prst="rect">
            <a:avLst/>
          </a:prstGeom>
        </p:spPr>
      </p:pic>
      <p:sp>
        <p:nvSpPr>
          <p:cNvPr id="10" name="Espace réservé du contenu 1">
            <a:extLst>
              <a:ext uri="{FF2B5EF4-FFF2-40B4-BE49-F238E27FC236}">
                <a16:creationId xmlns:a16="http://schemas.microsoft.com/office/drawing/2014/main" id="{54430C52-F09D-4F14-A177-C9249C756B08}"/>
              </a:ext>
            </a:extLst>
          </p:cNvPr>
          <p:cNvSpPr>
            <a:spLocks noGrp="1"/>
          </p:cNvSpPr>
          <p:nvPr>
            <p:ph idx="1"/>
          </p:nvPr>
        </p:nvSpPr>
        <p:spPr>
          <a:xfrm>
            <a:off x="2057400" y="2089921"/>
            <a:ext cx="7157720" cy="5153846"/>
          </a:xfrm>
        </p:spPr>
        <p:txBody>
          <a:bodyPr>
            <a:normAutofit/>
          </a:bodyPr>
          <a:lstStyle/>
          <a:p>
            <a:r>
              <a:rPr lang="fr-FR" sz="2400" dirty="0"/>
              <a:t>Travailler en </a:t>
            </a:r>
            <a:r>
              <a:rPr lang="fr-FR" sz="2400" b="1" dirty="0">
                <a:solidFill>
                  <a:srgbClr val="0746A5"/>
                </a:solidFill>
              </a:rPr>
              <a:t>dépenses réelles </a:t>
            </a:r>
          </a:p>
          <a:p>
            <a:pPr marL="0" indent="0">
              <a:buNone/>
            </a:pPr>
            <a:endParaRPr lang="fr-FR" sz="2400" b="1" dirty="0">
              <a:solidFill>
                <a:srgbClr val="0746A5"/>
              </a:solidFill>
            </a:endParaRPr>
          </a:p>
          <a:p>
            <a:r>
              <a:rPr lang="fr-FR" sz="2400" dirty="0"/>
              <a:t>Définir le périmètre : élargir autant que possible à </a:t>
            </a:r>
            <a:r>
              <a:rPr lang="fr-FR" sz="2400" b="1" dirty="0"/>
              <a:t>toutes les compétences </a:t>
            </a:r>
            <a:r>
              <a:rPr lang="fr-FR" sz="2400" dirty="0"/>
              <a:t>de la collectivité</a:t>
            </a:r>
          </a:p>
          <a:p>
            <a:pPr marL="0" indent="0">
              <a:buNone/>
            </a:pPr>
            <a:endParaRPr lang="fr-FR" sz="2400" dirty="0"/>
          </a:p>
          <a:p>
            <a:r>
              <a:rPr lang="fr-FR" sz="2400" dirty="0"/>
              <a:t>Présentation croisée nature / fonction</a:t>
            </a:r>
          </a:p>
          <a:p>
            <a:pPr marL="0" indent="0">
              <a:buNone/>
            </a:pPr>
            <a:endParaRPr lang="fr-FR" sz="2400" dirty="0"/>
          </a:p>
          <a:p>
            <a:r>
              <a:rPr lang="fr-FR" sz="2400" dirty="0"/>
              <a:t>Définir le niveau de granularité : le + granulaire, le mieux</a:t>
            </a:r>
            <a:endParaRPr lang="fr-FR" sz="2000" dirty="0"/>
          </a:p>
          <a:p>
            <a:pPr marL="360363" indent="0">
              <a:buNone/>
            </a:pPr>
            <a:endParaRPr lang="fr-FR" sz="2000" dirty="0"/>
          </a:p>
          <a:p>
            <a:pPr marL="360363" indent="0">
              <a:buNone/>
            </a:pPr>
            <a:endParaRPr lang="fr-FR" sz="2400" dirty="0"/>
          </a:p>
          <a:p>
            <a:endParaRPr lang="fr-FR" sz="2400" dirty="0"/>
          </a:p>
          <a:p>
            <a:endParaRPr lang="fr-FR" sz="2400" dirty="0"/>
          </a:p>
          <a:p>
            <a:pPr marL="0" indent="0">
              <a:buNone/>
            </a:pPr>
            <a:endParaRPr lang="fr-FR" sz="2400" dirty="0"/>
          </a:p>
        </p:txBody>
      </p:sp>
    </p:spTree>
    <p:extLst>
      <p:ext uri="{BB962C8B-B14F-4D97-AF65-F5344CB8AC3E}">
        <p14:creationId xmlns:p14="http://schemas.microsoft.com/office/powerpoint/2010/main" val="887802817"/>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contenu 4">
            <a:extLst>
              <a:ext uri="{FF2B5EF4-FFF2-40B4-BE49-F238E27FC236}">
                <a16:creationId xmlns:a16="http://schemas.microsoft.com/office/drawing/2014/main" id="{67490B3E-F060-4E46-ACC5-CE30BA9A420D}"/>
              </a:ext>
            </a:extLst>
          </p:cNvPr>
          <p:cNvSpPr txBox="1">
            <a:spLocks/>
          </p:cNvSpPr>
          <p:nvPr/>
        </p:nvSpPr>
        <p:spPr>
          <a:xfrm>
            <a:off x="-254000" y="1472011"/>
            <a:ext cx="9469120" cy="5385989"/>
          </a:xfrm>
          <a:prstGeom prst="rect">
            <a:avLst/>
          </a:prstGeom>
          <a:solidFill>
            <a:srgbClr val="E7E8EA"/>
          </a:solidFill>
        </p:spPr>
        <p:txBody>
          <a:bodyPr vert="horz" lIns="91440" tIns="45720" rIns="91440" bIns="45720" rtlCol="0">
            <a:normAutofit/>
          </a:bodyPr>
          <a:lstStyle>
            <a:lvl1pPr marL="342900" indent="-342900" algn="l" defTabSz="914400" rtl="0" eaLnBrk="1" latinLnBrk="0" hangingPunct="1">
              <a:spcBef>
                <a:spcPts val="6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fr-FR" sz="1200" b="0" i="1" u="none" strike="noStrike" kern="1200" cap="none" spc="0" normalizeH="0" baseline="0" noProof="0">
              <a:ln>
                <a:noFill/>
              </a:ln>
              <a:solidFill>
                <a:srgbClr val="404041"/>
              </a:solidFill>
              <a:effectLst/>
              <a:uLnTx/>
              <a:uFillTx/>
              <a:latin typeface="Helvetica"/>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fr-FR" sz="1200" b="0" i="1" u="none" strike="noStrike" kern="1200" cap="none" spc="0" normalizeH="0" baseline="0" noProof="0">
              <a:ln>
                <a:noFill/>
              </a:ln>
              <a:solidFill>
                <a:srgbClr val="404041"/>
              </a:solidFill>
              <a:effectLst/>
              <a:uLnTx/>
              <a:uFillTx/>
              <a:latin typeface="Helvetica"/>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fr-FR" sz="1400" b="1" i="1" u="none" strike="noStrike" kern="1200" cap="none" spc="0" normalizeH="0" baseline="0" noProof="0">
              <a:ln>
                <a:noFill/>
              </a:ln>
              <a:solidFill>
                <a:srgbClr val="404041"/>
              </a:solidFill>
              <a:effectLst/>
              <a:uLnTx/>
              <a:uFillTx/>
              <a:latin typeface="Helvetica"/>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fr-FR" sz="1400" b="1" i="1" u="none" strike="noStrike" kern="1200" cap="none" spc="0" normalizeH="0" baseline="0" noProof="0">
              <a:ln>
                <a:noFill/>
              </a:ln>
              <a:solidFill>
                <a:srgbClr val="404041"/>
              </a:solidFill>
              <a:effectLst/>
              <a:uLnTx/>
              <a:uFillTx/>
              <a:latin typeface="Helvetica"/>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fr-FR" sz="1400" b="1" i="1" u="none" strike="noStrike" kern="1200" cap="none" spc="0" normalizeH="0" baseline="0" noProof="0">
              <a:ln>
                <a:noFill/>
              </a:ln>
              <a:solidFill>
                <a:srgbClr val="404041"/>
              </a:solidFill>
              <a:effectLst/>
              <a:uLnTx/>
              <a:uFillTx/>
              <a:latin typeface="Helvetica"/>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fr-FR" sz="1400" b="1" i="1" u="none" strike="noStrike" kern="1200" cap="none" spc="0" normalizeH="0" baseline="0" noProof="0">
              <a:ln>
                <a:noFill/>
              </a:ln>
              <a:solidFill>
                <a:srgbClr val="404041"/>
              </a:solidFill>
              <a:effectLst/>
              <a:uLnTx/>
              <a:uFillTx/>
              <a:latin typeface="Helvetica"/>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fr-FR" sz="1400" b="1" i="1" u="none" strike="noStrike" kern="1200" cap="none" spc="0" normalizeH="0" baseline="0" noProof="0">
              <a:ln>
                <a:noFill/>
              </a:ln>
              <a:solidFill>
                <a:srgbClr val="404041"/>
              </a:solidFill>
              <a:effectLst/>
              <a:uLnTx/>
              <a:uFillTx/>
              <a:latin typeface="Helvetica"/>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fr-FR" sz="1400" b="1" i="1" u="none" strike="noStrike" kern="1200" cap="none" spc="0" normalizeH="0" baseline="0" noProof="0">
              <a:ln>
                <a:noFill/>
              </a:ln>
              <a:solidFill>
                <a:srgbClr val="404041"/>
              </a:solidFill>
              <a:effectLst/>
              <a:uLnTx/>
              <a:uFillTx/>
              <a:latin typeface="Helvetica"/>
              <a:ea typeface="+mn-ea"/>
              <a:cs typeface="+mn-cs"/>
            </a:endParaRPr>
          </a:p>
        </p:txBody>
      </p:sp>
      <p:sp>
        <p:nvSpPr>
          <p:cNvPr id="4" name="Espace réservé du texte 3">
            <a:extLst>
              <a:ext uri="{FF2B5EF4-FFF2-40B4-BE49-F238E27FC236}">
                <a16:creationId xmlns:a16="http://schemas.microsoft.com/office/drawing/2014/main" id="{4DE1C3B8-4D46-433E-B972-CD6FA6447456}"/>
              </a:ext>
            </a:extLst>
          </p:cNvPr>
          <p:cNvSpPr>
            <a:spLocks noGrp="1"/>
          </p:cNvSpPr>
          <p:nvPr>
            <p:ph type="body" sz="quarter" idx="10"/>
          </p:nvPr>
        </p:nvSpPr>
        <p:spPr/>
        <p:txBody>
          <a:bodyPr/>
          <a:lstStyle/>
          <a:p>
            <a:endParaRPr lang="fr-FR"/>
          </a:p>
        </p:txBody>
      </p:sp>
      <p:sp>
        <p:nvSpPr>
          <p:cNvPr id="12" name="Titre 2">
            <a:extLst>
              <a:ext uri="{FF2B5EF4-FFF2-40B4-BE49-F238E27FC236}">
                <a16:creationId xmlns:a16="http://schemas.microsoft.com/office/drawing/2014/main" id="{096063B1-9E0A-4A53-864B-3998B9C1394B}"/>
              </a:ext>
            </a:extLst>
          </p:cNvPr>
          <p:cNvSpPr txBox="1">
            <a:spLocks/>
          </p:cNvSpPr>
          <p:nvPr/>
        </p:nvSpPr>
        <p:spPr>
          <a:xfrm>
            <a:off x="251520" y="404814"/>
            <a:ext cx="8028880" cy="840264"/>
          </a:xfrm>
          <a:prstGeom prst="rect">
            <a:avLst/>
          </a:prstGeom>
          <a:noFill/>
        </p:spPr>
        <p:txBody>
          <a:bodyPr vert="horz" lIns="91440" tIns="45720" rIns="91440" bIns="45720" rtlCol="0" anchor="ctr">
            <a:normAutofit fontScale="97500"/>
          </a:bodyPr>
          <a:lstStyle>
            <a:lvl1pPr algn="l" defTabSz="914400" rtl="0" eaLnBrk="1" latinLnBrk="0" hangingPunct="1">
              <a:spcBef>
                <a:spcPct val="0"/>
              </a:spcBef>
              <a:buNone/>
              <a:defRPr sz="3200" kern="1200">
                <a:solidFill>
                  <a:srgbClr val="174195"/>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2200" b="0" i="0" u="none" strike="noStrike" kern="1200" cap="none" spc="0" normalizeH="0" baseline="0" noProof="0">
                <a:ln>
                  <a:noFill/>
                </a:ln>
                <a:solidFill>
                  <a:srgbClr val="174195"/>
                </a:solidFill>
                <a:effectLst/>
                <a:uLnTx/>
                <a:uFillTx/>
                <a:latin typeface="Helvetica"/>
                <a:ea typeface="+mj-ea"/>
                <a:cs typeface="+mj-cs"/>
              </a:rPr>
              <a:t>Concrètement, comment mener l’analyse ?</a:t>
            </a:r>
          </a:p>
          <a:p>
            <a:pPr marL="0" marR="0" lvl="0" indent="0" algn="l" defTabSz="914400" rtl="0" eaLnBrk="1" fontAlgn="auto" latinLnBrk="0" hangingPunct="1">
              <a:lnSpc>
                <a:spcPct val="100000"/>
              </a:lnSpc>
              <a:spcBef>
                <a:spcPct val="0"/>
              </a:spcBef>
              <a:spcAft>
                <a:spcPts val="0"/>
              </a:spcAft>
              <a:buClrTx/>
              <a:buSzTx/>
              <a:buFontTx/>
              <a:buNone/>
              <a:tabLst/>
              <a:defRPr/>
            </a:pPr>
            <a:r>
              <a:rPr lang="fr-FR" sz="2000" b="1">
                <a:solidFill>
                  <a:schemeClr val="tx1"/>
                </a:solidFill>
              </a:rPr>
              <a:t>Vision détaillée</a:t>
            </a:r>
            <a:r>
              <a:rPr kumimoji="0" lang="fr-FR" sz="2200" b="0" i="0" u="none" strike="noStrike" kern="1200" cap="none" spc="0" normalizeH="0" baseline="0" noProof="0">
                <a:ln>
                  <a:noFill/>
                </a:ln>
                <a:solidFill>
                  <a:srgbClr val="174195"/>
                </a:solidFill>
                <a:effectLst/>
                <a:uLnTx/>
                <a:uFillTx/>
                <a:latin typeface="Helvetica"/>
                <a:ea typeface="+mj-ea"/>
                <a:cs typeface="+mj-cs"/>
              </a:rPr>
              <a:t> </a:t>
            </a:r>
          </a:p>
        </p:txBody>
      </p:sp>
      <p:pic>
        <p:nvPicPr>
          <p:cNvPr id="8" name="Image 7">
            <a:extLst>
              <a:ext uri="{FF2B5EF4-FFF2-40B4-BE49-F238E27FC236}">
                <a16:creationId xmlns:a16="http://schemas.microsoft.com/office/drawing/2014/main" id="{568B5C61-585B-4905-A906-7F052615ADE7}"/>
              </a:ext>
            </a:extLst>
          </p:cNvPr>
          <p:cNvPicPr>
            <a:picLocks noChangeAspect="1"/>
          </p:cNvPicPr>
          <p:nvPr/>
        </p:nvPicPr>
        <p:blipFill rotWithShape="1">
          <a:blip r:embed="rId2"/>
          <a:srcRect l="21351" b="86239"/>
          <a:stretch/>
        </p:blipFill>
        <p:spPr>
          <a:xfrm>
            <a:off x="160690" y="1472011"/>
            <a:ext cx="7042865" cy="840264"/>
          </a:xfrm>
          <a:prstGeom prst="rect">
            <a:avLst/>
          </a:prstGeom>
        </p:spPr>
      </p:pic>
      <p:pic>
        <p:nvPicPr>
          <p:cNvPr id="6" name="Image 5">
            <a:extLst>
              <a:ext uri="{FF2B5EF4-FFF2-40B4-BE49-F238E27FC236}">
                <a16:creationId xmlns:a16="http://schemas.microsoft.com/office/drawing/2014/main" id="{F756479F-A71E-47F8-BA07-D4304251164E}"/>
              </a:ext>
            </a:extLst>
          </p:cNvPr>
          <p:cNvPicPr>
            <a:picLocks noChangeAspect="1"/>
          </p:cNvPicPr>
          <p:nvPr/>
        </p:nvPicPr>
        <p:blipFill rotWithShape="1">
          <a:blip r:embed="rId3"/>
          <a:srcRect r="11174"/>
          <a:stretch/>
        </p:blipFill>
        <p:spPr>
          <a:xfrm>
            <a:off x="9469120" y="2238702"/>
            <a:ext cx="1984789" cy="4204595"/>
          </a:xfrm>
          <a:prstGeom prst="rect">
            <a:avLst/>
          </a:prstGeom>
        </p:spPr>
      </p:pic>
      <p:pic>
        <p:nvPicPr>
          <p:cNvPr id="5" name="Image 4">
            <a:extLst>
              <a:ext uri="{FF2B5EF4-FFF2-40B4-BE49-F238E27FC236}">
                <a16:creationId xmlns:a16="http://schemas.microsoft.com/office/drawing/2014/main" id="{DA6F6A91-2079-4AA7-A80B-9EAEA090FD8E}"/>
              </a:ext>
            </a:extLst>
          </p:cNvPr>
          <p:cNvPicPr>
            <a:picLocks noChangeAspect="1"/>
          </p:cNvPicPr>
          <p:nvPr/>
        </p:nvPicPr>
        <p:blipFill>
          <a:blip r:embed="rId4"/>
          <a:stretch>
            <a:fillRect/>
          </a:stretch>
        </p:blipFill>
        <p:spPr>
          <a:xfrm>
            <a:off x="0" y="1472011"/>
            <a:ext cx="8802328" cy="5696745"/>
          </a:xfrm>
          <a:prstGeom prst="rect">
            <a:avLst/>
          </a:prstGeom>
        </p:spPr>
      </p:pic>
    </p:spTree>
    <p:extLst>
      <p:ext uri="{BB962C8B-B14F-4D97-AF65-F5344CB8AC3E}">
        <p14:creationId xmlns:p14="http://schemas.microsoft.com/office/powerpoint/2010/main" val="3319080344"/>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4DE1C3B8-4D46-433E-B972-CD6FA6447456}"/>
              </a:ext>
            </a:extLst>
          </p:cNvPr>
          <p:cNvSpPr>
            <a:spLocks noGrp="1"/>
          </p:cNvSpPr>
          <p:nvPr>
            <p:ph type="body" sz="quarter" idx="10"/>
          </p:nvPr>
        </p:nvSpPr>
        <p:spPr/>
        <p:txBody>
          <a:bodyPr/>
          <a:lstStyle/>
          <a:p>
            <a:endParaRPr lang="fr-FR"/>
          </a:p>
        </p:txBody>
      </p:sp>
      <p:sp>
        <p:nvSpPr>
          <p:cNvPr id="12" name="Titre 2">
            <a:extLst>
              <a:ext uri="{FF2B5EF4-FFF2-40B4-BE49-F238E27FC236}">
                <a16:creationId xmlns:a16="http://schemas.microsoft.com/office/drawing/2014/main" id="{096063B1-9E0A-4A53-864B-3998B9C1394B}"/>
              </a:ext>
            </a:extLst>
          </p:cNvPr>
          <p:cNvSpPr txBox="1">
            <a:spLocks/>
          </p:cNvSpPr>
          <p:nvPr/>
        </p:nvSpPr>
        <p:spPr>
          <a:xfrm>
            <a:off x="251520" y="431534"/>
            <a:ext cx="8028880" cy="840264"/>
          </a:xfrm>
          <a:prstGeom prst="rect">
            <a:avLst/>
          </a:prstGeom>
          <a:noFill/>
        </p:spPr>
        <p:txBody>
          <a:bodyPr vert="horz" lIns="91440" tIns="45720" rIns="91440" bIns="45720" rtlCol="0" anchor="ctr">
            <a:normAutofit fontScale="97500"/>
          </a:bodyPr>
          <a:lstStyle>
            <a:lvl1pPr algn="l" defTabSz="914400" rtl="0" eaLnBrk="1" latinLnBrk="0" hangingPunct="1">
              <a:spcBef>
                <a:spcPct val="0"/>
              </a:spcBef>
              <a:buNone/>
              <a:defRPr sz="3200" kern="1200">
                <a:solidFill>
                  <a:srgbClr val="174195"/>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2200" b="0" i="0" u="none" strike="noStrike" kern="1200" cap="none" spc="0" normalizeH="0" baseline="0" noProof="0">
                <a:ln>
                  <a:noFill/>
                </a:ln>
                <a:solidFill>
                  <a:srgbClr val="174195"/>
                </a:solidFill>
                <a:effectLst/>
                <a:uLnTx/>
                <a:uFillTx/>
                <a:latin typeface="Helvetica"/>
                <a:ea typeface="+mj-ea"/>
                <a:cs typeface="+mj-cs"/>
              </a:rPr>
              <a:t>Concrètement, comment mener l’analyse ? </a:t>
            </a:r>
            <a:br>
              <a:rPr kumimoji="0" lang="fr-FR" sz="2200" b="0" i="0" u="none" strike="noStrike" kern="1200" cap="none" spc="0" normalizeH="0" baseline="0" noProof="0">
                <a:ln>
                  <a:noFill/>
                </a:ln>
                <a:solidFill>
                  <a:srgbClr val="174195"/>
                </a:solidFill>
                <a:effectLst/>
                <a:uLnTx/>
                <a:uFillTx/>
                <a:latin typeface="Helvetica"/>
                <a:ea typeface="+mj-ea"/>
                <a:cs typeface="+mj-cs"/>
              </a:rPr>
            </a:br>
            <a:r>
              <a:rPr kumimoji="0" lang="fr-FR" sz="2200" b="1" i="0" u="none" strike="noStrike" kern="1200" cap="none" spc="0" normalizeH="0" baseline="0" noProof="0">
                <a:ln>
                  <a:noFill/>
                </a:ln>
                <a:solidFill>
                  <a:srgbClr val="404041"/>
                </a:solidFill>
                <a:effectLst/>
                <a:uLnTx/>
                <a:uFillTx/>
                <a:latin typeface="Helvetica"/>
                <a:ea typeface="+mj-ea"/>
                <a:cs typeface="+mj-cs"/>
              </a:rPr>
              <a:t>Vision détaillée</a:t>
            </a:r>
            <a:endParaRPr kumimoji="0" lang="fr-FR" sz="2200" b="0" i="0" u="none" strike="noStrike" kern="1200" cap="none" spc="0" normalizeH="0" baseline="0" noProof="0">
              <a:ln>
                <a:noFill/>
              </a:ln>
              <a:solidFill>
                <a:srgbClr val="174195"/>
              </a:solidFill>
              <a:effectLst/>
              <a:uLnTx/>
              <a:uFillTx/>
              <a:latin typeface="Helvetica"/>
              <a:ea typeface="+mj-ea"/>
              <a:cs typeface="+mj-cs"/>
            </a:endParaRPr>
          </a:p>
        </p:txBody>
      </p:sp>
      <p:sp>
        <p:nvSpPr>
          <p:cNvPr id="20" name="Rectangle 19">
            <a:extLst>
              <a:ext uri="{FF2B5EF4-FFF2-40B4-BE49-F238E27FC236}">
                <a16:creationId xmlns:a16="http://schemas.microsoft.com/office/drawing/2014/main" id="{B4DEA4B8-D56E-4D99-B3F8-EFB46D92445A}"/>
              </a:ext>
            </a:extLst>
          </p:cNvPr>
          <p:cNvSpPr/>
          <p:nvPr/>
        </p:nvSpPr>
        <p:spPr>
          <a:xfrm>
            <a:off x="209266" y="4602305"/>
            <a:ext cx="3004017" cy="2139807"/>
          </a:xfrm>
          <a:prstGeom prst="rect">
            <a:avLst/>
          </a:prstGeom>
          <a:noFill/>
          <a:ln w="31750">
            <a:solidFill>
              <a:srgbClr val="27368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Helvetica"/>
              <a:ea typeface="+mn-ea"/>
              <a:cs typeface="+mn-cs"/>
            </a:endParaRPr>
          </a:p>
        </p:txBody>
      </p:sp>
      <p:sp>
        <p:nvSpPr>
          <p:cNvPr id="19" name="Rectangle 18">
            <a:extLst>
              <a:ext uri="{FF2B5EF4-FFF2-40B4-BE49-F238E27FC236}">
                <a16:creationId xmlns:a16="http://schemas.microsoft.com/office/drawing/2014/main" id="{E5C7A9AA-ACCE-496B-B4CA-A55698BA2DF9}"/>
              </a:ext>
            </a:extLst>
          </p:cNvPr>
          <p:cNvSpPr/>
          <p:nvPr/>
        </p:nvSpPr>
        <p:spPr>
          <a:xfrm>
            <a:off x="3213283" y="4602305"/>
            <a:ext cx="3589898" cy="2144547"/>
          </a:xfrm>
          <a:prstGeom prst="rect">
            <a:avLst/>
          </a:prstGeom>
          <a:solidFill>
            <a:srgbClr val="F7F7F8"/>
          </a:solidFill>
          <a:ln w="28575">
            <a:solidFill>
              <a:srgbClr val="2736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a:ln>
                  <a:noFill/>
                </a:ln>
                <a:solidFill>
                  <a:srgbClr val="404041"/>
                </a:solidFill>
                <a:effectLst/>
                <a:uLnTx/>
                <a:uFillTx/>
                <a:latin typeface="Helvetica"/>
                <a:ea typeface="+mn-ea"/>
                <a:cs typeface="+mn-cs"/>
              </a:rPr>
              <a:t>Critères de classement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srgbClr val="404041"/>
                </a:solidFill>
                <a:effectLst/>
                <a:uLnTx/>
                <a:uFillTx/>
                <a:latin typeface="Helvetica"/>
                <a:ea typeface="+mn-ea"/>
                <a:cs typeface="+mn-cs"/>
              </a:rPr>
              <a:t>pour qualifier l’impact des dépenses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srgbClr val="404041"/>
                </a:solidFill>
                <a:effectLst/>
                <a:uLnTx/>
                <a:uFillTx/>
                <a:latin typeface="Helvetica"/>
                <a:ea typeface="+mn-ea"/>
                <a:cs typeface="+mn-cs"/>
              </a:rPr>
              <a:t>« à analyser »</a:t>
            </a:r>
          </a:p>
        </p:txBody>
      </p:sp>
      <p:pic>
        <p:nvPicPr>
          <p:cNvPr id="3" name="Image 2">
            <a:extLst>
              <a:ext uri="{FF2B5EF4-FFF2-40B4-BE49-F238E27FC236}">
                <a16:creationId xmlns:a16="http://schemas.microsoft.com/office/drawing/2014/main" id="{295D526B-519E-48A7-88DB-C6B45524EDF7}"/>
              </a:ext>
            </a:extLst>
          </p:cNvPr>
          <p:cNvPicPr>
            <a:picLocks noChangeAspect="1"/>
          </p:cNvPicPr>
          <p:nvPr/>
        </p:nvPicPr>
        <p:blipFill>
          <a:blip r:embed="rId2"/>
          <a:stretch>
            <a:fillRect/>
          </a:stretch>
        </p:blipFill>
        <p:spPr>
          <a:xfrm>
            <a:off x="100762" y="1231814"/>
            <a:ext cx="2257740" cy="5639587"/>
          </a:xfrm>
          <a:prstGeom prst="rect">
            <a:avLst/>
          </a:prstGeom>
        </p:spPr>
      </p:pic>
      <p:grpSp>
        <p:nvGrpSpPr>
          <p:cNvPr id="11" name="Groupe 10">
            <a:extLst>
              <a:ext uri="{FF2B5EF4-FFF2-40B4-BE49-F238E27FC236}">
                <a16:creationId xmlns:a16="http://schemas.microsoft.com/office/drawing/2014/main" id="{21686DB3-DE43-4D23-B0FB-40EBE661ABE1}"/>
              </a:ext>
            </a:extLst>
          </p:cNvPr>
          <p:cNvGrpSpPr/>
          <p:nvPr/>
        </p:nvGrpSpPr>
        <p:grpSpPr>
          <a:xfrm>
            <a:off x="5649893" y="4272974"/>
            <a:ext cx="1482645" cy="658661"/>
            <a:chOff x="7553851" y="1490306"/>
            <a:chExt cx="1482645" cy="658661"/>
          </a:xfrm>
        </p:grpSpPr>
        <p:sp>
          <p:nvSpPr>
            <p:cNvPr id="14" name="ZoneTexte 13">
              <a:extLst>
                <a:ext uri="{FF2B5EF4-FFF2-40B4-BE49-F238E27FC236}">
                  <a16:creationId xmlns:a16="http://schemas.microsoft.com/office/drawing/2014/main" id="{CFF7761E-D1BE-48EA-AA9C-6A8BF0917FFE}"/>
                </a:ext>
              </a:extLst>
            </p:cNvPr>
            <p:cNvSpPr txBox="1"/>
            <p:nvPr/>
          </p:nvSpPr>
          <p:spPr>
            <a:xfrm>
              <a:off x="7553851" y="1517026"/>
              <a:ext cx="992090" cy="578882"/>
            </a:xfrm>
            <a:prstGeom prst="roundRect">
              <a:avLst/>
            </a:prstGeom>
            <a:solidFill>
              <a:schemeClr val="bg1"/>
            </a:solidFill>
            <a:ln>
              <a:solidFill>
                <a:srgbClr val="207245"/>
              </a:solidFill>
            </a:ln>
          </p:spPr>
          <p:txBody>
            <a:bodyPr wrap="square" rtlCol="0">
              <a:spAutoFit/>
            </a:bodyPr>
            <a:lstStyle/>
            <a:p>
              <a:r>
                <a:rPr lang="fr-FR" sz="1400" dirty="0">
                  <a:solidFill>
                    <a:srgbClr val="207245"/>
                  </a:solidFill>
                </a:rPr>
                <a:t>Voir </a:t>
              </a:r>
              <a:r>
                <a:rPr lang="fr-FR" sz="1400" dirty="0">
                  <a:solidFill>
                    <a:srgbClr val="207245"/>
                  </a:solidFill>
                  <a:hlinkClick r:id="rId3"/>
                </a:rPr>
                <a:t>outil Excel</a:t>
              </a:r>
              <a:endParaRPr lang="fr-FR" sz="1400" dirty="0">
                <a:solidFill>
                  <a:srgbClr val="207245"/>
                </a:solidFill>
              </a:endParaRPr>
            </a:p>
          </p:txBody>
        </p:sp>
        <p:pic>
          <p:nvPicPr>
            <p:cNvPr id="13" name="Picture 2">
              <a:extLst>
                <a:ext uri="{FF2B5EF4-FFF2-40B4-BE49-F238E27FC236}">
                  <a16:creationId xmlns:a16="http://schemas.microsoft.com/office/drawing/2014/main" id="{E4685785-F5D2-4E4A-A413-5B6CF3C2C4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5760" y="1490306"/>
              <a:ext cx="670736" cy="65866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39153420"/>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C532C70-3165-47B8-90C3-CE4711A2CD7D}"/>
              </a:ext>
            </a:extLst>
          </p:cNvPr>
          <p:cNvSpPr>
            <a:spLocks noGrp="1"/>
          </p:cNvSpPr>
          <p:nvPr>
            <p:ph type="body" sz="quarter" idx="10"/>
          </p:nvPr>
        </p:nvSpPr>
        <p:spPr/>
        <p:txBody>
          <a:bodyPr/>
          <a:lstStyle/>
          <a:p>
            <a:endParaRPr lang="fr-FR"/>
          </a:p>
        </p:txBody>
      </p:sp>
      <p:pic>
        <p:nvPicPr>
          <p:cNvPr id="9" name="Image 8">
            <a:extLst>
              <a:ext uri="{FF2B5EF4-FFF2-40B4-BE49-F238E27FC236}">
                <a16:creationId xmlns:a16="http://schemas.microsoft.com/office/drawing/2014/main" id="{4F5133E0-4538-48FE-AFFC-CA4EF406A2CE}"/>
              </a:ext>
            </a:extLst>
          </p:cNvPr>
          <p:cNvPicPr>
            <a:picLocks noChangeAspect="1"/>
          </p:cNvPicPr>
          <p:nvPr/>
        </p:nvPicPr>
        <p:blipFill>
          <a:blip r:embed="rId2"/>
          <a:stretch>
            <a:fillRect/>
          </a:stretch>
        </p:blipFill>
        <p:spPr>
          <a:xfrm>
            <a:off x="391840" y="1390500"/>
            <a:ext cx="8360320" cy="5467500"/>
          </a:xfrm>
          <a:prstGeom prst="rect">
            <a:avLst/>
          </a:prstGeom>
        </p:spPr>
      </p:pic>
      <p:sp>
        <p:nvSpPr>
          <p:cNvPr id="10" name="Titre 2">
            <a:extLst>
              <a:ext uri="{FF2B5EF4-FFF2-40B4-BE49-F238E27FC236}">
                <a16:creationId xmlns:a16="http://schemas.microsoft.com/office/drawing/2014/main" id="{3A2B89B2-A6C1-45B6-913C-59582BBE6417}"/>
              </a:ext>
            </a:extLst>
          </p:cNvPr>
          <p:cNvSpPr txBox="1">
            <a:spLocks/>
          </p:cNvSpPr>
          <p:nvPr/>
        </p:nvSpPr>
        <p:spPr>
          <a:xfrm>
            <a:off x="152400" y="274640"/>
            <a:ext cx="8028880" cy="992828"/>
          </a:xfrm>
          <a:prstGeom prst="rect">
            <a:avLst/>
          </a:prstGeom>
          <a:noFill/>
        </p:spPr>
        <p:txBody>
          <a:bodyPr vert="horz" lIns="91440" tIns="45720" rIns="91440" bIns="45720" rtlCol="0" anchor="ctr">
            <a:normAutofit fontScale="97500"/>
          </a:bodyPr>
          <a:lstStyle>
            <a:lvl1pPr algn="l" defTabSz="914400" rtl="0" eaLnBrk="1" latinLnBrk="0" hangingPunct="1">
              <a:spcBef>
                <a:spcPct val="0"/>
              </a:spcBef>
              <a:buNone/>
              <a:defRPr sz="3200" kern="1200">
                <a:solidFill>
                  <a:srgbClr val="174195"/>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2200" b="0" i="0" u="none" strike="noStrike" kern="1200" cap="none" spc="0" normalizeH="0" baseline="0" noProof="0">
                <a:ln>
                  <a:noFill/>
                </a:ln>
                <a:solidFill>
                  <a:srgbClr val="174195"/>
                </a:solidFill>
                <a:effectLst/>
                <a:uLnTx/>
                <a:uFillTx/>
                <a:latin typeface="Helvetica"/>
                <a:ea typeface="+mj-ea"/>
                <a:cs typeface="+mj-cs"/>
              </a:rPr>
              <a:t>Concrètement, comment mener l’analyse ? </a:t>
            </a:r>
            <a:br>
              <a:rPr kumimoji="0" lang="fr-FR" sz="2200" b="0" i="0" u="none" strike="noStrike" kern="1200" cap="none" spc="0" normalizeH="0" baseline="0" noProof="0">
                <a:ln>
                  <a:noFill/>
                </a:ln>
                <a:solidFill>
                  <a:srgbClr val="174195"/>
                </a:solidFill>
                <a:effectLst/>
                <a:uLnTx/>
                <a:uFillTx/>
                <a:latin typeface="Helvetica"/>
                <a:ea typeface="+mj-ea"/>
                <a:cs typeface="+mj-cs"/>
              </a:rPr>
            </a:br>
            <a:r>
              <a:rPr kumimoji="0" lang="fr-FR" sz="2200" b="1" i="0" u="none" strike="noStrike" kern="1200" cap="none" spc="0" normalizeH="0" baseline="0" noProof="0">
                <a:ln>
                  <a:noFill/>
                </a:ln>
                <a:solidFill>
                  <a:srgbClr val="404041"/>
                </a:solidFill>
                <a:effectLst/>
                <a:uLnTx/>
                <a:uFillTx/>
                <a:latin typeface="Helvetica"/>
                <a:ea typeface="+mj-ea"/>
                <a:cs typeface="+mj-cs"/>
              </a:rPr>
              <a:t>Vision détaillée</a:t>
            </a:r>
            <a:endParaRPr kumimoji="0" lang="fr-FR" sz="2200" b="0" i="0" u="none" strike="noStrike" kern="1200" cap="none" spc="0" normalizeH="0" baseline="0" noProof="0">
              <a:ln>
                <a:noFill/>
              </a:ln>
              <a:solidFill>
                <a:srgbClr val="174195"/>
              </a:solidFill>
              <a:effectLst/>
              <a:uLnTx/>
              <a:uFillTx/>
              <a:latin typeface="Helvetica"/>
              <a:ea typeface="+mj-ea"/>
              <a:cs typeface="+mj-cs"/>
            </a:endParaRPr>
          </a:p>
        </p:txBody>
      </p:sp>
    </p:spTree>
    <p:extLst>
      <p:ext uri="{BB962C8B-B14F-4D97-AF65-F5344CB8AC3E}">
        <p14:creationId xmlns:p14="http://schemas.microsoft.com/office/powerpoint/2010/main" val="461624757"/>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3518" y="2790056"/>
            <a:ext cx="9050482" cy="1143000"/>
          </a:xfrm>
        </p:spPr>
        <p:txBody>
          <a:bodyPr>
            <a:noAutofit/>
          </a:bodyPr>
          <a:lstStyle/>
          <a:p>
            <a:r>
              <a:rPr lang="fr-FR" sz="4000" noProof="0" dirty="0"/>
              <a:t>Cadre de référence de l’Union européenne</a:t>
            </a:r>
            <a:br>
              <a:rPr lang="fr-FR" sz="4000" noProof="0" dirty="0"/>
            </a:br>
            <a:r>
              <a:rPr lang="fr-FR" sz="4000" i="1" noProof="0" dirty="0" err="1"/>
              <a:t>Gree</a:t>
            </a:r>
            <a:r>
              <a:rPr lang="fr-FR" sz="4000" i="1" dirty="0"/>
              <a:t>n budgeting </a:t>
            </a:r>
            <a:r>
              <a:rPr lang="fr-FR" sz="4000" i="1" dirty="0" err="1"/>
              <a:t>reference</a:t>
            </a:r>
            <a:r>
              <a:rPr lang="fr-FR" sz="4000" i="1" dirty="0"/>
              <a:t> </a:t>
            </a:r>
            <a:r>
              <a:rPr lang="fr-FR" sz="4000" i="1" dirty="0" err="1"/>
              <a:t>framework</a:t>
            </a:r>
            <a:endParaRPr lang="fr-FR" sz="4000" i="1" noProof="0" dirty="0"/>
          </a:p>
        </p:txBody>
      </p:sp>
    </p:spTree>
    <p:extLst>
      <p:ext uri="{BB962C8B-B14F-4D97-AF65-F5344CB8AC3E}">
        <p14:creationId xmlns:p14="http://schemas.microsoft.com/office/powerpoint/2010/main" val="3766526580"/>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spcAft>
                <a:spcPts val="1200"/>
              </a:spcAft>
              <a:buNone/>
            </a:pPr>
            <a:r>
              <a:rPr lang="fr-FR" sz="1800" dirty="0"/>
              <a:t>	</a:t>
            </a:r>
            <a:endParaRPr lang="fr-FR" sz="2000" b="1" dirty="0">
              <a:solidFill>
                <a:schemeClr val="tx2"/>
              </a:solidFill>
            </a:endParaRPr>
          </a:p>
        </p:txBody>
      </p:sp>
      <p:sp>
        <p:nvSpPr>
          <p:cNvPr id="9" name="Title 3">
            <a:extLst>
              <a:ext uri="{FF2B5EF4-FFF2-40B4-BE49-F238E27FC236}">
                <a16:creationId xmlns:a16="http://schemas.microsoft.com/office/drawing/2014/main" id="{FCDD54B4-596D-4947-B802-A2402E8B3F0B}"/>
              </a:ext>
            </a:extLst>
          </p:cNvPr>
          <p:cNvSpPr>
            <a:spLocks noGrp="1"/>
          </p:cNvSpPr>
          <p:nvPr>
            <p:ph type="title"/>
          </p:nvPr>
        </p:nvSpPr>
        <p:spPr/>
        <p:txBody>
          <a:bodyPr/>
          <a:lstStyle/>
          <a:p>
            <a:pPr algn="l"/>
            <a:r>
              <a:rPr lang="fr-FR" sz="3600" dirty="0"/>
              <a:t>5 Principaux éléments</a:t>
            </a:r>
          </a:p>
        </p:txBody>
      </p:sp>
      <p:sp>
        <p:nvSpPr>
          <p:cNvPr id="3" name="Espace réservé du texte 2">
            <a:extLst>
              <a:ext uri="{FF2B5EF4-FFF2-40B4-BE49-F238E27FC236}">
                <a16:creationId xmlns:a16="http://schemas.microsoft.com/office/drawing/2014/main" id="{7869F833-8F47-47C2-BAF3-B25DE872C48B}"/>
              </a:ext>
            </a:extLst>
          </p:cNvPr>
          <p:cNvSpPr>
            <a:spLocks noGrp="1"/>
          </p:cNvSpPr>
          <p:nvPr>
            <p:ph type="body" sz="quarter" idx="10"/>
          </p:nvPr>
        </p:nvSpPr>
        <p:spPr/>
        <p:txBody>
          <a:bodyPr/>
          <a:lstStyle/>
          <a:p>
            <a:endParaRPr lang="fr-FR"/>
          </a:p>
        </p:txBody>
      </p:sp>
      <p:graphicFrame>
        <p:nvGraphicFramePr>
          <p:cNvPr id="6" name="Diagram 5"/>
          <p:cNvGraphicFramePr/>
          <p:nvPr/>
        </p:nvGraphicFramePr>
        <p:xfrm>
          <a:off x="1816354" y="2100977"/>
          <a:ext cx="6014346" cy="41460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age 4">
            <a:extLst>
              <a:ext uri="{FF2B5EF4-FFF2-40B4-BE49-F238E27FC236}">
                <a16:creationId xmlns:a16="http://schemas.microsoft.com/office/drawing/2014/main" id="{C945AA1F-37A7-42E1-9784-75CFAC533D87}"/>
              </a:ext>
            </a:extLst>
          </p:cNvPr>
          <p:cNvPicPr>
            <a:picLocks noChangeAspect="1"/>
          </p:cNvPicPr>
          <p:nvPr/>
        </p:nvPicPr>
        <p:blipFill>
          <a:blip r:embed="rId8"/>
          <a:stretch>
            <a:fillRect/>
          </a:stretch>
        </p:blipFill>
        <p:spPr>
          <a:xfrm>
            <a:off x="3930299" y="4310546"/>
            <a:ext cx="1527997" cy="483434"/>
          </a:xfrm>
          <a:prstGeom prst="rect">
            <a:avLst/>
          </a:prstGeom>
        </p:spPr>
      </p:pic>
      <p:sp>
        <p:nvSpPr>
          <p:cNvPr id="7" name="Rectangle 6">
            <a:extLst>
              <a:ext uri="{FF2B5EF4-FFF2-40B4-BE49-F238E27FC236}">
                <a16:creationId xmlns:a16="http://schemas.microsoft.com/office/drawing/2014/main" id="{BEF2D6FE-9705-4791-8FB1-B14B21B7C604}"/>
              </a:ext>
            </a:extLst>
          </p:cNvPr>
          <p:cNvSpPr/>
          <p:nvPr/>
        </p:nvSpPr>
        <p:spPr>
          <a:xfrm>
            <a:off x="6505362" y="1395440"/>
            <a:ext cx="1888761" cy="9293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i="1">
                <a:solidFill>
                  <a:srgbClr val="C94450"/>
                </a:solidFill>
              </a:rPr>
              <a:t>Dépenses ? Recettes ? </a:t>
            </a:r>
          </a:p>
        </p:txBody>
      </p:sp>
      <p:sp>
        <p:nvSpPr>
          <p:cNvPr id="8" name="Rectangle 7">
            <a:extLst>
              <a:ext uri="{FF2B5EF4-FFF2-40B4-BE49-F238E27FC236}">
                <a16:creationId xmlns:a16="http://schemas.microsoft.com/office/drawing/2014/main" id="{C5DBACB9-4577-4CB0-9EF4-719499477971}"/>
              </a:ext>
            </a:extLst>
          </p:cNvPr>
          <p:cNvSpPr/>
          <p:nvPr/>
        </p:nvSpPr>
        <p:spPr>
          <a:xfrm>
            <a:off x="4634337" y="1395440"/>
            <a:ext cx="2041976" cy="9293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i="1">
                <a:solidFill>
                  <a:srgbClr val="C94450"/>
                </a:solidFill>
              </a:rPr>
              <a:t>Budgets annexes ? </a:t>
            </a:r>
          </a:p>
        </p:txBody>
      </p:sp>
      <p:sp>
        <p:nvSpPr>
          <p:cNvPr id="10" name="Rectangle 9">
            <a:extLst>
              <a:ext uri="{FF2B5EF4-FFF2-40B4-BE49-F238E27FC236}">
                <a16:creationId xmlns:a16="http://schemas.microsoft.com/office/drawing/2014/main" id="{74BB5426-4B45-4125-9370-E90B205DCB65}"/>
              </a:ext>
            </a:extLst>
          </p:cNvPr>
          <p:cNvSpPr/>
          <p:nvPr/>
        </p:nvSpPr>
        <p:spPr>
          <a:xfrm>
            <a:off x="7462619" y="3285520"/>
            <a:ext cx="1888761" cy="9293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a:solidFill>
                  <a:srgbClr val="ACC435"/>
                </a:solidFill>
              </a:rPr>
              <a:t>Impact ? </a:t>
            </a:r>
          </a:p>
          <a:p>
            <a:pPr algn="ctr"/>
            <a:r>
              <a:rPr lang="en-US" sz="1600" i="1" dirty="0">
                <a:solidFill>
                  <a:srgbClr val="ACC435"/>
                </a:solidFill>
              </a:rPr>
              <a:t>Contribution ?</a:t>
            </a:r>
          </a:p>
          <a:p>
            <a:pPr algn="ctr"/>
            <a:r>
              <a:rPr lang="en-US" sz="1600" i="1" dirty="0">
                <a:solidFill>
                  <a:srgbClr val="ACC435"/>
                </a:solidFill>
              </a:rPr>
              <a:t>Objectif ?</a:t>
            </a:r>
          </a:p>
        </p:txBody>
      </p:sp>
      <p:sp>
        <p:nvSpPr>
          <p:cNvPr id="11" name="Rectangle 10">
            <a:extLst>
              <a:ext uri="{FF2B5EF4-FFF2-40B4-BE49-F238E27FC236}">
                <a16:creationId xmlns:a16="http://schemas.microsoft.com/office/drawing/2014/main" id="{623C7258-C13D-4CF2-8313-90ECF5383914}"/>
              </a:ext>
            </a:extLst>
          </p:cNvPr>
          <p:cNvSpPr/>
          <p:nvPr/>
        </p:nvSpPr>
        <p:spPr>
          <a:xfrm>
            <a:off x="892287" y="1395440"/>
            <a:ext cx="2041976" cy="9293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i="1">
                <a:solidFill>
                  <a:srgbClr val="C94450"/>
                </a:solidFill>
              </a:rPr>
              <a:t>Climat ? </a:t>
            </a:r>
          </a:p>
          <a:p>
            <a:pPr algn="ctr"/>
            <a:r>
              <a:rPr lang="fr-FR" sz="1600" i="1">
                <a:solidFill>
                  <a:srgbClr val="C94450"/>
                </a:solidFill>
              </a:rPr>
              <a:t>Biodiversité ?</a:t>
            </a:r>
          </a:p>
          <a:p>
            <a:pPr algn="ctr"/>
            <a:r>
              <a:rPr lang="fr-FR" sz="1600" i="1">
                <a:solidFill>
                  <a:srgbClr val="C94450"/>
                </a:solidFill>
              </a:rPr>
              <a:t>Pollution de l’air ? Eau ? Déchets ?  </a:t>
            </a:r>
          </a:p>
        </p:txBody>
      </p:sp>
      <p:sp>
        <p:nvSpPr>
          <p:cNvPr id="12" name="Rectangle 11">
            <a:extLst>
              <a:ext uri="{FF2B5EF4-FFF2-40B4-BE49-F238E27FC236}">
                <a16:creationId xmlns:a16="http://schemas.microsoft.com/office/drawing/2014/main" id="{B586197D-5F7C-41CF-90D2-558CEDA83845}"/>
              </a:ext>
            </a:extLst>
          </p:cNvPr>
          <p:cNvSpPr/>
          <p:nvPr/>
        </p:nvSpPr>
        <p:spPr>
          <a:xfrm>
            <a:off x="2763312" y="1395440"/>
            <a:ext cx="2041976" cy="9293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i="1">
                <a:solidFill>
                  <a:srgbClr val="C94450"/>
                </a:solidFill>
              </a:rPr>
              <a:t>Favorables ? </a:t>
            </a:r>
          </a:p>
          <a:p>
            <a:pPr algn="ctr"/>
            <a:r>
              <a:rPr lang="fr-FR" sz="1600" i="1">
                <a:solidFill>
                  <a:srgbClr val="C94450"/>
                </a:solidFill>
              </a:rPr>
              <a:t>Défavorables ?</a:t>
            </a:r>
          </a:p>
        </p:txBody>
      </p:sp>
      <p:sp>
        <p:nvSpPr>
          <p:cNvPr id="13" name="Rectangle 12">
            <a:extLst>
              <a:ext uri="{FF2B5EF4-FFF2-40B4-BE49-F238E27FC236}">
                <a16:creationId xmlns:a16="http://schemas.microsoft.com/office/drawing/2014/main" id="{BBE443B2-C5A6-4C95-B61B-5D6A0BBD5923}"/>
              </a:ext>
            </a:extLst>
          </p:cNvPr>
          <p:cNvSpPr/>
          <p:nvPr/>
        </p:nvSpPr>
        <p:spPr>
          <a:xfrm>
            <a:off x="7184626" y="2524972"/>
            <a:ext cx="1888761" cy="9293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a:solidFill>
                  <a:srgbClr val="ACC435"/>
                </a:solidFill>
              </a:rPr>
              <a:t>Tagging </a:t>
            </a:r>
            <a:r>
              <a:rPr lang="en-US" sz="1600" i="1" dirty="0" err="1">
                <a:solidFill>
                  <a:srgbClr val="ACC435"/>
                </a:solidFill>
              </a:rPr>
              <a:t>complet</a:t>
            </a:r>
            <a:r>
              <a:rPr lang="en-US" sz="1600" i="1" dirty="0">
                <a:solidFill>
                  <a:srgbClr val="ACC435"/>
                </a:solidFill>
              </a:rPr>
              <a:t> ?</a:t>
            </a:r>
          </a:p>
        </p:txBody>
      </p:sp>
      <p:sp>
        <p:nvSpPr>
          <p:cNvPr id="14" name="Rectangle 13">
            <a:extLst>
              <a:ext uri="{FF2B5EF4-FFF2-40B4-BE49-F238E27FC236}">
                <a16:creationId xmlns:a16="http://schemas.microsoft.com/office/drawing/2014/main" id="{9EB151A2-E44B-492E-A34D-2FA951B1153D}"/>
              </a:ext>
            </a:extLst>
          </p:cNvPr>
          <p:cNvSpPr/>
          <p:nvPr/>
        </p:nvSpPr>
        <p:spPr>
          <a:xfrm>
            <a:off x="7210269" y="4904905"/>
            <a:ext cx="1933732" cy="14654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i="1" dirty="0">
                <a:solidFill>
                  <a:srgbClr val="643A81"/>
                </a:solidFill>
              </a:rPr>
              <a:t>Evaluation du budget annuel ? Pluriannuel ? De l’exécuté ? </a:t>
            </a:r>
            <a:endParaRPr lang="en-US" sz="1600" i="1" dirty="0">
              <a:solidFill>
                <a:srgbClr val="643A81"/>
              </a:solidFill>
            </a:endParaRPr>
          </a:p>
        </p:txBody>
      </p:sp>
      <p:sp>
        <p:nvSpPr>
          <p:cNvPr id="15" name="Rectangle 14">
            <a:extLst>
              <a:ext uri="{FF2B5EF4-FFF2-40B4-BE49-F238E27FC236}">
                <a16:creationId xmlns:a16="http://schemas.microsoft.com/office/drawing/2014/main" id="{628992E3-157E-4D0C-9B04-58AAC72C3229}"/>
              </a:ext>
            </a:extLst>
          </p:cNvPr>
          <p:cNvSpPr/>
          <p:nvPr/>
        </p:nvSpPr>
        <p:spPr>
          <a:xfrm>
            <a:off x="-83127" y="4778514"/>
            <a:ext cx="2357033" cy="14654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i="1" dirty="0">
                <a:solidFill>
                  <a:srgbClr val="87C0C2"/>
                </a:solidFill>
              </a:rPr>
              <a:t>Organisation en “chambre” ?</a:t>
            </a:r>
          </a:p>
          <a:p>
            <a:pPr algn="ctr"/>
            <a:endParaRPr lang="fr-FR" sz="1600" i="1" dirty="0">
              <a:solidFill>
                <a:srgbClr val="87C0C2"/>
              </a:solidFill>
            </a:endParaRPr>
          </a:p>
          <a:p>
            <a:pPr algn="ctr"/>
            <a:r>
              <a:rPr lang="fr-FR" sz="1600" i="1" dirty="0">
                <a:solidFill>
                  <a:srgbClr val="87C0C2"/>
                </a:solidFill>
              </a:rPr>
              <a:t>Implication des services opérationnels ? </a:t>
            </a:r>
          </a:p>
        </p:txBody>
      </p:sp>
      <p:sp>
        <p:nvSpPr>
          <p:cNvPr id="16" name="Rectangle 15">
            <a:extLst>
              <a:ext uri="{FF2B5EF4-FFF2-40B4-BE49-F238E27FC236}">
                <a16:creationId xmlns:a16="http://schemas.microsoft.com/office/drawing/2014/main" id="{9C4F5AD0-61CB-4B09-AAC6-A6F8D298A453}"/>
              </a:ext>
            </a:extLst>
          </p:cNvPr>
          <p:cNvSpPr/>
          <p:nvPr/>
        </p:nvSpPr>
        <p:spPr>
          <a:xfrm>
            <a:off x="-225817" y="2605911"/>
            <a:ext cx="2618768" cy="21880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i="1" dirty="0">
                <a:solidFill>
                  <a:srgbClr val="E09C35"/>
                </a:solidFill>
              </a:rPr>
              <a:t>Livrable public ?</a:t>
            </a:r>
          </a:p>
          <a:p>
            <a:pPr algn="ctr"/>
            <a:endParaRPr lang="fr-FR" sz="1600" i="1" dirty="0">
              <a:solidFill>
                <a:srgbClr val="E09C35"/>
              </a:solidFill>
            </a:endParaRPr>
          </a:p>
          <a:p>
            <a:pPr algn="ctr"/>
            <a:r>
              <a:rPr lang="fr-FR" sz="1600" i="1" dirty="0">
                <a:solidFill>
                  <a:srgbClr val="E09C35"/>
                </a:solidFill>
              </a:rPr>
              <a:t>Qui est le garant ?</a:t>
            </a:r>
          </a:p>
        </p:txBody>
      </p:sp>
      <p:sp>
        <p:nvSpPr>
          <p:cNvPr id="19" name="ZoneTexte 18">
            <a:extLst>
              <a:ext uri="{FF2B5EF4-FFF2-40B4-BE49-F238E27FC236}">
                <a16:creationId xmlns:a16="http://schemas.microsoft.com/office/drawing/2014/main" id="{6F296FF1-A511-4A65-8EBC-3A2947BBDBA7}"/>
              </a:ext>
            </a:extLst>
          </p:cNvPr>
          <p:cNvSpPr txBox="1"/>
          <p:nvPr/>
        </p:nvSpPr>
        <p:spPr>
          <a:xfrm>
            <a:off x="6326894" y="6359719"/>
            <a:ext cx="3313449" cy="246221"/>
          </a:xfrm>
          <a:prstGeom prst="rect">
            <a:avLst/>
          </a:prstGeom>
          <a:noFill/>
        </p:spPr>
        <p:txBody>
          <a:bodyPr wrap="square" rtlCol="0">
            <a:spAutoFit/>
          </a:bodyPr>
          <a:lstStyle/>
          <a:p>
            <a:r>
              <a:rPr lang="en-US" sz="1000" i="1"/>
              <a:t>Source: </a:t>
            </a:r>
            <a:r>
              <a:rPr lang="en-US" sz="1000" i="1">
                <a:hlinkClick r:id="rId9"/>
              </a:rPr>
              <a:t>Green budgeting reference framework</a:t>
            </a:r>
            <a:endParaRPr lang="en-US" sz="1000" i="1"/>
          </a:p>
        </p:txBody>
      </p:sp>
    </p:spTree>
    <p:extLst>
      <p:ext uri="{BB962C8B-B14F-4D97-AF65-F5344CB8AC3E}">
        <p14:creationId xmlns:p14="http://schemas.microsoft.com/office/powerpoint/2010/main" val="237584743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EAB28647-2C90-441A-9DA8-D1B6338B06F0}"/>
              </a:ext>
            </a:extLst>
          </p:cNvPr>
          <p:cNvSpPr>
            <a:spLocks noGrp="1"/>
          </p:cNvSpPr>
          <p:nvPr>
            <p:ph idx="1"/>
          </p:nvPr>
        </p:nvSpPr>
        <p:spPr>
          <a:xfrm>
            <a:off x="0" y="1484784"/>
            <a:ext cx="4320480" cy="4896544"/>
          </a:xfrm>
        </p:spPr>
        <p:txBody>
          <a:bodyPr>
            <a:normAutofit/>
          </a:bodyPr>
          <a:lstStyle/>
          <a:p>
            <a:pPr>
              <a:lnSpc>
                <a:spcPct val="108000"/>
              </a:lnSpc>
              <a:spcAft>
                <a:spcPts val="600"/>
              </a:spcAft>
            </a:pPr>
            <a:r>
              <a:rPr lang="fr-FR" sz="2400" noProof="0"/>
              <a:t>Des budgets carbone</a:t>
            </a:r>
          </a:p>
          <a:p>
            <a:pPr marL="0" indent="0">
              <a:lnSpc>
                <a:spcPct val="108000"/>
              </a:lnSpc>
              <a:spcAft>
                <a:spcPts val="600"/>
              </a:spcAft>
              <a:buNone/>
            </a:pPr>
            <a:endParaRPr lang="fr-FR" sz="2400" noProof="0"/>
          </a:p>
          <a:p>
            <a:pPr marL="0" indent="0">
              <a:lnSpc>
                <a:spcPct val="108000"/>
              </a:lnSpc>
              <a:spcAft>
                <a:spcPts val="600"/>
              </a:spcAft>
              <a:buNone/>
            </a:pPr>
            <a:endParaRPr lang="fr-FR" sz="2400" noProof="0"/>
          </a:p>
          <a:p>
            <a:pPr>
              <a:lnSpc>
                <a:spcPct val="108000"/>
              </a:lnSpc>
              <a:spcAft>
                <a:spcPts val="600"/>
              </a:spcAft>
            </a:pPr>
            <a:endParaRPr lang="fr-FR" noProof="0"/>
          </a:p>
          <a:p>
            <a:pPr>
              <a:lnSpc>
                <a:spcPct val="108000"/>
              </a:lnSpc>
              <a:spcAft>
                <a:spcPts val="600"/>
              </a:spcAft>
            </a:pPr>
            <a:endParaRPr lang="fr-FR" u="sng" noProof="0"/>
          </a:p>
          <a:p>
            <a:pPr>
              <a:lnSpc>
                <a:spcPct val="108000"/>
              </a:lnSpc>
              <a:spcAft>
                <a:spcPts val="600"/>
              </a:spcAft>
            </a:pPr>
            <a:endParaRPr lang="fr-FR" u="sng" noProof="0"/>
          </a:p>
        </p:txBody>
      </p:sp>
      <p:sp>
        <p:nvSpPr>
          <p:cNvPr id="3" name="Titre 2">
            <a:extLst>
              <a:ext uri="{FF2B5EF4-FFF2-40B4-BE49-F238E27FC236}">
                <a16:creationId xmlns:a16="http://schemas.microsoft.com/office/drawing/2014/main" id="{BE565846-95A0-47B7-BD26-510975527871}"/>
              </a:ext>
            </a:extLst>
          </p:cNvPr>
          <p:cNvSpPr>
            <a:spLocks noGrp="1"/>
          </p:cNvSpPr>
          <p:nvPr>
            <p:ph type="title"/>
          </p:nvPr>
        </p:nvSpPr>
        <p:spPr/>
        <p:txBody>
          <a:bodyPr>
            <a:normAutofit/>
          </a:bodyPr>
          <a:lstStyle/>
          <a:p>
            <a:r>
              <a:rPr lang="fr-FR" noProof="0" dirty="0"/>
              <a:t>Budgétisation verte : ce n’est pas …</a:t>
            </a:r>
          </a:p>
        </p:txBody>
      </p:sp>
      <p:sp>
        <p:nvSpPr>
          <p:cNvPr id="14" name="Espace réservé du contenu 1">
            <a:extLst>
              <a:ext uri="{FF2B5EF4-FFF2-40B4-BE49-F238E27FC236}">
                <a16:creationId xmlns:a16="http://schemas.microsoft.com/office/drawing/2014/main" id="{17C5F5A5-DC01-4C36-B74A-E107207B2CD1}"/>
              </a:ext>
            </a:extLst>
          </p:cNvPr>
          <p:cNvSpPr txBox="1">
            <a:spLocks/>
          </p:cNvSpPr>
          <p:nvPr/>
        </p:nvSpPr>
        <p:spPr>
          <a:xfrm>
            <a:off x="4823520" y="1484784"/>
            <a:ext cx="4320480" cy="4305634"/>
          </a:xfrm>
          <a:prstGeom prst="rect">
            <a:avLst/>
          </a:prstGeom>
        </p:spPr>
        <p:txBody>
          <a:bodyPr vert="horz" lIns="91440" tIns="45720" rIns="91440" bIns="45720" rtlCol="0">
            <a:normAutofit/>
          </a:bodyPr>
          <a:lstStyle>
            <a:lvl1pPr marL="342900" indent="-342900" algn="l" defTabSz="914400" rtl="0" eaLnBrk="1" latinLnBrk="0" hangingPunct="1">
              <a:spcBef>
                <a:spcPts val="6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8000"/>
              </a:lnSpc>
              <a:spcBef>
                <a:spcPts val="600"/>
              </a:spcBef>
              <a:spcAft>
                <a:spcPts val="60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srgbClr val="404041"/>
                </a:solidFill>
                <a:effectLst/>
                <a:uLnTx/>
                <a:uFillTx/>
                <a:latin typeface="Helvetica"/>
                <a:ea typeface="+mn-ea"/>
                <a:cs typeface="+mn-cs"/>
              </a:rPr>
              <a:t>Une évaluation des coûts du plan climat </a:t>
            </a:r>
          </a:p>
          <a:p>
            <a:pPr marL="0" marR="0" lvl="0" indent="0" algn="l" defTabSz="914400" rtl="0" eaLnBrk="1" fontAlgn="auto" latinLnBrk="0" hangingPunct="1">
              <a:lnSpc>
                <a:spcPct val="108000"/>
              </a:lnSpc>
              <a:spcBef>
                <a:spcPts val="600"/>
              </a:spcBef>
              <a:spcAft>
                <a:spcPts val="600"/>
              </a:spcAft>
              <a:buClrTx/>
              <a:buSzTx/>
              <a:buFont typeface="Arial" panose="020B0604020202020204" pitchFamily="34" charset="0"/>
              <a:buNone/>
              <a:tabLst/>
              <a:defRPr/>
            </a:pPr>
            <a:br>
              <a:rPr kumimoji="0" lang="fr-FR" sz="2400" b="0" i="0" u="none" strike="noStrike" kern="1200" cap="none" spc="0" normalizeH="0" baseline="0" noProof="0" dirty="0">
                <a:ln>
                  <a:noFill/>
                </a:ln>
                <a:solidFill>
                  <a:srgbClr val="404041"/>
                </a:solidFill>
                <a:effectLst/>
                <a:uLnTx/>
                <a:uFillTx/>
                <a:latin typeface="Helvetica"/>
                <a:ea typeface="+mn-ea"/>
                <a:cs typeface="+mn-cs"/>
              </a:rPr>
            </a:br>
            <a:br>
              <a:rPr kumimoji="0" lang="fr-FR" sz="2400" b="0" i="0" u="none" strike="noStrike" kern="1200" cap="none" spc="0" normalizeH="0" baseline="0" noProof="0" dirty="0">
                <a:ln>
                  <a:noFill/>
                </a:ln>
                <a:solidFill>
                  <a:srgbClr val="404041"/>
                </a:solidFill>
                <a:effectLst/>
                <a:uLnTx/>
                <a:uFillTx/>
                <a:latin typeface="Helvetica"/>
                <a:ea typeface="+mn-ea"/>
                <a:cs typeface="+mn-cs"/>
              </a:rPr>
            </a:br>
            <a:endParaRPr kumimoji="0" lang="fr-FR" sz="2400" b="0" i="0" u="none" strike="noStrike" kern="1200" cap="none" spc="0" normalizeH="0" baseline="0" noProof="0" dirty="0">
              <a:ln>
                <a:noFill/>
              </a:ln>
              <a:solidFill>
                <a:srgbClr val="404041"/>
              </a:solidFill>
              <a:effectLst/>
              <a:uLnTx/>
              <a:uFillTx/>
              <a:latin typeface="Helvetica"/>
              <a:ea typeface="+mn-ea"/>
              <a:cs typeface="+mn-cs"/>
            </a:endParaRPr>
          </a:p>
          <a:p>
            <a:pPr marL="342900" marR="0" lvl="0" indent="-342900" algn="l" defTabSz="914400" rtl="0" eaLnBrk="1" fontAlgn="auto" latinLnBrk="0" hangingPunct="1">
              <a:lnSpc>
                <a:spcPct val="108000"/>
              </a:lnSpc>
              <a:spcBef>
                <a:spcPts val="600"/>
              </a:spcBef>
              <a:spcAft>
                <a:spcPts val="60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srgbClr val="404041"/>
                </a:solidFill>
                <a:effectLst/>
                <a:uLnTx/>
                <a:uFillTx/>
                <a:latin typeface="Helvetica"/>
                <a:ea typeface="+mn-ea"/>
                <a:cs typeface="+mn-cs"/>
              </a:rPr>
              <a:t>Un bilan carbone / BEGES</a:t>
            </a:r>
          </a:p>
          <a:p>
            <a:pPr marL="0" marR="0" lvl="0" indent="0" algn="l" defTabSz="914400" rtl="0" eaLnBrk="1" fontAlgn="auto" latinLnBrk="0" hangingPunct="1">
              <a:lnSpc>
                <a:spcPct val="108000"/>
              </a:lnSpc>
              <a:spcBef>
                <a:spcPts val="600"/>
              </a:spcBef>
              <a:spcAft>
                <a:spcPts val="600"/>
              </a:spcAft>
              <a:buClrTx/>
              <a:buSzTx/>
              <a:buFont typeface="Arial" panose="020B0604020202020204" pitchFamily="34" charset="0"/>
              <a:buNone/>
              <a:tabLst/>
              <a:defRPr/>
            </a:pPr>
            <a:endParaRPr kumimoji="0" lang="fr-FR" sz="2400" b="0" i="0" u="none" strike="noStrike" kern="1200" cap="none" spc="0" normalizeH="0" baseline="0" noProof="0" dirty="0">
              <a:ln>
                <a:noFill/>
              </a:ln>
              <a:solidFill>
                <a:srgbClr val="404041"/>
              </a:solidFill>
              <a:effectLst/>
              <a:uLnTx/>
              <a:uFillTx/>
              <a:latin typeface="Helvetica"/>
              <a:ea typeface="+mn-ea"/>
              <a:cs typeface="+mn-cs"/>
            </a:endParaRPr>
          </a:p>
          <a:p>
            <a:pPr marL="0" marR="0" lvl="0" indent="0" algn="l" defTabSz="914400" rtl="0" eaLnBrk="1" fontAlgn="auto" latinLnBrk="0" hangingPunct="1">
              <a:lnSpc>
                <a:spcPct val="108000"/>
              </a:lnSpc>
              <a:spcBef>
                <a:spcPts val="600"/>
              </a:spcBef>
              <a:spcAft>
                <a:spcPts val="600"/>
              </a:spcAft>
              <a:buClrTx/>
              <a:buSzTx/>
              <a:buFont typeface="Arial" panose="020B0604020202020204" pitchFamily="34" charset="0"/>
              <a:buNone/>
              <a:tabLst/>
              <a:defRPr/>
            </a:pPr>
            <a:endParaRPr kumimoji="0" lang="fr-FR" sz="2400" b="0" i="0" u="none" strike="noStrike" kern="1200" cap="none" spc="0" normalizeH="0" baseline="0" noProof="0" dirty="0">
              <a:ln>
                <a:noFill/>
              </a:ln>
              <a:solidFill>
                <a:srgbClr val="404041"/>
              </a:solidFill>
              <a:effectLst/>
              <a:uLnTx/>
              <a:uFillTx/>
              <a:latin typeface="Helvetica"/>
              <a:ea typeface="+mn-ea"/>
              <a:cs typeface="+mn-cs"/>
            </a:endParaRPr>
          </a:p>
          <a:p>
            <a:pPr marL="342900" marR="0" lvl="0" indent="-342900" algn="l" defTabSz="914400" rtl="0" eaLnBrk="1" fontAlgn="auto" latinLnBrk="0" hangingPunct="1">
              <a:lnSpc>
                <a:spcPct val="108000"/>
              </a:lnSpc>
              <a:spcBef>
                <a:spcPts val="600"/>
              </a:spcBef>
              <a:spcAft>
                <a:spcPts val="600"/>
              </a:spcAft>
              <a:buClrTx/>
              <a:buSzTx/>
              <a:buFont typeface="Arial" panose="020B0604020202020204" pitchFamily="34" charset="0"/>
              <a:buChar char="•"/>
              <a:tabLst/>
              <a:defRPr/>
            </a:pPr>
            <a:endParaRPr kumimoji="0" lang="fr-FR" sz="2800" b="0" i="0" u="none" strike="noStrike" kern="1200" cap="none" spc="0" normalizeH="0" baseline="0" noProof="0" dirty="0">
              <a:ln>
                <a:noFill/>
              </a:ln>
              <a:solidFill>
                <a:srgbClr val="404041"/>
              </a:solidFill>
              <a:effectLst/>
              <a:uLnTx/>
              <a:uFillTx/>
              <a:latin typeface="Helvetica"/>
              <a:ea typeface="+mn-ea"/>
              <a:cs typeface="+mn-cs"/>
            </a:endParaRPr>
          </a:p>
          <a:p>
            <a:pPr marL="342900" marR="0" lvl="0" indent="-342900" algn="l" defTabSz="914400" rtl="0" eaLnBrk="1" fontAlgn="auto" latinLnBrk="0" hangingPunct="1">
              <a:lnSpc>
                <a:spcPct val="108000"/>
              </a:lnSpc>
              <a:spcBef>
                <a:spcPts val="600"/>
              </a:spcBef>
              <a:spcAft>
                <a:spcPts val="600"/>
              </a:spcAft>
              <a:buClrTx/>
              <a:buSzTx/>
              <a:buFont typeface="Arial" panose="020B0604020202020204" pitchFamily="34" charset="0"/>
              <a:buChar char="•"/>
              <a:tabLst/>
              <a:defRPr/>
            </a:pPr>
            <a:endParaRPr kumimoji="0" lang="fr-FR" sz="2800" b="0" i="0" u="sng" strike="noStrike" kern="1200" cap="none" spc="0" normalizeH="0" baseline="0" noProof="0" dirty="0">
              <a:ln>
                <a:noFill/>
              </a:ln>
              <a:solidFill>
                <a:srgbClr val="404041"/>
              </a:solidFill>
              <a:effectLst/>
              <a:uLnTx/>
              <a:uFillTx/>
              <a:latin typeface="Helvetica"/>
              <a:ea typeface="+mn-ea"/>
              <a:cs typeface="+mn-cs"/>
            </a:endParaRPr>
          </a:p>
          <a:p>
            <a:pPr marL="342900" marR="0" lvl="0" indent="-342900" algn="l" defTabSz="914400" rtl="0" eaLnBrk="1" fontAlgn="auto" latinLnBrk="0" hangingPunct="1">
              <a:lnSpc>
                <a:spcPct val="108000"/>
              </a:lnSpc>
              <a:spcBef>
                <a:spcPts val="600"/>
              </a:spcBef>
              <a:spcAft>
                <a:spcPts val="600"/>
              </a:spcAft>
              <a:buClrTx/>
              <a:buSzTx/>
              <a:buFont typeface="Arial" panose="020B0604020202020204" pitchFamily="34" charset="0"/>
              <a:buChar char="•"/>
              <a:tabLst/>
              <a:defRPr/>
            </a:pPr>
            <a:endParaRPr kumimoji="0" lang="fr-FR" sz="2800" b="0" i="0" u="sng" strike="noStrike" kern="1200" cap="none" spc="0" normalizeH="0" baseline="0" noProof="0" dirty="0">
              <a:ln>
                <a:noFill/>
              </a:ln>
              <a:solidFill>
                <a:srgbClr val="404041"/>
              </a:solidFill>
              <a:effectLst/>
              <a:uLnTx/>
              <a:uFillTx/>
              <a:latin typeface="Helvetica"/>
              <a:ea typeface="+mn-ea"/>
              <a:cs typeface="+mn-cs"/>
            </a:endParaRPr>
          </a:p>
        </p:txBody>
      </p:sp>
      <p:pic>
        <p:nvPicPr>
          <p:cNvPr id="1026" name="Picture 2" descr="Costraten • Bilan Carbone et GES pour collectivités">
            <a:extLst>
              <a:ext uri="{FF2B5EF4-FFF2-40B4-BE49-F238E27FC236}">
                <a16:creationId xmlns:a16="http://schemas.microsoft.com/office/drawing/2014/main" id="{8DEF1D15-68C0-44F6-AB48-290A5DBF21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9289" y="4184679"/>
            <a:ext cx="2508942" cy="17199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3EA30AD-4808-4203-8E5E-8EB44EBA35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9289" y="2344306"/>
            <a:ext cx="2508942" cy="12332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312FD92A-159C-45C3-A41F-80560FC81E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68" y="2432906"/>
            <a:ext cx="4584918" cy="3168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Connecteur droit 5">
            <a:extLst>
              <a:ext uri="{FF2B5EF4-FFF2-40B4-BE49-F238E27FC236}">
                <a16:creationId xmlns:a16="http://schemas.microsoft.com/office/drawing/2014/main" id="{253E3AA1-47C4-4C0C-A36C-F2E91C5DC347}"/>
              </a:ext>
            </a:extLst>
          </p:cNvPr>
          <p:cNvCxnSpPr>
            <a:cxnSpLocks/>
          </p:cNvCxnSpPr>
          <p:nvPr/>
        </p:nvCxnSpPr>
        <p:spPr>
          <a:xfrm>
            <a:off x="4572000" y="1578279"/>
            <a:ext cx="0" cy="4305634"/>
          </a:xfrm>
          <a:prstGeom prst="line">
            <a:avLst/>
          </a:prstGeom>
        </p:spPr>
        <p:style>
          <a:lnRef idx="1">
            <a:schemeClr val="accent1"/>
          </a:lnRef>
          <a:fillRef idx="0">
            <a:schemeClr val="accent1"/>
          </a:fillRef>
          <a:effectRef idx="0">
            <a:schemeClr val="accent1"/>
          </a:effectRef>
          <a:fontRef idx="minor">
            <a:schemeClr val="tx1"/>
          </a:fontRef>
        </p:style>
      </p:cxnSp>
      <p:sp>
        <p:nvSpPr>
          <p:cNvPr id="15" name="Espace réservé du contenu 1">
            <a:extLst>
              <a:ext uri="{FF2B5EF4-FFF2-40B4-BE49-F238E27FC236}">
                <a16:creationId xmlns:a16="http://schemas.microsoft.com/office/drawing/2014/main" id="{999269FE-EF04-4381-AD82-E7DAD9AC9EDA}"/>
              </a:ext>
            </a:extLst>
          </p:cNvPr>
          <p:cNvSpPr txBox="1">
            <a:spLocks/>
          </p:cNvSpPr>
          <p:nvPr/>
        </p:nvSpPr>
        <p:spPr>
          <a:xfrm>
            <a:off x="152399" y="6053454"/>
            <a:ext cx="8740081" cy="813102"/>
          </a:xfrm>
          <a:prstGeom prst="rect">
            <a:avLst/>
          </a:prstGeom>
        </p:spPr>
        <p:txBody>
          <a:bodyPr vert="horz" lIns="91440" tIns="45720" rIns="91440" bIns="45720" rtlCol="0">
            <a:normAutofit fontScale="92500"/>
          </a:bodyPr>
          <a:lstStyle>
            <a:lvl1pPr marL="342900" indent="-342900" algn="l" defTabSz="914400" rtl="0" eaLnBrk="1" latinLnBrk="0" hangingPunct="1">
              <a:spcBef>
                <a:spcPts val="6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8000"/>
              </a:lnSpc>
              <a:spcBef>
                <a:spcPts val="600"/>
              </a:spcBef>
              <a:spcAft>
                <a:spcPts val="600"/>
              </a:spcAft>
              <a:buClrTx/>
              <a:buSzTx/>
              <a:buFont typeface="Arial" panose="020B0604020202020204" pitchFamily="34" charset="0"/>
              <a:buNone/>
              <a:tabLst/>
              <a:defRPr/>
            </a:pPr>
            <a:r>
              <a:rPr kumimoji="0" lang="fr-FR" sz="2400" b="0" i="0" u="none" strike="noStrike" kern="1200" cap="none" spc="0" normalizeH="0" baseline="0" noProof="0">
                <a:ln>
                  <a:noFill/>
                </a:ln>
                <a:solidFill>
                  <a:srgbClr val="404041"/>
                </a:solidFill>
                <a:effectLst/>
                <a:uLnTx/>
                <a:uFillTx/>
                <a:latin typeface="Helvetica"/>
                <a:ea typeface="+mn-ea"/>
                <a:cs typeface="+mn-cs"/>
                <a:sym typeface="Wingdings" panose="05000000000000000000" pitchFamily="2" charset="2"/>
              </a:rPr>
              <a:t> </a:t>
            </a:r>
            <a:r>
              <a:rPr kumimoji="0" lang="fr-FR" sz="2400" b="0" i="0" u="none" strike="noStrike" kern="1200" cap="none" spc="0" normalizeH="0" baseline="0" noProof="0">
                <a:ln>
                  <a:noFill/>
                </a:ln>
                <a:solidFill>
                  <a:srgbClr val="404041"/>
                </a:solidFill>
                <a:effectLst/>
                <a:uLnTx/>
                <a:uFillTx/>
                <a:latin typeface="Helvetica"/>
                <a:ea typeface="+mn-ea"/>
                <a:cs typeface="+mn-cs"/>
              </a:rPr>
              <a:t>Un outil qui ne répond bien entendu pas à toutes les questions.</a:t>
            </a:r>
          </a:p>
          <a:p>
            <a:pPr marL="0" marR="0" lvl="0" indent="0" algn="l" defTabSz="914400" rtl="0" eaLnBrk="1" fontAlgn="auto" latinLnBrk="0" hangingPunct="1">
              <a:lnSpc>
                <a:spcPct val="108000"/>
              </a:lnSpc>
              <a:spcBef>
                <a:spcPts val="600"/>
              </a:spcBef>
              <a:spcAft>
                <a:spcPts val="600"/>
              </a:spcAft>
              <a:buClrTx/>
              <a:buSzTx/>
              <a:buFont typeface="Arial" panose="020B0604020202020204" pitchFamily="34" charset="0"/>
              <a:buNone/>
              <a:tabLst/>
              <a:defRPr/>
            </a:pPr>
            <a:endParaRPr kumimoji="0" lang="fr-FR" sz="2400" b="0" i="0" u="none" strike="noStrike" kern="1200" cap="none" spc="0" normalizeH="0" baseline="0" noProof="0">
              <a:ln>
                <a:noFill/>
              </a:ln>
              <a:solidFill>
                <a:srgbClr val="404041"/>
              </a:solidFill>
              <a:effectLst/>
              <a:uLnTx/>
              <a:uFillTx/>
              <a:latin typeface="Helvetica"/>
              <a:ea typeface="+mn-ea"/>
              <a:cs typeface="+mn-cs"/>
            </a:endParaRPr>
          </a:p>
          <a:p>
            <a:pPr marL="0" marR="0" lvl="0" indent="0" algn="l" defTabSz="914400" rtl="0" eaLnBrk="1" fontAlgn="auto" latinLnBrk="0" hangingPunct="1">
              <a:lnSpc>
                <a:spcPct val="108000"/>
              </a:lnSpc>
              <a:spcBef>
                <a:spcPts val="600"/>
              </a:spcBef>
              <a:spcAft>
                <a:spcPts val="600"/>
              </a:spcAft>
              <a:buClrTx/>
              <a:buSzTx/>
              <a:buFont typeface="Arial" panose="020B0604020202020204" pitchFamily="34" charset="0"/>
              <a:buNone/>
              <a:tabLst/>
              <a:defRPr/>
            </a:pPr>
            <a:endParaRPr kumimoji="0" lang="fr-FR" sz="2400" b="0" i="0" u="none" strike="noStrike" kern="1200" cap="none" spc="0" normalizeH="0" baseline="0" noProof="0">
              <a:ln>
                <a:noFill/>
              </a:ln>
              <a:solidFill>
                <a:srgbClr val="404041"/>
              </a:solidFill>
              <a:effectLst/>
              <a:uLnTx/>
              <a:uFillTx/>
              <a:latin typeface="Helvetica"/>
              <a:ea typeface="+mn-ea"/>
              <a:cs typeface="+mn-cs"/>
            </a:endParaRPr>
          </a:p>
          <a:p>
            <a:pPr marL="342900" marR="0" lvl="0" indent="-342900" algn="l" defTabSz="914400" rtl="0" eaLnBrk="1" fontAlgn="auto" latinLnBrk="0" hangingPunct="1">
              <a:lnSpc>
                <a:spcPct val="108000"/>
              </a:lnSpc>
              <a:spcBef>
                <a:spcPts val="600"/>
              </a:spcBef>
              <a:spcAft>
                <a:spcPts val="600"/>
              </a:spcAft>
              <a:buClrTx/>
              <a:buSzTx/>
              <a:buFont typeface="Arial" panose="020B0604020202020204" pitchFamily="34" charset="0"/>
              <a:buChar char="•"/>
              <a:tabLst/>
              <a:defRPr/>
            </a:pPr>
            <a:endParaRPr kumimoji="0" lang="fr-FR" sz="2800" b="0" i="0" u="none" strike="noStrike" kern="1200" cap="none" spc="0" normalizeH="0" baseline="0" noProof="0">
              <a:ln>
                <a:noFill/>
              </a:ln>
              <a:solidFill>
                <a:srgbClr val="404041"/>
              </a:solidFill>
              <a:effectLst/>
              <a:uLnTx/>
              <a:uFillTx/>
              <a:latin typeface="Helvetica"/>
              <a:ea typeface="+mn-ea"/>
              <a:cs typeface="+mn-cs"/>
            </a:endParaRPr>
          </a:p>
          <a:p>
            <a:pPr marL="342900" marR="0" lvl="0" indent="-342900" algn="l" defTabSz="914400" rtl="0" eaLnBrk="1" fontAlgn="auto" latinLnBrk="0" hangingPunct="1">
              <a:lnSpc>
                <a:spcPct val="108000"/>
              </a:lnSpc>
              <a:spcBef>
                <a:spcPts val="600"/>
              </a:spcBef>
              <a:spcAft>
                <a:spcPts val="600"/>
              </a:spcAft>
              <a:buClrTx/>
              <a:buSzTx/>
              <a:buFont typeface="Arial" panose="020B0604020202020204" pitchFamily="34" charset="0"/>
              <a:buChar char="•"/>
              <a:tabLst/>
              <a:defRPr/>
            </a:pPr>
            <a:endParaRPr kumimoji="0" lang="fr-FR" sz="2800" b="0" i="0" u="sng" strike="noStrike" kern="1200" cap="none" spc="0" normalizeH="0" baseline="0" noProof="0">
              <a:ln>
                <a:noFill/>
              </a:ln>
              <a:solidFill>
                <a:srgbClr val="404041"/>
              </a:solidFill>
              <a:effectLst/>
              <a:uLnTx/>
              <a:uFillTx/>
              <a:latin typeface="Helvetica"/>
              <a:ea typeface="+mn-ea"/>
              <a:cs typeface="+mn-cs"/>
            </a:endParaRPr>
          </a:p>
          <a:p>
            <a:pPr marL="342900" marR="0" lvl="0" indent="-342900" algn="l" defTabSz="914400" rtl="0" eaLnBrk="1" fontAlgn="auto" latinLnBrk="0" hangingPunct="1">
              <a:lnSpc>
                <a:spcPct val="108000"/>
              </a:lnSpc>
              <a:spcBef>
                <a:spcPts val="600"/>
              </a:spcBef>
              <a:spcAft>
                <a:spcPts val="600"/>
              </a:spcAft>
              <a:buClrTx/>
              <a:buSzTx/>
              <a:buFont typeface="Arial" panose="020B0604020202020204" pitchFamily="34" charset="0"/>
              <a:buChar char="•"/>
              <a:tabLst/>
              <a:defRPr/>
            </a:pPr>
            <a:endParaRPr kumimoji="0" lang="fr-FR" sz="2800" b="0" i="0" u="sng" strike="noStrike" kern="1200" cap="none" spc="0" normalizeH="0" baseline="0" noProof="0">
              <a:ln>
                <a:noFill/>
              </a:ln>
              <a:solidFill>
                <a:srgbClr val="404041"/>
              </a:solidFill>
              <a:effectLst/>
              <a:uLnTx/>
              <a:uFillTx/>
              <a:latin typeface="Helvetica"/>
              <a:ea typeface="+mn-ea"/>
              <a:cs typeface="+mn-cs"/>
            </a:endParaRPr>
          </a:p>
        </p:txBody>
      </p:sp>
      <p:pic>
        <p:nvPicPr>
          <p:cNvPr id="10" name="Image 9">
            <a:hlinkClick r:id="rId6"/>
            <a:extLst>
              <a:ext uri="{FF2B5EF4-FFF2-40B4-BE49-F238E27FC236}">
                <a16:creationId xmlns:a16="http://schemas.microsoft.com/office/drawing/2014/main" id="{3C9261FC-9BD6-46BF-ADDC-A8644F629FC2}"/>
              </a:ext>
            </a:extLst>
          </p:cNvPr>
          <p:cNvPicPr>
            <a:picLocks noChangeAspect="1"/>
          </p:cNvPicPr>
          <p:nvPr/>
        </p:nvPicPr>
        <p:blipFill>
          <a:blip r:embed="rId7"/>
          <a:stretch>
            <a:fillRect/>
          </a:stretch>
        </p:blipFill>
        <p:spPr>
          <a:xfrm>
            <a:off x="6755118" y="73923"/>
            <a:ext cx="869671" cy="1262083"/>
          </a:xfrm>
          <a:prstGeom prst="rect">
            <a:avLst/>
          </a:prstGeom>
          <a:ln>
            <a:noFill/>
          </a:ln>
          <a:effectLst>
            <a:outerShdw blurRad="292100" dist="139700" dir="2700000" algn="tl" rotWithShape="0">
              <a:srgbClr val="333333">
                <a:alpha val="65000"/>
              </a:srgbClr>
            </a:outerShdw>
          </a:effectLst>
        </p:spPr>
      </p:pic>
      <p:sp>
        <p:nvSpPr>
          <p:cNvPr id="11" name="Espace réservé du contenu 10">
            <a:extLst>
              <a:ext uri="{FF2B5EF4-FFF2-40B4-BE49-F238E27FC236}">
                <a16:creationId xmlns:a16="http://schemas.microsoft.com/office/drawing/2014/main" id="{7E63B8FA-3761-4873-8431-30711D455BDC}"/>
              </a:ext>
            </a:extLst>
          </p:cNvPr>
          <p:cNvSpPr txBox="1">
            <a:spLocks/>
          </p:cNvSpPr>
          <p:nvPr/>
        </p:nvSpPr>
        <p:spPr>
          <a:xfrm>
            <a:off x="7599188" y="73923"/>
            <a:ext cx="1544812" cy="10508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254"/>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050" dirty="0">
                <a:effectLst/>
              </a:rPr>
              <a:t>Pour plus de détails : </a:t>
            </a:r>
          </a:p>
          <a:p>
            <a:pPr marL="0" indent="0">
              <a:buNone/>
            </a:pPr>
            <a:r>
              <a:rPr lang="fr-FR" sz="1050" dirty="0">
                <a:effectLst/>
                <a:hlinkClick r:id="rId6"/>
              </a:rPr>
              <a:t>AFL-INET et al. « Le budget vert, un outil d’analyse au service de la transition climatique ? »</a:t>
            </a:r>
            <a:endParaRPr lang="fr-FR" sz="1050" dirty="0">
              <a:effectLst/>
            </a:endParaRPr>
          </a:p>
        </p:txBody>
      </p:sp>
    </p:spTree>
    <p:extLst>
      <p:ext uri="{BB962C8B-B14F-4D97-AF65-F5344CB8AC3E}">
        <p14:creationId xmlns:p14="http://schemas.microsoft.com/office/powerpoint/2010/main" val="126558370"/>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19BD4312-D5A6-465A-BA00-1E3974A8E64A}"/>
              </a:ext>
            </a:extLst>
          </p:cNvPr>
          <p:cNvSpPr>
            <a:spLocks noGrp="1"/>
          </p:cNvSpPr>
          <p:nvPr>
            <p:ph type="title"/>
          </p:nvPr>
        </p:nvSpPr>
        <p:spPr/>
        <p:txBody>
          <a:bodyPr/>
          <a:lstStyle/>
          <a:p>
            <a:r>
              <a:rPr lang="fr-FR" dirty="0"/>
              <a:t>Ressources bibliographiques</a:t>
            </a:r>
          </a:p>
        </p:txBody>
      </p:sp>
    </p:spTree>
    <p:extLst>
      <p:ext uri="{BB962C8B-B14F-4D97-AF65-F5344CB8AC3E}">
        <p14:creationId xmlns:p14="http://schemas.microsoft.com/office/powerpoint/2010/main" val="3034265237"/>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EBE076E7-813A-4FC3-909D-B0FC86CBE190}"/>
              </a:ext>
            </a:extLst>
          </p:cNvPr>
          <p:cNvSpPr>
            <a:spLocks noGrp="1"/>
          </p:cNvSpPr>
          <p:nvPr>
            <p:ph idx="1"/>
          </p:nvPr>
        </p:nvSpPr>
        <p:spPr>
          <a:xfrm>
            <a:off x="251520" y="1484784"/>
            <a:ext cx="8640960" cy="3147177"/>
          </a:xfrm>
        </p:spPr>
        <p:txBody>
          <a:bodyPr>
            <a:normAutofit fontScale="85000" lnSpcReduction="20000"/>
          </a:bodyPr>
          <a:lstStyle/>
          <a:p>
            <a:r>
              <a:rPr lang="fr-FR" sz="1800" dirty="0"/>
              <a:t>Des guides pour choisir ou créer sa méthodologie </a:t>
            </a:r>
          </a:p>
          <a:p>
            <a:endParaRPr lang="fr-FR" sz="1800" dirty="0"/>
          </a:p>
          <a:p>
            <a:endParaRPr lang="fr-FR" sz="1800" dirty="0"/>
          </a:p>
          <a:p>
            <a:endParaRPr lang="fr-FR" sz="1800" dirty="0"/>
          </a:p>
          <a:p>
            <a:endParaRPr lang="fr-FR" sz="1800" dirty="0"/>
          </a:p>
          <a:p>
            <a:endParaRPr lang="fr-FR" sz="1800" dirty="0"/>
          </a:p>
          <a:p>
            <a:endParaRPr lang="fr-FR" sz="1800" dirty="0"/>
          </a:p>
          <a:p>
            <a:endParaRPr lang="fr-FR" sz="1800" dirty="0"/>
          </a:p>
          <a:p>
            <a:endParaRPr lang="fr-FR" sz="1800" dirty="0"/>
          </a:p>
          <a:p>
            <a:endParaRPr lang="fr-FR" sz="1800" dirty="0"/>
          </a:p>
          <a:p>
            <a:r>
              <a:rPr lang="fr-FR" sz="1800" dirty="0"/>
              <a:t>Des méthodologies existantes au niveau de : </a:t>
            </a:r>
          </a:p>
          <a:p>
            <a:pPr marL="0" indent="0">
              <a:buNone/>
            </a:pPr>
            <a:r>
              <a:rPr lang="fr-FR" sz="1800" dirty="0"/>
              <a:t>- l’Etat français :					- des collectivités :</a:t>
            </a:r>
          </a:p>
        </p:txBody>
      </p:sp>
      <p:sp>
        <p:nvSpPr>
          <p:cNvPr id="3" name="Titre 2">
            <a:extLst>
              <a:ext uri="{FF2B5EF4-FFF2-40B4-BE49-F238E27FC236}">
                <a16:creationId xmlns:a16="http://schemas.microsoft.com/office/drawing/2014/main" id="{B2941146-F7CA-4210-B786-7B26FB91BFC6}"/>
              </a:ext>
            </a:extLst>
          </p:cNvPr>
          <p:cNvSpPr>
            <a:spLocks noGrp="1"/>
          </p:cNvSpPr>
          <p:nvPr>
            <p:ph type="title"/>
          </p:nvPr>
        </p:nvSpPr>
        <p:spPr/>
        <p:txBody>
          <a:bodyPr>
            <a:normAutofit fontScale="90000"/>
          </a:bodyPr>
          <a:lstStyle/>
          <a:p>
            <a:r>
              <a:rPr lang="fr-FR" dirty="0"/>
              <a:t>Ressources (1/3)</a:t>
            </a:r>
            <a:br>
              <a:rPr lang="fr-FR" dirty="0"/>
            </a:br>
            <a:r>
              <a:rPr lang="fr-FR" dirty="0"/>
              <a:t>Quelle méthodologie choisir ?</a:t>
            </a:r>
          </a:p>
        </p:txBody>
      </p:sp>
      <p:sp>
        <p:nvSpPr>
          <p:cNvPr id="4" name="Espace réservé du texte 3">
            <a:extLst>
              <a:ext uri="{FF2B5EF4-FFF2-40B4-BE49-F238E27FC236}">
                <a16:creationId xmlns:a16="http://schemas.microsoft.com/office/drawing/2014/main" id="{BBC1375D-4761-4C9C-95B3-661F3DDDA610}"/>
              </a:ext>
            </a:extLst>
          </p:cNvPr>
          <p:cNvSpPr>
            <a:spLocks noGrp="1"/>
          </p:cNvSpPr>
          <p:nvPr>
            <p:ph type="body" sz="quarter" idx="10"/>
          </p:nvPr>
        </p:nvSpPr>
        <p:spPr/>
        <p:txBody>
          <a:bodyPr/>
          <a:lstStyle/>
          <a:p>
            <a:endParaRPr lang="fr-FR"/>
          </a:p>
        </p:txBody>
      </p:sp>
      <p:pic>
        <p:nvPicPr>
          <p:cNvPr id="7" name="Image 6">
            <a:extLst>
              <a:ext uri="{FF2B5EF4-FFF2-40B4-BE49-F238E27FC236}">
                <a16:creationId xmlns:a16="http://schemas.microsoft.com/office/drawing/2014/main" id="{4CF43425-0131-4325-9537-A84F5332D7D5}"/>
              </a:ext>
            </a:extLst>
          </p:cNvPr>
          <p:cNvPicPr>
            <a:picLocks noChangeAspect="1"/>
          </p:cNvPicPr>
          <p:nvPr/>
        </p:nvPicPr>
        <p:blipFill>
          <a:blip r:embed="rId2"/>
          <a:stretch>
            <a:fillRect/>
          </a:stretch>
        </p:blipFill>
        <p:spPr>
          <a:xfrm>
            <a:off x="5988954" y="4348908"/>
            <a:ext cx="1229236" cy="1882538"/>
          </a:xfrm>
          <a:prstGeom prst="rect">
            <a:avLst/>
          </a:prstGeom>
          <a:ln>
            <a:noFill/>
          </a:ln>
          <a:effectLst>
            <a:outerShdw blurRad="50800" dist="38100" dir="5400000" algn="t" rotWithShape="0">
              <a:prstClr val="black">
                <a:alpha val="40000"/>
              </a:prstClr>
            </a:outerShdw>
          </a:effectLst>
        </p:spPr>
      </p:pic>
      <p:sp>
        <p:nvSpPr>
          <p:cNvPr id="8" name="ZoneTexte 7">
            <a:extLst>
              <a:ext uri="{FF2B5EF4-FFF2-40B4-BE49-F238E27FC236}">
                <a16:creationId xmlns:a16="http://schemas.microsoft.com/office/drawing/2014/main" id="{A5CB9705-665D-499F-AD9E-10F34068B7E0}"/>
              </a:ext>
            </a:extLst>
          </p:cNvPr>
          <p:cNvSpPr txBox="1"/>
          <p:nvPr/>
        </p:nvSpPr>
        <p:spPr>
          <a:xfrm>
            <a:off x="6264830" y="6341799"/>
            <a:ext cx="2110514" cy="253916"/>
          </a:xfrm>
          <a:prstGeom prst="rect">
            <a:avLst/>
          </a:prstGeom>
          <a:noFill/>
        </p:spPr>
        <p:txBody>
          <a:bodyPr wrap="none" rIns="0" rtlCol="0">
            <a:spAutoFit/>
          </a:bodyPr>
          <a:lstStyle/>
          <a:p>
            <a:pPr algn="r"/>
            <a:r>
              <a:rPr lang="fr-FR" sz="1050" i="1" dirty="0">
                <a:hlinkClick r:id="rId3"/>
              </a:rPr>
              <a:t>(I4CE, 2021 (actualisés en 2022))</a:t>
            </a:r>
            <a:endParaRPr lang="fr-FR" sz="1050" i="1" dirty="0"/>
          </a:p>
        </p:txBody>
      </p:sp>
      <p:pic>
        <p:nvPicPr>
          <p:cNvPr id="9" name="Image 8">
            <a:extLst>
              <a:ext uri="{FF2B5EF4-FFF2-40B4-BE49-F238E27FC236}">
                <a16:creationId xmlns:a16="http://schemas.microsoft.com/office/drawing/2014/main" id="{47A8D96D-322F-4464-8D99-94265130C1A9}"/>
              </a:ext>
            </a:extLst>
          </p:cNvPr>
          <p:cNvPicPr>
            <a:picLocks noChangeAspect="1"/>
          </p:cNvPicPr>
          <p:nvPr/>
        </p:nvPicPr>
        <p:blipFill rotWithShape="1">
          <a:blip r:embed="rId4"/>
          <a:srcRect l="4665" r="4665"/>
          <a:stretch/>
        </p:blipFill>
        <p:spPr>
          <a:xfrm>
            <a:off x="344707" y="1896378"/>
            <a:ext cx="1246602" cy="1298869"/>
          </a:xfrm>
          <a:prstGeom prst="rect">
            <a:avLst/>
          </a:prstGeom>
          <a:ln>
            <a:noFill/>
          </a:ln>
          <a:effectLst>
            <a:outerShdw blurRad="50800" dist="38100" dir="5400000" algn="t" rotWithShape="0">
              <a:prstClr val="black">
                <a:alpha val="40000"/>
              </a:prstClr>
            </a:outerShdw>
          </a:effectLst>
        </p:spPr>
      </p:pic>
      <p:sp>
        <p:nvSpPr>
          <p:cNvPr id="10" name="ZoneTexte 9">
            <a:extLst>
              <a:ext uri="{FF2B5EF4-FFF2-40B4-BE49-F238E27FC236}">
                <a16:creationId xmlns:a16="http://schemas.microsoft.com/office/drawing/2014/main" id="{312393A5-58DC-4467-B45E-610AD277DAC7}"/>
              </a:ext>
            </a:extLst>
          </p:cNvPr>
          <p:cNvSpPr txBox="1"/>
          <p:nvPr/>
        </p:nvSpPr>
        <p:spPr>
          <a:xfrm>
            <a:off x="-289518" y="3318300"/>
            <a:ext cx="1880827" cy="577081"/>
          </a:xfrm>
          <a:prstGeom prst="rect">
            <a:avLst/>
          </a:prstGeom>
          <a:noFill/>
        </p:spPr>
        <p:txBody>
          <a:bodyPr wrap="square" rIns="0" rtlCol="0">
            <a:spAutoFit/>
          </a:bodyPr>
          <a:lstStyle/>
          <a:p>
            <a:pPr algn="r"/>
            <a:r>
              <a:rPr lang="fr-FR" sz="1050" i="1" dirty="0">
                <a:hlinkClick r:id="rId5"/>
              </a:rPr>
              <a:t>(</a:t>
            </a:r>
            <a:r>
              <a:rPr lang="fr-FR" sz="1050" b="0" i="1" dirty="0" err="1">
                <a:solidFill>
                  <a:srgbClr val="515151"/>
                </a:solidFill>
                <a:effectLst/>
                <a:latin typeface="Roboto" panose="02000000000000000000" pitchFamily="2" charset="0"/>
                <a:hlinkClick r:id="rId5"/>
              </a:rPr>
              <a:t>Introductory</a:t>
            </a:r>
            <a:r>
              <a:rPr lang="fr-FR" sz="1050" b="0" i="1" dirty="0">
                <a:solidFill>
                  <a:srgbClr val="515151"/>
                </a:solidFill>
                <a:effectLst/>
                <a:latin typeface="Roboto" panose="02000000000000000000" pitchFamily="2" charset="0"/>
                <a:hlinkClick r:id="rId5"/>
              </a:rPr>
              <a:t> Guidance &amp; Principles</a:t>
            </a:r>
          </a:p>
          <a:p>
            <a:pPr algn="r"/>
            <a:r>
              <a:rPr lang="fr-FR" sz="1050" i="1" dirty="0">
                <a:hlinkClick r:id="rId5"/>
              </a:rPr>
              <a:t>OECD, 2021)</a:t>
            </a:r>
            <a:endParaRPr lang="fr-FR" sz="1050" i="1" dirty="0"/>
          </a:p>
        </p:txBody>
      </p:sp>
      <p:grpSp>
        <p:nvGrpSpPr>
          <p:cNvPr id="11" name="Groupe 10">
            <a:extLst>
              <a:ext uri="{FF2B5EF4-FFF2-40B4-BE49-F238E27FC236}">
                <a16:creationId xmlns:a16="http://schemas.microsoft.com/office/drawing/2014/main" id="{AA4D5C6D-177C-4C51-A1CD-6731E16302AB}"/>
              </a:ext>
            </a:extLst>
          </p:cNvPr>
          <p:cNvGrpSpPr/>
          <p:nvPr/>
        </p:nvGrpSpPr>
        <p:grpSpPr>
          <a:xfrm>
            <a:off x="1943205" y="4335502"/>
            <a:ext cx="1336925" cy="1896040"/>
            <a:chOff x="2839150" y="2163521"/>
            <a:chExt cx="2121996" cy="3009435"/>
          </a:xfrm>
          <a:effectLst>
            <a:outerShdw blurRad="50800" dist="38100" dir="5400000" algn="t" rotWithShape="0">
              <a:prstClr val="black">
                <a:alpha val="40000"/>
              </a:prstClr>
            </a:outerShdw>
          </a:effectLst>
        </p:grpSpPr>
        <p:pic>
          <p:nvPicPr>
            <p:cNvPr id="12" name="Image 11">
              <a:extLst>
                <a:ext uri="{FF2B5EF4-FFF2-40B4-BE49-F238E27FC236}">
                  <a16:creationId xmlns:a16="http://schemas.microsoft.com/office/drawing/2014/main" id="{FAE39F84-1C92-452A-A9D9-43660F9C120A}"/>
                </a:ext>
              </a:extLst>
            </p:cNvPr>
            <p:cNvPicPr>
              <a:picLocks noChangeAspect="1"/>
            </p:cNvPicPr>
            <p:nvPr/>
          </p:nvPicPr>
          <p:blipFill>
            <a:blip r:embed="rId6"/>
            <a:stretch>
              <a:fillRect/>
            </a:stretch>
          </p:blipFill>
          <p:spPr>
            <a:xfrm>
              <a:off x="2839151" y="2163521"/>
              <a:ext cx="2121995" cy="3009435"/>
            </a:xfrm>
            <a:prstGeom prst="rect">
              <a:avLst/>
            </a:prstGeom>
            <a:ln>
              <a:noFill/>
            </a:ln>
          </p:spPr>
        </p:pic>
        <p:pic>
          <p:nvPicPr>
            <p:cNvPr id="13" name="Image 12">
              <a:extLst>
                <a:ext uri="{FF2B5EF4-FFF2-40B4-BE49-F238E27FC236}">
                  <a16:creationId xmlns:a16="http://schemas.microsoft.com/office/drawing/2014/main" id="{823C0520-D885-41D0-9285-82841BA0D256}"/>
                </a:ext>
              </a:extLst>
            </p:cNvPr>
            <p:cNvPicPr>
              <a:picLocks noChangeAspect="1"/>
            </p:cNvPicPr>
            <p:nvPr/>
          </p:nvPicPr>
          <p:blipFill>
            <a:blip r:embed="rId7"/>
            <a:stretch>
              <a:fillRect/>
            </a:stretch>
          </p:blipFill>
          <p:spPr>
            <a:xfrm>
              <a:off x="2839151" y="4157584"/>
              <a:ext cx="2121995" cy="1015220"/>
            </a:xfrm>
            <a:prstGeom prst="rect">
              <a:avLst/>
            </a:prstGeom>
            <a:ln>
              <a:noFill/>
            </a:ln>
          </p:spPr>
        </p:pic>
        <p:pic>
          <p:nvPicPr>
            <p:cNvPr id="14" name="Image 13">
              <a:extLst>
                <a:ext uri="{FF2B5EF4-FFF2-40B4-BE49-F238E27FC236}">
                  <a16:creationId xmlns:a16="http://schemas.microsoft.com/office/drawing/2014/main" id="{5B0A219D-D0C8-4CCF-BEFD-E2F0C170EAEB}"/>
                </a:ext>
              </a:extLst>
            </p:cNvPr>
            <p:cNvPicPr>
              <a:picLocks noChangeAspect="1"/>
            </p:cNvPicPr>
            <p:nvPr/>
          </p:nvPicPr>
          <p:blipFill rotWithShape="1">
            <a:blip r:embed="rId8"/>
            <a:srcRect l="1801" r="2376"/>
            <a:stretch/>
          </p:blipFill>
          <p:spPr>
            <a:xfrm>
              <a:off x="2839150" y="3147126"/>
              <a:ext cx="2121995" cy="1004689"/>
            </a:xfrm>
            <a:prstGeom prst="rect">
              <a:avLst/>
            </a:prstGeom>
            <a:ln>
              <a:noFill/>
            </a:ln>
          </p:spPr>
        </p:pic>
      </p:grpSp>
      <p:sp>
        <p:nvSpPr>
          <p:cNvPr id="15" name="ZoneTexte 14">
            <a:extLst>
              <a:ext uri="{FF2B5EF4-FFF2-40B4-BE49-F238E27FC236}">
                <a16:creationId xmlns:a16="http://schemas.microsoft.com/office/drawing/2014/main" id="{AC2F5D3E-8C2E-4A57-92C2-AEF13A782FE8}"/>
              </a:ext>
            </a:extLst>
          </p:cNvPr>
          <p:cNvSpPr txBox="1"/>
          <p:nvPr/>
        </p:nvSpPr>
        <p:spPr>
          <a:xfrm>
            <a:off x="854438" y="6306396"/>
            <a:ext cx="2533339" cy="415498"/>
          </a:xfrm>
          <a:prstGeom prst="rect">
            <a:avLst/>
          </a:prstGeom>
          <a:solidFill>
            <a:schemeClr val="bg1"/>
          </a:solidFill>
        </p:spPr>
        <p:txBody>
          <a:bodyPr wrap="square" rIns="0" rtlCol="0">
            <a:spAutoFit/>
          </a:bodyPr>
          <a:lstStyle/>
          <a:p>
            <a:pPr algn="r"/>
            <a:r>
              <a:rPr lang="fr-FR" sz="1050" i="1" dirty="0">
                <a:hlinkClick r:id="rId9"/>
              </a:rPr>
              <a:t>(IGF/CGEDD, Proposition de méthode : green budgeting, 2019)</a:t>
            </a:r>
            <a:endParaRPr lang="fr-FR" sz="1050" i="1" dirty="0"/>
          </a:p>
        </p:txBody>
      </p:sp>
      <p:pic>
        <p:nvPicPr>
          <p:cNvPr id="16" name="Picture 4">
            <a:hlinkClick r:id="rId10"/>
            <a:extLst>
              <a:ext uri="{FF2B5EF4-FFF2-40B4-BE49-F238E27FC236}">
                <a16:creationId xmlns:a16="http://schemas.microsoft.com/office/drawing/2014/main" id="{342975B4-25DB-4EE4-87D6-96C258BC1CB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79343" y="4331642"/>
            <a:ext cx="1336924" cy="1890792"/>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8" name="ZoneTexte 17">
            <a:extLst>
              <a:ext uri="{FF2B5EF4-FFF2-40B4-BE49-F238E27FC236}">
                <a16:creationId xmlns:a16="http://schemas.microsoft.com/office/drawing/2014/main" id="{CAE0B774-0A8D-497C-A33A-8649E4247504}"/>
              </a:ext>
            </a:extLst>
          </p:cNvPr>
          <p:cNvSpPr txBox="1"/>
          <p:nvPr/>
        </p:nvSpPr>
        <p:spPr>
          <a:xfrm>
            <a:off x="1591309" y="3616369"/>
            <a:ext cx="2277430" cy="253916"/>
          </a:xfrm>
          <a:prstGeom prst="rect">
            <a:avLst/>
          </a:prstGeom>
          <a:noFill/>
        </p:spPr>
        <p:txBody>
          <a:bodyPr wrap="square" rIns="0" rtlCol="0">
            <a:spAutoFit/>
          </a:bodyPr>
          <a:lstStyle/>
          <a:p>
            <a:pPr algn="r"/>
            <a:r>
              <a:rPr lang="fr-FR" sz="1050" i="1" dirty="0">
                <a:hlinkClick r:id="rId12"/>
              </a:rPr>
              <a:t>(</a:t>
            </a:r>
            <a:r>
              <a:rPr lang="fr-FR" sz="1050" b="0" i="1" dirty="0">
                <a:solidFill>
                  <a:srgbClr val="515151"/>
                </a:solidFill>
                <a:effectLst/>
                <a:latin typeface="Roboto" panose="02000000000000000000" pitchFamily="2" charset="0"/>
                <a:hlinkClick r:id="rId12"/>
              </a:rPr>
              <a:t>Principes communs, UE, 2021</a:t>
            </a:r>
            <a:r>
              <a:rPr lang="fr-FR" sz="1050" i="1" dirty="0">
                <a:hlinkClick r:id="rId12"/>
              </a:rPr>
              <a:t>)</a:t>
            </a:r>
            <a:endParaRPr lang="fr-FR" sz="1050" i="1" dirty="0"/>
          </a:p>
        </p:txBody>
      </p:sp>
      <p:pic>
        <p:nvPicPr>
          <p:cNvPr id="6" name="Image 5">
            <a:extLst>
              <a:ext uri="{FF2B5EF4-FFF2-40B4-BE49-F238E27FC236}">
                <a16:creationId xmlns:a16="http://schemas.microsoft.com/office/drawing/2014/main" id="{198A4103-738C-468D-A93F-F04A45F7655B}"/>
              </a:ext>
            </a:extLst>
          </p:cNvPr>
          <p:cNvPicPr>
            <a:picLocks noChangeAspect="1"/>
          </p:cNvPicPr>
          <p:nvPr/>
        </p:nvPicPr>
        <p:blipFill>
          <a:blip r:embed="rId13"/>
          <a:stretch>
            <a:fillRect/>
          </a:stretch>
        </p:blipFill>
        <p:spPr>
          <a:xfrm>
            <a:off x="2010769" y="1732014"/>
            <a:ext cx="1341945" cy="1882538"/>
          </a:xfrm>
          <a:prstGeom prst="rect">
            <a:avLst/>
          </a:prstGeom>
        </p:spPr>
      </p:pic>
      <p:pic>
        <p:nvPicPr>
          <p:cNvPr id="19" name="Picture 2" descr="book">
            <a:extLst>
              <a:ext uri="{FF2B5EF4-FFF2-40B4-BE49-F238E27FC236}">
                <a16:creationId xmlns:a16="http://schemas.microsoft.com/office/drawing/2014/main" id="{6229EFDB-85C1-413F-8C99-EC9D2AFBC9D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41529" y="1787899"/>
            <a:ext cx="1246602" cy="1660914"/>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Image 19">
            <a:hlinkClick r:id="rId15"/>
            <a:extLst>
              <a:ext uri="{FF2B5EF4-FFF2-40B4-BE49-F238E27FC236}">
                <a16:creationId xmlns:a16="http://schemas.microsoft.com/office/drawing/2014/main" id="{0B1E3D56-1ACD-4BAC-B164-E5F950EE5ED0}"/>
              </a:ext>
            </a:extLst>
          </p:cNvPr>
          <p:cNvPicPr>
            <a:picLocks noChangeAspect="1"/>
          </p:cNvPicPr>
          <p:nvPr/>
        </p:nvPicPr>
        <p:blipFill>
          <a:blip r:embed="rId16"/>
          <a:stretch>
            <a:fillRect/>
          </a:stretch>
        </p:blipFill>
        <p:spPr>
          <a:xfrm>
            <a:off x="7479343" y="1692832"/>
            <a:ext cx="1229236" cy="1783891"/>
          </a:xfrm>
          <a:prstGeom prst="rect">
            <a:avLst/>
          </a:prstGeom>
        </p:spPr>
      </p:pic>
      <p:sp>
        <p:nvSpPr>
          <p:cNvPr id="22" name="ZoneTexte 21">
            <a:extLst>
              <a:ext uri="{FF2B5EF4-FFF2-40B4-BE49-F238E27FC236}">
                <a16:creationId xmlns:a16="http://schemas.microsoft.com/office/drawing/2014/main" id="{2DA9D4DA-5095-44A1-8941-E0183D450E7D}"/>
              </a:ext>
            </a:extLst>
          </p:cNvPr>
          <p:cNvSpPr txBox="1"/>
          <p:nvPr/>
        </p:nvSpPr>
        <p:spPr>
          <a:xfrm>
            <a:off x="4610701" y="3559166"/>
            <a:ext cx="2277430" cy="253916"/>
          </a:xfrm>
          <a:prstGeom prst="rect">
            <a:avLst/>
          </a:prstGeom>
          <a:noFill/>
        </p:spPr>
        <p:txBody>
          <a:bodyPr wrap="square" rIns="0" rtlCol="0">
            <a:spAutoFit/>
          </a:bodyPr>
          <a:lstStyle/>
          <a:p>
            <a:pPr algn="r"/>
            <a:r>
              <a:rPr lang="fr-FR" sz="1050" i="1" dirty="0"/>
              <a:t>OCDE, revue de cas pratiques</a:t>
            </a:r>
          </a:p>
        </p:txBody>
      </p:sp>
      <p:sp>
        <p:nvSpPr>
          <p:cNvPr id="23" name="ZoneTexte 22">
            <a:extLst>
              <a:ext uri="{FF2B5EF4-FFF2-40B4-BE49-F238E27FC236}">
                <a16:creationId xmlns:a16="http://schemas.microsoft.com/office/drawing/2014/main" id="{585F1E45-7F7C-4999-890C-35CB7985BD6B}"/>
              </a:ext>
            </a:extLst>
          </p:cNvPr>
          <p:cNvSpPr txBox="1"/>
          <p:nvPr/>
        </p:nvSpPr>
        <p:spPr>
          <a:xfrm>
            <a:off x="6751591" y="3520312"/>
            <a:ext cx="2277430" cy="415498"/>
          </a:xfrm>
          <a:prstGeom prst="rect">
            <a:avLst/>
          </a:prstGeom>
          <a:noFill/>
        </p:spPr>
        <p:txBody>
          <a:bodyPr wrap="square" rIns="0" rtlCol="0">
            <a:spAutoFit/>
          </a:bodyPr>
          <a:lstStyle/>
          <a:p>
            <a:pPr algn="r"/>
            <a:r>
              <a:rPr lang="fr-FR" sz="1050" i="1" dirty="0"/>
              <a:t>INET/AFL, </a:t>
            </a:r>
          </a:p>
          <a:p>
            <a:pPr algn="r"/>
            <a:r>
              <a:rPr lang="fr-FR" sz="1050" i="1" dirty="0"/>
              <a:t>comment le mettre en place ?</a:t>
            </a:r>
          </a:p>
        </p:txBody>
      </p:sp>
    </p:spTree>
    <p:extLst>
      <p:ext uri="{BB962C8B-B14F-4D97-AF65-F5344CB8AC3E}">
        <p14:creationId xmlns:p14="http://schemas.microsoft.com/office/powerpoint/2010/main" val="3067000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8ECCC2B3-853B-4AA8-8D83-55BE73D4BB2C}"/>
              </a:ext>
            </a:extLst>
          </p:cNvPr>
          <p:cNvSpPr/>
          <p:nvPr/>
        </p:nvSpPr>
        <p:spPr>
          <a:xfrm>
            <a:off x="0" y="6352415"/>
            <a:ext cx="9144000" cy="5108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itre 4">
            <a:extLst>
              <a:ext uri="{FF2B5EF4-FFF2-40B4-BE49-F238E27FC236}">
                <a16:creationId xmlns:a16="http://schemas.microsoft.com/office/drawing/2014/main" id="{1E734582-4FED-435F-83F1-C6596BB803DD}"/>
              </a:ext>
            </a:extLst>
          </p:cNvPr>
          <p:cNvSpPr>
            <a:spLocks noGrp="1"/>
          </p:cNvSpPr>
          <p:nvPr>
            <p:ph type="title"/>
          </p:nvPr>
        </p:nvSpPr>
        <p:spPr/>
        <p:txBody>
          <a:bodyPr/>
          <a:lstStyle/>
          <a:p>
            <a:r>
              <a:rPr lang="fr-FR" noProof="0" dirty="0"/>
              <a:t>Ressources (2/3)</a:t>
            </a:r>
          </a:p>
        </p:txBody>
      </p:sp>
      <p:sp>
        <p:nvSpPr>
          <p:cNvPr id="3" name="Espace réservé du texte 2">
            <a:extLst>
              <a:ext uri="{FF2B5EF4-FFF2-40B4-BE49-F238E27FC236}">
                <a16:creationId xmlns:a16="http://schemas.microsoft.com/office/drawing/2014/main" id="{5AC8CE4A-83F0-45E5-8781-37B2CD54E08B}"/>
              </a:ext>
            </a:extLst>
          </p:cNvPr>
          <p:cNvSpPr>
            <a:spLocks noGrp="1"/>
          </p:cNvSpPr>
          <p:nvPr>
            <p:ph type="body" sz="quarter" idx="10"/>
          </p:nvPr>
        </p:nvSpPr>
        <p:spPr/>
        <p:txBody>
          <a:bodyPr/>
          <a:lstStyle/>
          <a:p>
            <a:endParaRPr lang="fr-FR"/>
          </a:p>
        </p:txBody>
      </p:sp>
      <p:pic>
        <p:nvPicPr>
          <p:cNvPr id="40" name="Image 39">
            <a:extLst>
              <a:ext uri="{FF2B5EF4-FFF2-40B4-BE49-F238E27FC236}">
                <a16:creationId xmlns:a16="http://schemas.microsoft.com/office/drawing/2014/main" id="{664BF853-480F-4FB5-9CAB-6541079B4501}"/>
              </a:ext>
            </a:extLst>
          </p:cNvPr>
          <p:cNvPicPr>
            <a:picLocks noChangeAspect="1"/>
          </p:cNvPicPr>
          <p:nvPr/>
        </p:nvPicPr>
        <p:blipFill>
          <a:blip r:embed="rId2"/>
          <a:stretch>
            <a:fillRect/>
          </a:stretch>
        </p:blipFill>
        <p:spPr>
          <a:xfrm>
            <a:off x="1935347" y="4210217"/>
            <a:ext cx="1354465" cy="1909465"/>
          </a:xfrm>
          <a:prstGeom prst="rect">
            <a:avLst/>
          </a:prstGeom>
        </p:spPr>
      </p:pic>
      <p:sp>
        <p:nvSpPr>
          <p:cNvPr id="41" name="ZoneTexte 40">
            <a:extLst>
              <a:ext uri="{FF2B5EF4-FFF2-40B4-BE49-F238E27FC236}">
                <a16:creationId xmlns:a16="http://schemas.microsoft.com/office/drawing/2014/main" id="{45B32845-8366-4A97-AC45-0498D409AB7B}"/>
              </a:ext>
            </a:extLst>
          </p:cNvPr>
          <p:cNvSpPr txBox="1"/>
          <p:nvPr/>
        </p:nvSpPr>
        <p:spPr>
          <a:xfrm>
            <a:off x="1766571" y="6075969"/>
            <a:ext cx="1523242" cy="253916"/>
          </a:xfrm>
          <a:prstGeom prst="rect">
            <a:avLst/>
          </a:prstGeom>
          <a:noFill/>
        </p:spPr>
        <p:txBody>
          <a:bodyPr wrap="square" rIns="0" rtlCol="0">
            <a:spAutoFit/>
          </a:bodyPr>
          <a:lstStyle/>
          <a:p>
            <a:pPr algn="r"/>
            <a:r>
              <a:rPr lang="fr-FR" sz="1050" i="1">
                <a:hlinkClick r:id="rId3"/>
              </a:rPr>
              <a:t>(World Bank, 2021)</a:t>
            </a:r>
            <a:endParaRPr lang="fr-FR" sz="1050" i="1"/>
          </a:p>
        </p:txBody>
      </p:sp>
      <p:pic>
        <p:nvPicPr>
          <p:cNvPr id="43" name="Image 42">
            <a:extLst>
              <a:ext uri="{FF2B5EF4-FFF2-40B4-BE49-F238E27FC236}">
                <a16:creationId xmlns:a16="http://schemas.microsoft.com/office/drawing/2014/main" id="{336B7DD8-FEF4-4818-8B71-16DE85EE8452}"/>
              </a:ext>
            </a:extLst>
          </p:cNvPr>
          <p:cNvPicPr>
            <a:picLocks noChangeAspect="1"/>
          </p:cNvPicPr>
          <p:nvPr/>
        </p:nvPicPr>
        <p:blipFill>
          <a:blip r:embed="rId4"/>
          <a:stretch>
            <a:fillRect/>
          </a:stretch>
        </p:blipFill>
        <p:spPr>
          <a:xfrm>
            <a:off x="47281" y="4296854"/>
            <a:ext cx="1759218" cy="1368040"/>
          </a:xfrm>
          <a:prstGeom prst="rect">
            <a:avLst/>
          </a:prstGeom>
          <a:ln>
            <a:solidFill>
              <a:schemeClr val="tx1"/>
            </a:solidFill>
          </a:ln>
        </p:spPr>
      </p:pic>
      <p:sp>
        <p:nvSpPr>
          <p:cNvPr id="44" name="ZoneTexte 43">
            <a:extLst>
              <a:ext uri="{FF2B5EF4-FFF2-40B4-BE49-F238E27FC236}">
                <a16:creationId xmlns:a16="http://schemas.microsoft.com/office/drawing/2014/main" id="{9F519856-6764-408F-A218-538CA39CD563}"/>
              </a:ext>
            </a:extLst>
          </p:cNvPr>
          <p:cNvSpPr txBox="1"/>
          <p:nvPr/>
        </p:nvSpPr>
        <p:spPr>
          <a:xfrm>
            <a:off x="559898" y="5628051"/>
            <a:ext cx="1246601" cy="253916"/>
          </a:xfrm>
          <a:prstGeom prst="rect">
            <a:avLst/>
          </a:prstGeom>
          <a:noFill/>
        </p:spPr>
        <p:txBody>
          <a:bodyPr wrap="square" rIns="0" rtlCol="0">
            <a:spAutoFit/>
          </a:bodyPr>
          <a:lstStyle/>
          <a:p>
            <a:pPr algn="r"/>
            <a:r>
              <a:rPr lang="fr-FR" sz="1050" i="1">
                <a:hlinkClick r:id="rId5"/>
              </a:rPr>
              <a:t>(UNDP, 2019)</a:t>
            </a:r>
            <a:endParaRPr lang="fr-FR" sz="1050" i="1"/>
          </a:p>
        </p:txBody>
      </p:sp>
      <p:pic>
        <p:nvPicPr>
          <p:cNvPr id="68" name="Image 67">
            <a:extLst>
              <a:ext uri="{FF2B5EF4-FFF2-40B4-BE49-F238E27FC236}">
                <a16:creationId xmlns:a16="http://schemas.microsoft.com/office/drawing/2014/main" id="{BB15EA82-62E6-43CF-8534-58E4F685818B}"/>
              </a:ext>
            </a:extLst>
          </p:cNvPr>
          <p:cNvPicPr>
            <a:picLocks noChangeAspect="1"/>
          </p:cNvPicPr>
          <p:nvPr/>
        </p:nvPicPr>
        <p:blipFill>
          <a:blip r:embed="rId6"/>
          <a:stretch>
            <a:fillRect/>
          </a:stretch>
        </p:blipFill>
        <p:spPr>
          <a:xfrm>
            <a:off x="216257" y="1380343"/>
            <a:ext cx="1361882" cy="1734779"/>
          </a:xfrm>
          <a:prstGeom prst="rect">
            <a:avLst/>
          </a:prstGeom>
          <a:ln>
            <a:solidFill>
              <a:schemeClr val="tx1"/>
            </a:solidFill>
          </a:ln>
        </p:spPr>
      </p:pic>
      <p:sp>
        <p:nvSpPr>
          <p:cNvPr id="69" name="ZoneTexte 68">
            <a:extLst>
              <a:ext uri="{FF2B5EF4-FFF2-40B4-BE49-F238E27FC236}">
                <a16:creationId xmlns:a16="http://schemas.microsoft.com/office/drawing/2014/main" id="{2BFBE3FD-9B4F-47A8-A848-0E54D93C976A}"/>
              </a:ext>
            </a:extLst>
          </p:cNvPr>
          <p:cNvSpPr txBox="1"/>
          <p:nvPr/>
        </p:nvSpPr>
        <p:spPr>
          <a:xfrm>
            <a:off x="331538" y="3073620"/>
            <a:ext cx="1246601" cy="253916"/>
          </a:xfrm>
          <a:prstGeom prst="rect">
            <a:avLst/>
          </a:prstGeom>
          <a:noFill/>
        </p:spPr>
        <p:txBody>
          <a:bodyPr wrap="square" rIns="0" rtlCol="0">
            <a:spAutoFit/>
          </a:bodyPr>
          <a:lstStyle/>
          <a:p>
            <a:pPr algn="r"/>
            <a:r>
              <a:rPr lang="fr-FR" sz="1050" i="1">
                <a:hlinkClick r:id="rId7"/>
              </a:rPr>
              <a:t>(CEPAL, 2015)</a:t>
            </a:r>
            <a:endParaRPr lang="fr-FR" sz="1050" i="1"/>
          </a:p>
        </p:txBody>
      </p:sp>
      <p:pic>
        <p:nvPicPr>
          <p:cNvPr id="70" name="Image 69">
            <a:extLst>
              <a:ext uri="{FF2B5EF4-FFF2-40B4-BE49-F238E27FC236}">
                <a16:creationId xmlns:a16="http://schemas.microsoft.com/office/drawing/2014/main" id="{5F0C3832-1607-4D12-91B0-819A8E7C2F6F}"/>
              </a:ext>
            </a:extLst>
          </p:cNvPr>
          <p:cNvPicPr>
            <a:picLocks noChangeAspect="1"/>
          </p:cNvPicPr>
          <p:nvPr/>
        </p:nvPicPr>
        <p:blipFill>
          <a:blip r:embed="rId8"/>
          <a:stretch>
            <a:fillRect/>
          </a:stretch>
        </p:blipFill>
        <p:spPr>
          <a:xfrm>
            <a:off x="1816725" y="1910253"/>
            <a:ext cx="1346519" cy="1734779"/>
          </a:xfrm>
          <a:prstGeom prst="rect">
            <a:avLst/>
          </a:prstGeom>
          <a:ln>
            <a:solidFill>
              <a:schemeClr val="tx1"/>
            </a:solidFill>
          </a:ln>
        </p:spPr>
      </p:pic>
      <p:sp>
        <p:nvSpPr>
          <p:cNvPr id="71" name="ZoneTexte 70">
            <a:extLst>
              <a:ext uri="{FF2B5EF4-FFF2-40B4-BE49-F238E27FC236}">
                <a16:creationId xmlns:a16="http://schemas.microsoft.com/office/drawing/2014/main" id="{65621290-2D7B-474A-AD4B-F0146115DD5E}"/>
              </a:ext>
            </a:extLst>
          </p:cNvPr>
          <p:cNvSpPr txBox="1"/>
          <p:nvPr/>
        </p:nvSpPr>
        <p:spPr>
          <a:xfrm>
            <a:off x="1916125" y="3625762"/>
            <a:ext cx="1246601" cy="253916"/>
          </a:xfrm>
          <a:prstGeom prst="rect">
            <a:avLst/>
          </a:prstGeom>
          <a:noFill/>
        </p:spPr>
        <p:txBody>
          <a:bodyPr wrap="square" rIns="0" rtlCol="0">
            <a:spAutoFit/>
          </a:bodyPr>
          <a:lstStyle/>
          <a:p>
            <a:pPr algn="r"/>
            <a:r>
              <a:rPr lang="fr-FR" sz="1050" i="1">
                <a:hlinkClick r:id="rId9"/>
              </a:rPr>
              <a:t>(IADB, 2021)</a:t>
            </a:r>
            <a:endParaRPr lang="fr-FR" sz="1050" i="1"/>
          </a:p>
        </p:txBody>
      </p:sp>
      <p:pic>
        <p:nvPicPr>
          <p:cNvPr id="72" name="Image 71">
            <a:extLst>
              <a:ext uri="{FF2B5EF4-FFF2-40B4-BE49-F238E27FC236}">
                <a16:creationId xmlns:a16="http://schemas.microsoft.com/office/drawing/2014/main" id="{DD928D5E-85AA-49CA-BC1E-E83A7089024E}"/>
              </a:ext>
            </a:extLst>
          </p:cNvPr>
          <p:cNvPicPr>
            <a:picLocks noChangeAspect="1"/>
          </p:cNvPicPr>
          <p:nvPr/>
        </p:nvPicPr>
        <p:blipFill>
          <a:blip r:embed="rId10"/>
          <a:stretch>
            <a:fillRect/>
          </a:stretch>
        </p:blipFill>
        <p:spPr>
          <a:xfrm>
            <a:off x="3630385" y="4354191"/>
            <a:ext cx="1548730" cy="1881140"/>
          </a:xfrm>
          <a:prstGeom prst="rect">
            <a:avLst/>
          </a:prstGeom>
          <a:ln>
            <a:solidFill>
              <a:schemeClr val="tx1"/>
            </a:solidFill>
          </a:ln>
        </p:spPr>
      </p:pic>
      <p:sp>
        <p:nvSpPr>
          <p:cNvPr id="73" name="ZoneTexte 72">
            <a:extLst>
              <a:ext uri="{FF2B5EF4-FFF2-40B4-BE49-F238E27FC236}">
                <a16:creationId xmlns:a16="http://schemas.microsoft.com/office/drawing/2014/main" id="{614E759E-7407-44C9-A63E-4CAF56A0BBA4}"/>
              </a:ext>
            </a:extLst>
          </p:cNvPr>
          <p:cNvSpPr txBox="1"/>
          <p:nvPr/>
        </p:nvSpPr>
        <p:spPr>
          <a:xfrm>
            <a:off x="3932514" y="6173904"/>
            <a:ext cx="1246601" cy="253916"/>
          </a:xfrm>
          <a:prstGeom prst="rect">
            <a:avLst/>
          </a:prstGeom>
          <a:noFill/>
        </p:spPr>
        <p:txBody>
          <a:bodyPr wrap="square" rIns="0" rtlCol="0">
            <a:spAutoFit/>
          </a:bodyPr>
          <a:lstStyle/>
          <a:p>
            <a:pPr algn="r"/>
            <a:r>
              <a:rPr lang="fr-FR" sz="1050" i="1">
                <a:hlinkClick r:id="rId11"/>
              </a:rPr>
              <a:t>(BIOFIN, 2018)</a:t>
            </a:r>
            <a:endParaRPr lang="fr-FR" sz="1050" i="1"/>
          </a:p>
        </p:txBody>
      </p:sp>
      <p:pic>
        <p:nvPicPr>
          <p:cNvPr id="74" name="Image 73">
            <a:extLst>
              <a:ext uri="{FF2B5EF4-FFF2-40B4-BE49-F238E27FC236}">
                <a16:creationId xmlns:a16="http://schemas.microsoft.com/office/drawing/2014/main" id="{710B32BF-EB4E-4D41-B64F-DC8D0C237EA4}"/>
              </a:ext>
            </a:extLst>
          </p:cNvPr>
          <p:cNvPicPr>
            <a:picLocks noChangeAspect="1"/>
          </p:cNvPicPr>
          <p:nvPr/>
        </p:nvPicPr>
        <p:blipFill>
          <a:blip r:embed="rId12"/>
          <a:stretch>
            <a:fillRect/>
          </a:stretch>
        </p:blipFill>
        <p:spPr>
          <a:xfrm>
            <a:off x="3254259" y="1321020"/>
            <a:ext cx="1323605" cy="1929061"/>
          </a:xfrm>
          <a:prstGeom prst="rect">
            <a:avLst/>
          </a:prstGeom>
          <a:ln>
            <a:solidFill>
              <a:schemeClr val="tx1"/>
            </a:solidFill>
          </a:ln>
        </p:spPr>
      </p:pic>
      <p:sp>
        <p:nvSpPr>
          <p:cNvPr id="75" name="ZoneTexte 74">
            <a:extLst>
              <a:ext uri="{FF2B5EF4-FFF2-40B4-BE49-F238E27FC236}">
                <a16:creationId xmlns:a16="http://schemas.microsoft.com/office/drawing/2014/main" id="{7E4AFC14-E7BE-4395-AC1D-8ABF92FE5251}"/>
              </a:ext>
            </a:extLst>
          </p:cNvPr>
          <p:cNvSpPr txBox="1"/>
          <p:nvPr/>
        </p:nvSpPr>
        <p:spPr>
          <a:xfrm>
            <a:off x="3035329" y="3211089"/>
            <a:ext cx="1545086" cy="415498"/>
          </a:xfrm>
          <a:prstGeom prst="rect">
            <a:avLst/>
          </a:prstGeom>
          <a:noFill/>
        </p:spPr>
        <p:txBody>
          <a:bodyPr wrap="square" rIns="0" rtlCol="0">
            <a:spAutoFit/>
          </a:bodyPr>
          <a:lstStyle/>
          <a:p>
            <a:pPr algn="r"/>
            <a:r>
              <a:rPr lang="fr-FR" sz="1050" i="1">
                <a:hlinkClick r:id="rId13"/>
              </a:rPr>
              <a:t>(Pacific </a:t>
            </a:r>
            <a:r>
              <a:rPr lang="fr-FR" sz="1050" i="1" err="1">
                <a:hlinkClick r:id="rId13"/>
              </a:rPr>
              <a:t>Islands</a:t>
            </a:r>
            <a:r>
              <a:rPr lang="fr-FR" sz="1050" i="1">
                <a:hlinkClick r:id="rId13"/>
              </a:rPr>
              <a:t> Forum Secretariat, 2019)</a:t>
            </a:r>
            <a:endParaRPr lang="fr-FR" sz="1050" i="1"/>
          </a:p>
        </p:txBody>
      </p:sp>
      <p:pic>
        <p:nvPicPr>
          <p:cNvPr id="76" name="Image 75">
            <a:extLst>
              <a:ext uri="{FF2B5EF4-FFF2-40B4-BE49-F238E27FC236}">
                <a16:creationId xmlns:a16="http://schemas.microsoft.com/office/drawing/2014/main" id="{D7863B56-706A-4613-BB1E-7B5C1D947658}"/>
              </a:ext>
            </a:extLst>
          </p:cNvPr>
          <p:cNvPicPr>
            <a:picLocks noChangeAspect="1"/>
          </p:cNvPicPr>
          <p:nvPr/>
        </p:nvPicPr>
        <p:blipFill>
          <a:blip r:embed="rId14"/>
          <a:stretch>
            <a:fillRect/>
          </a:stretch>
        </p:blipFill>
        <p:spPr>
          <a:xfrm>
            <a:off x="5475956" y="4017793"/>
            <a:ext cx="1444554" cy="1935655"/>
          </a:xfrm>
          <a:prstGeom prst="rect">
            <a:avLst/>
          </a:prstGeom>
          <a:ln>
            <a:solidFill>
              <a:schemeClr val="tx1"/>
            </a:solidFill>
          </a:ln>
        </p:spPr>
      </p:pic>
      <p:sp>
        <p:nvSpPr>
          <p:cNvPr id="77" name="ZoneTexte 76">
            <a:extLst>
              <a:ext uri="{FF2B5EF4-FFF2-40B4-BE49-F238E27FC236}">
                <a16:creationId xmlns:a16="http://schemas.microsoft.com/office/drawing/2014/main" id="{97379621-C289-421E-8725-CAAA99F1A590}"/>
              </a:ext>
            </a:extLst>
          </p:cNvPr>
          <p:cNvSpPr txBox="1"/>
          <p:nvPr/>
        </p:nvSpPr>
        <p:spPr>
          <a:xfrm>
            <a:off x="5218260" y="5900817"/>
            <a:ext cx="1702249" cy="253916"/>
          </a:xfrm>
          <a:prstGeom prst="rect">
            <a:avLst/>
          </a:prstGeom>
          <a:noFill/>
        </p:spPr>
        <p:txBody>
          <a:bodyPr wrap="square" rIns="0" rtlCol="0">
            <a:spAutoFit/>
          </a:bodyPr>
          <a:lstStyle/>
          <a:p>
            <a:pPr algn="r"/>
            <a:r>
              <a:rPr lang="fr-FR" sz="1050" i="1">
                <a:hlinkClick r:id="rId15"/>
              </a:rPr>
              <a:t>(GFLAC - Colombia, 2016)</a:t>
            </a:r>
            <a:endParaRPr lang="fr-FR" sz="1050" i="1"/>
          </a:p>
        </p:txBody>
      </p:sp>
      <p:sp>
        <p:nvSpPr>
          <p:cNvPr id="78" name="ZoneTexte 77">
            <a:extLst>
              <a:ext uri="{FF2B5EF4-FFF2-40B4-BE49-F238E27FC236}">
                <a16:creationId xmlns:a16="http://schemas.microsoft.com/office/drawing/2014/main" id="{6BCC7101-DA08-4D38-B6B4-38D4FE4A5212}"/>
              </a:ext>
            </a:extLst>
          </p:cNvPr>
          <p:cNvSpPr txBox="1"/>
          <p:nvPr/>
        </p:nvSpPr>
        <p:spPr>
          <a:xfrm>
            <a:off x="4622664" y="3235274"/>
            <a:ext cx="2046558" cy="253916"/>
          </a:xfrm>
          <a:prstGeom prst="rect">
            <a:avLst/>
          </a:prstGeom>
          <a:noFill/>
        </p:spPr>
        <p:txBody>
          <a:bodyPr wrap="square" rIns="0" rtlCol="0">
            <a:spAutoFit/>
          </a:bodyPr>
          <a:lstStyle/>
          <a:p>
            <a:pPr algn="r"/>
            <a:r>
              <a:rPr lang="fr-FR" sz="1050" i="1">
                <a:hlinkClick r:id="rId16"/>
              </a:rPr>
              <a:t>(financeministersforclimate.org)</a:t>
            </a:r>
            <a:endParaRPr lang="fr-FR" sz="1050" i="1"/>
          </a:p>
        </p:txBody>
      </p:sp>
      <p:grpSp>
        <p:nvGrpSpPr>
          <p:cNvPr id="79" name="Groupe 78">
            <a:extLst>
              <a:ext uri="{FF2B5EF4-FFF2-40B4-BE49-F238E27FC236}">
                <a16:creationId xmlns:a16="http://schemas.microsoft.com/office/drawing/2014/main" id="{BEE4B44F-9679-4C67-9610-1E917EE1B73B}"/>
              </a:ext>
            </a:extLst>
          </p:cNvPr>
          <p:cNvGrpSpPr/>
          <p:nvPr/>
        </p:nvGrpSpPr>
        <p:grpSpPr>
          <a:xfrm>
            <a:off x="4714197" y="1390716"/>
            <a:ext cx="1955025" cy="1905992"/>
            <a:chOff x="897775" y="4319544"/>
            <a:chExt cx="1955025" cy="1905992"/>
          </a:xfrm>
        </p:grpSpPr>
        <p:pic>
          <p:nvPicPr>
            <p:cNvPr id="80" name="Image 79">
              <a:extLst>
                <a:ext uri="{FF2B5EF4-FFF2-40B4-BE49-F238E27FC236}">
                  <a16:creationId xmlns:a16="http://schemas.microsoft.com/office/drawing/2014/main" id="{D33B97D1-EC94-4356-A6EC-A1EA78B1E0E1}"/>
                </a:ext>
              </a:extLst>
            </p:cNvPr>
            <p:cNvPicPr>
              <a:picLocks noChangeAspect="1"/>
            </p:cNvPicPr>
            <p:nvPr/>
          </p:nvPicPr>
          <p:blipFill rotWithShape="1">
            <a:blip r:embed="rId17"/>
            <a:srcRect l="38443" r="34220" b="91438"/>
            <a:stretch/>
          </p:blipFill>
          <p:spPr>
            <a:xfrm>
              <a:off x="1099918" y="4319544"/>
              <a:ext cx="1608122" cy="376785"/>
            </a:xfrm>
            <a:prstGeom prst="rect">
              <a:avLst/>
            </a:prstGeom>
            <a:ln>
              <a:noFill/>
            </a:ln>
          </p:spPr>
        </p:pic>
        <p:pic>
          <p:nvPicPr>
            <p:cNvPr id="81" name="Image 80">
              <a:extLst>
                <a:ext uri="{FF2B5EF4-FFF2-40B4-BE49-F238E27FC236}">
                  <a16:creationId xmlns:a16="http://schemas.microsoft.com/office/drawing/2014/main" id="{6E8D6F5C-2DC3-4E1E-8EC4-0CD8168E2969}"/>
                </a:ext>
              </a:extLst>
            </p:cNvPr>
            <p:cNvPicPr>
              <a:picLocks noChangeAspect="1"/>
            </p:cNvPicPr>
            <p:nvPr/>
          </p:nvPicPr>
          <p:blipFill>
            <a:blip r:embed="rId18"/>
            <a:stretch>
              <a:fillRect/>
            </a:stretch>
          </p:blipFill>
          <p:spPr>
            <a:xfrm>
              <a:off x="969110" y="4761853"/>
              <a:ext cx="1854388" cy="1463683"/>
            </a:xfrm>
            <a:prstGeom prst="rect">
              <a:avLst/>
            </a:prstGeom>
          </p:spPr>
        </p:pic>
        <p:sp>
          <p:nvSpPr>
            <p:cNvPr id="82" name="Rectangle 81">
              <a:extLst>
                <a:ext uri="{FF2B5EF4-FFF2-40B4-BE49-F238E27FC236}">
                  <a16:creationId xmlns:a16="http://schemas.microsoft.com/office/drawing/2014/main" id="{F4CE86BF-FF4D-492D-87B1-3C3FDECD227D}"/>
                </a:ext>
              </a:extLst>
            </p:cNvPr>
            <p:cNvSpPr/>
            <p:nvPr/>
          </p:nvSpPr>
          <p:spPr>
            <a:xfrm>
              <a:off x="897775" y="4358531"/>
              <a:ext cx="1955025" cy="181794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24" name="Image 23">
            <a:extLst>
              <a:ext uri="{FF2B5EF4-FFF2-40B4-BE49-F238E27FC236}">
                <a16:creationId xmlns:a16="http://schemas.microsoft.com/office/drawing/2014/main" id="{C8A720E3-F258-4352-8EFD-D8FAB60FF474}"/>
              </a:ext>
            </a:extLst>
          </p:cNvPr>
          <p:cNvPicPr>
            <a:picLocks noChangeAspect="1"/>
          </p:cNvPicPr>
          <p:nvPr/>
        </p:nvPicPr>
        <p:blipFill>
          <a:blip r:embed="rId19"/>
          <a:stretch>
            <a:fillRect/>
          </a:stretch>
        </p:blipFill>
        <p:spPr>
          <a:xfrm>
            <a:off x="7101390" y="1413520"/>
            <a:ext cx="1209199" cy="1692879"/>
          </a:xfrm>
          <a:prstGeom prst="rect">
            <a:avLst/>
          </a:prstGeom>
          <a:ln>
            <a:solidFill>
              <a:schemeClr val="tx1"/>
            </a:solidFill>
          </a:ln>
        </p:spPr>
      </p:pic>
      <p:sp>
        <p:nvSpPr>
          <p:cNvPr id="25" name="ZoneTexte 24">
            <a:extLst>
              <a:ext uri="{FF2B5EF4-FFF2-40B4-BE49-F238E27FC236}">
                <a16:creationId xmlns:a16="http://schemas.microsoft.com/office/drawing/2014/main" id="{3A273677-273F-40CD-82DB-363736AD4081}"/>
              </a:ext>
            </a:extLst>
          </p:cNvPr>
          <p:cNvSpPr txBox="1"/>
          <p:nvPr/>
        </p:nvSpPr>
        <p:spPr>
          <a:xfrm>
            <a:off x="7453623" y="3073305"/>
            <a:ext cx="856966" cy="253916"/>
          </a:xfrm>
          <a:prstGeom prst="rect">
            <a:avLst/>
          </a:prstGeom>
          <a:noFill/>
        </p:spPr>
        <p:txBody>
          <a:bodyPr wrap="none" rIns="0" rtlCol="0">
            <a:spAutoFit/>
          </a:bodyPr>
          <a:lstStyle/>
          <a:p>
            <a:pPr algn="r"/>
            <a:r>
              <a:rPr lang="fr-FR" sz="1050" i="1">
                <a:hlinkClick r:id="rId20"/>
              </a:rPr>
              <a:t>(I4CE, 2019)</a:t>
            </a:r>
            <a:endParaRPr lang="fr-FR" sz="1050" i="1"/>
          </a:p>
        </p:txBody>
      </p:sp>
      <p:pic>
        <p:nvPicPr>
          <p:cNvPr id="26" name="Image 25">
            <a:extLst>
              <a:ext uri="{FF2B5EF4-FFF2-40B4-BE49-F238E27FC236}">
                <a16:creationId xmlns:a16="http://schemas.microsoft.com/office/drawing/2014/main" id="{52258D47-C82C-425D-9677-76D0055F68C8}"/>
              </a:ext>
            </a:extLst>
          </p:cNvPr>
          <p:cNvPicPr>
            <a:picLocks noChangeAspect="1"/>
          </p:cNvPicPr>
          <p:nvPr/>
        </p:nvPicPr>
        <p:blipFill>
          <a:blip r:embed="rId21"/>
          <a:stretch>
            <a:fillRect/>
          </a:stretch>
        </p:blipFill>
        <p:spPr>
          <a:xfrm>
            <a:off x="7337827" y="4248514"/>
            <a:ext cx="1246602" cy="1871168"/>
          </a:xfrm>
          <a:prstGeom prst="rect">
            <a:avLst/>
          </a:prstGeom>
        </p:spPr>
      </p:pic>
      <p:sp>
        <p:nvSpPr>
          <p:cNvPr id="27" name="ZoneTexte 26">
            <a:extLst>
              <a:ext uri="{FF2B5EF4-FFF2-40B4-BE49-F238E27FC236}">
                <a16:creationId xmlns:a16="http://schemas.microsoft.com/office/drawing/2014/main" id="{13F52C48-77F4-4750-9AD4-965009FA8812}"/>
              </a:ext>
            </a:extLst>
          </p:cNvPr>
          <p:cNvSpPr txBox="1"/>
          <p:nvPr/>
        </p:nvSpPr>
        <p:spPr>
          <a:xfrm>
            <a:off x="7607238" y="6049393"/>
            <a:ext cx="977191" cy="253916"/>
          </a:xfrm>
          <a:prstGeom prst="rect">
            <a:avLst/>
          </a:prstGeom>
          <a:noFill/>
        </p:spPr>
        <p:txBody>
          <a:bodyPr wrap="none" rIns="0" rtlCol="0">
            <a:spAutoFit/>
          </a:bodyPr>
          <a:lstStyle/>
          <a:p>
            <a:pPr algn="r"/>
            <a:r>
              <a:rPr lang="fr-FR" sz="1050" i="1">
                <a:hlinkClick r:id="rId22"/>
              </a:rPr>
              <a:t>(France, 2020)</a:t>
            </a:r>
            <a:endParaRPr lang="fr-FR" sz="1050" i="1"/>
          </a:p>
        </p:txBody>
      </p:sp>
    </p:spTree>
    <p:extLst>
      <p:ext uri="{BB962C8B-B14F-4D97-AF65-F5344CB8AC3E}">
        <p14:creationId xmlns:p14="http://schemas.microsoft.com/office/powerpoint/2010/main" val="2683321062"/>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6B83A424-21A2-46A3-BD4E-6C7878D0F840}"/>
              </a:ext>
            </a:extLst>
          </p:cNvPr>
          <p:cNvSpPr/>
          <p:nvPr/>
        </p:nvSpPr>
        <p:spPr>
          <a:xfrm>
            <a:off x="0" y="6322434"/>
            <a:ext cx="9144000" cy="5108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itre 2">
            <a:extLst>
              <a:ext uri="{FF2B5EF4-FFF2-40B4-BE49-F238E27FC236}">
                <a16:creationId xmlns:a16="http://schemas.microsoft.com/office/drawing/2014/main" id="{7DCD6DBC-8355-4085-8891-CA918559900D}"/>
              </a:ext>
            </a:extLst>
          </p:cNvPr>
          <p:cNvSpPr>
            <a:spLocks noGrp="1"/>
          </p:cNvSpPr>
          <p:nvPr>
            <p:ph type="title"/>
          </p:nvPr>
        </p:nvSpPr>
        <p:spPr/>
        <p:txBody>
          <a:bodyPr/>
          <a:lstStyle/>
          <a:p>
            <a:r>
              <a:rPr lang="fr-FR" noProof="0" dirty="0"/>
              <a:t>Ressources (3/3)  </a:t>
            </a:r>
          </a:p>
        </p:txBody>
      </p:sp>
      <p:sp>
        <p:nvSpPr>
          <p:cNvPr id="4" name="Espace réservé du texte 3">
            <a:extLst>
              <a:ext uri="{FF2B5EF4-FFF2-40B4-BE49-F238E27FC236}">
                <a16:creationId xmlns:a16="http://schemas.microsoft.com/office/drawing/2014/main" id="{018FAFE6-03CF-40E1-AD46-6E4F27896752}"/>
              </a:ext>
            </a:extLst>
          </p:cNvPr>
          <p:cNvSpPr>
            <a:spLocks noGrp="1"/>
          </p:cNvSpPr>
          <p:nvPr>
            <p:ph type="body" sz="quarter" idx="10"/>
          </p:nvPr>
        </p:nvSpPr>
        <p:spPr/>
        <p:txBody>
          <a:bodyPr/>
          <a:lstStyle/>
          <a:p>
            <a:endParaRPr lang="fr-FR"/>
          </a:p>
        </p:txBody>
      </p:sp>
      <p:pic>
        <p:nvPicPr>
          <p:cNvPr id="6" name="Image 5">
            <a:extLst>
              <a:ext uri="{FF2B5EF4-FFF2-40B4-BE49-F238E27FC236}">
                <a16:creationId xmlns:a16="http://schemas.microsoft.com/office/drawing/2014/main" id="{CA60EE33-6BC9-48B6-B3AE-DFB93632E461}"/>
              </a:ext>
            </a:extLst>
          </p:cNvPr>
          <p:cNvPicPr>
            <a:picLocks noChangeAspect="1"/>
          </p:cNvPicPr>
          <p:nvPr/>
        </p:nvPicPr>
        <p:blipFill>
          <a:blip r:embed="rId2"/>
          <a:stretch>
            <a:fillRect/>
          </a:stretch>
        </p:blipFill>
        <p:spPr>
          <a:xfrm>
            <a:off x="219121" y="1590376"/>
            <a:ext cx="1302998" cy="1817943"/>
          </a:xfrm>
          <a:prstGeom prst="rect">
            <a:avLst/>
          </a:prstGeom>
          <a:ln>
            <a:solidFill>
              <a:schemeClr val="tx1"/>
            </a:solidFill>
          </a:ln>
        </p:spPr>
      </p:pic>
      <p:sp>
        <p:nvSpPr>
          <p:cNvPr id="7" name="ZoneTexte 6">
            <a:extLst>
              <a:ext uri="{FF2B5EF4-FFF2-40B4-BE49-F238E27FC236}">
                <a16:creationId xmlns:a16="http://schemas.microsoft.com/office/drawing/2014/main" id="{9E3B50CC-8275-4B4F-A5B6-8E27DA911542}"/>
              </a:ext>
            </a:extLst>
          </p:cNvPr>
          <p:cNvSpPr txBox="1"/>
          <p:nvPr/>
        </p:nvSpPr>
        <p:spPr>
          <a:xfrm>
            <a:off x="275518" y="3381863"/>
            <a:ext cx="1246601" cy="253916"/>
          </a:xfrm>
          <a:prstGeom prst="rect">
            <a:avLst/>
          </a:prstGeom>
          <a:noFill/>
        </p:spPr>
        <p:txBody>
          <a:bodyPr wrap="square" rIns="0" rtlCol="0">
            <a:spAutoFit/>
          </a:bodyPr>
          <a:lstStyle/>
          <a:p>
            <a:pPr algn="r"/>
            <a:r>
              <a:rPr lang="fr-FR" sz="1050" i="1">
                <a:hlinkClick r:id="rId3"/>
              </a:rPr>
              <a:t>(UNDP, 2018)</a:t>
            </a:r>
            <a:endParaRPr lang="fr-FR" sz="1050" i="1"/>
          </a:p>
        </p:txBody>
      </p:sp>
      <p:pic>
        <p:nvPicPr>
          <p:cNvPr id="9" name="Image 8">
            <a:extLst>
              <a:ext uri="{FF2B5EF4-FFF2-40B4-BE49-F238E27FC236}">
                <a16:creationId xmlns:a16="http://schemas.microsoft.com/office/drawing/2014/main" id="{DBBAAAA3-BDF0-49F1-B1E2-DBECB8C1FD4F}"/>
              </a:ext>
            </a:extLst>
          </p:cNvPr>
          <p:cNvPicPr>
            <a:picLocks noChangeAspect="1"/>
          </p:cNvPicPr>
          <p:nvPr/>
        </p:nvPicPr>
        <p:blipFill>
          <a:blip r:embed="rId4"/>
          <a:stretch>
            <a:fillRect/>
          </a:stretch>
        </p:blipFill>
        <p:spPr>
          <a:xfrm>
            <a:off x="2294509" y="4125900"/>
            <a:ext cx="1379806" cy="1956153"/>
          </a:xfrm>
          <a:prstGeom prst="rect">
            <a:avLst/>
          </a:prstGeom>
        </p:spPr>
      </p:pic>
      <p:sp>
        <p:nvSpPr>
          <p:cNvPr id="10" name="ZoneTexte 9">
            <a:extLst>
              <a:ext uri="{FF2B5EF4-FFF2-40B4-BE49-F238E27FC236}">
                <a16:creationId xmlns:a16="http://schemas.microsoft.com/office/drawing/2014/main" id="{5088BBFF-AD52-47A9-A59A-C5EB6DC0DB57}"/>
              </a:ext>
            </a:extLst>
          </p:cNvPr>
          <p:cNvSpPr txBox="1"/>
          <p:nvPr/>
        </p:nvSpPr>
        <p:spPr>
          <a:xfrm>
            <a:off x="2432815" y="6028982"/>
            <a:ext cx="1246601" cy="253916"/>
          </a:xfrm>
          <a:prstGeom prst="rect">
            <a:avLst/>
          </a:prstGeom>
          <a:noFill/>
        </p:spPr>
        <p:txBody>
          <a:bodyPr wrap="square" rIns="0" rtlCol="0">
            <a:spAutoFit/>
          </a:bodyPr>
          <a:lstStyle/>
          <a:p>
            <a:pPr algn="r"/>
            <a:r>
              <a:rPr lang="fr-FR" sz="1050" i="1">
                <a:hlinkClick r:id="rId3"/>
              </a:rPr>
              <a:t>(UNDP, 2016)</a:t>
            </a:r>
            <a:endParaRPr lang="fr-FR" sz="1050" i="1"/>
          </a:p>
        </p:txBody>
      </p:sp>
      <p:pic>
        <p:nvPicPr>
          <p:cNvPr id="12" name="Image 11">
            <a:extLst>
              <a:ext uri="{FF2B5EF4-FFF2-40B4-BE49-F238E27FC236}">
                <a16:creationId xmlns:a16="http://schemas.microsoft.com/office/drawing/2014/main" id="{EC1F0964-24C0-429E-A964-418240CAE62C}"/>
              </a:ext>
            </a:extLst>
          </p:cNvPr>
          <p:cNvPicPr>
            <a:picLocks noChangeAspect="1"/>
          </p:cNvPicPr>
          <p:nvPr/>
        </p:nvPicPr>
        <p:blipFill>
          <a:blip r:embed="rId5"/>
          <a:stretch>
            <a:fillRect/>
          </a:stretch>
        </p:blipFill>
        <p:spPr>
          <a:xfrm>
            <a:off x="1908572" y="1842517"/>
            <a:ext cx="2474594" cy="1565802"/>
          </a:xfrm>
          <a:prstGeom prst="rect">
            <a:avLst/>
          </a:prstGeom>
        </p:spPr>
      </p:pic>
      <p:sp>
        <p:nvSpPr>
          <p:cNvPr id="13" name="ZoneTexte 12">
            <a:extLst>
              <a:ext uri="{FF2B5EF4-FFF2-40B4-BE49-F238E27FC236}">
                <a16:creationId xmlns:a16="http://schemas.microsoft.com/office/drawing/2014/main" id="{16519B10-A484-4F98-90B7-700F49A74813}"/>
              </a:ext>
            </a:extLst>
          </p:cNvPr>
          <p:cNvSpPr txBox="1"/>
          <p:nvPr/>
        </p:nvSpPr>
        <p:spPr>
          <a:xfrm>
            <a:off x="2294509" y="3442417"/>
            <a:ext cx="1978424" cy="415498"/>
          </a:xfrm>
          <a:prstGeom prst="rect">
            <a:avLst/>
          </a:prstGeom>
          <a:noFill/>
        </p:spPr>
        <p:txBody>
          <a:bodyPr wrap="square" rIns="0" rtlCol="0">
            <a:spAutoFit/>
          </a:bodyPr>
          <a:lstStyle/>
          <a:p>
            <a:pPr algn="r"/>
            <a:r>
              <a:rPr lang="fr-FR" sz="1050" i="1">
                <a:hlinkClick r:id="rId3"/>
              </a:rPr>
              <a:t>(climatefinance-developmenteffectiveness.org)</a:t>
            </a:r>
            <a:endParaRPr lang="fr-FR" sz="1050" i="1"/>
          </a:p>
        </p:txBody>
      </p:sp>
      <p:pic>
        <p:nvPicPr>
          <p:cNvPr id="38" name="Image 37">
            <a:extLst>
              <a:ext uri="{FF2B5EF4-FFF2-40B4-BE49-F238E27FC236}">
                <a16:creationId xmlns:a16="http://schemas.microsoft.com/office/drawing/2014/main" id="{FBE39307-3F8B-45C3-AF91-1F103B62FA6B}"/>
              </a:ext>
            </a:extLst>
          </p:cNvPr>
          <p:cNvPicPr>
            <a:picLocks noChangeAspect="1"/>
          </p:cNvPicPr>
          <p:nvPr/>
        </p:nvPicPr>
        <p:blipFill>
          <a:blip r:embed="rId6"/>
          <a:stretch>
            <a:fillRect/>
          </a:stretch>
        </p:blipFill>
        <p:spPr>
          <a:xfrm>
            <a:off x="7234811" y="2146665"/>
            <a:ext cx="1714691" cy="2305829"/>
          </a:xfrm>
          <a:prstGeom prst="rect">
            <a:avLst/>
          </a:prstGeom>
          <a:ln>
            <a:solidFill>
              <a:schemeClr val="tx1"/>
            </a:solidFill>
          </a:ln>
        </p:spPr>
      </p:pic>
      <p:sp>
        <p:nvSpPr>
          <p:cNvPr id="39" name="ZoneTexte 38">
            <a:extLst>
              <a:ext uri="{FF2B5EF4-FFF2-40B4-BE49-F238E27FC236}">
                <a16:creationId xmlns:a16="http://schemas.microsoft.com/office/drawing/2014/main" id="{C70394FB-4586-469E-B917-5831AAD21210}"/>
              </a:ext>
            </a:extLst>
          </p:cNvPr>
          <p:cNvSpPr txBox="1"/>
          <p:nvPr/>
        </p:nvSpPr>
        <p:spPr>
          <a:xfrm>
            <a:off x="7702901" y="4430240"/>
            <a:ext cx="1246601" cy="253916"/>
          </a:xfrm>
          <a:prstGeom prst="rect">
            <a:avLst/>
          </a:prstGeom>
          <a:noFill/>
        </p:spPr>
        <p:txBody>
          <a:bodyPr wrap="square" rIns="0" rtlCol="0">
            <a:spAutoFit/>
          </a:bodyPr>
          <a:lstStyle/>
          <a:p>
            <a:pPr algn="r"/>
            <a:r>
              <a:rPr lang="fr-FR" sz="1050" i="1">
                <a:hlinkClick r:id="rId7"/>
              </a:rPr>
              <a:t>(PEFA, 2020)</a:t>
            </a:r>
            <a:endParaRPr lang="fr-FR" sz="1050" i="1"/>
          </a:p>
        </p:txBody>
      </p:sp>
      <p:pic>
        <p:nvPicPr>
          <p:cNvPr id="42" name="Image 41">
            <a:extLst>
              <a:ext uri="{FF2B5EF4-FFF2-40B4-BE49-F238E27FC236}">
                <a16:creationId xmlns:a16="http://schemas.microsoft.com/office/drawing/2014/main" id="{6E6048C6-06DA-4E9B-B84D-7BB8DD8ED124}"/>
              </a:ext>
            </a:extLst>
          </p:cNvPr>
          <p:cNvPicPr>
            <a:picLocks noChangeAspect="1"/>
          </p:cNvPicPr>
          <p:nvPr/>
        </p:nvPicPr>
        <p:blipFill>
          <a:blip r:embed="rId8"/>
          <a:stretch>
            <a:fillRect/>
          </a:stretch>
        </p:blipFill>
        <p:spPr>
          <a:xfrm>
            <a:off x="7033557" y="5022046"/>
            <a:ext cx="1751804" cy="1260852"/>
          </a:xfrm>
          <a:prstGeom prst="rect">
            <a:avLst/>
          </a:prstGeom>
          <a:ln>
            <a:solidFill>
              <a:schemeClr val="tx1"/>
            </a:solidFill>
          </a:ln>
        </p:spPr>
      </p:pic>
      <p:sp>
        <p:nvSpPr>
          <p:cNvPr id="43" name="ZoneTexte 42">
            <a:extLst>
              <a:ext uri="{FF2B5EF4-FFF2-40B4-BE49-F238E27FC236}">
                <a16:creationId xmlns:a16="http://schemas.microsoft.com/office/drawing/2014/main" id="{80EC283E-A149-4D84-B979-20EA85C7B6A1}"/>
              </a:ext>
            </a:extLst>
          </p:cNvPr>
          <p:cNvSpPr txBox="1"/>
          <p:nvPr/>
        </p:nvSpPr>
        <p:spPr>
          <a:xfrm>
            <a:off x="7897939" y="6225134"/>
            <a:ext cx="887422" cy="253916"/>
          </a:xfrm>
          <a:prstGeom prst="rect">
            <a:avLst/>
          </a:prstGeom>
          <a:noFill/>
        </p:spPr>
        <p:txBody>
          <a:bodyPr wrap="none" rIns="0" rtlCol="0">
            <a:spAutoFit/>
          </a:bodyPr>
          <a:lstStyle/>
          <a:p>
            <a:pPr algn="r"/>
            <a:r>
              <a:rPr lang="fr-FR" sz="1050" i="1">
                <a:hlinkClick r:id="rId9"/>
              </a:rPr>
              <a:t>(I4CE, 2020)</a:t>
            </a:r>
            <a:endParaRPr lang="fr-FR" sz="1050" i="1"/>
          </a:p>
        </p:txBody>
      </p:sp>
      <p:pic>
        <p:nvPicPr>
          <p:cNvPr id="44" name="Image 43">
            <a:extLst>
              <a:ext uri="{FF2B5EF4-FFF2-40B4-BE49-F238E27FC236}">
                <a16:creationId xmlns:a16="http://schemas.microsoft.com/office/drawing/2014/main" id="{BC7832CB-A8E8-41E9-817A-CF6C1EB420D0}"/>
              </a:ext>
            </a:extLst>
          </p:cNvPr>
          <p:cNvPicPr>
            <a:picLocks noChangeAspect="1"/>
          </p:cNvPicPr>
          <p:nvPr/>
        </p:nvPicPr>
        <p:blipFill>
          <a:blip r:embed="rId10"/>
          <a:stretch>
            <a:fillRect/>
          </a:stretch>
        </p:blipFill>
        <p:spPr>
          <a:xfrm>
            <a:off x="4144099" y="5403198"/>
            <a:ext cx="2177091" cy="1154569"/>
          </a:xfrm>
          <a:prstGeom prst="rect">
            <a:avLst/>
          </a:prstGeom>
          <a:ln>
            <a:solidFill>
              <a:schemeClr val="tx1"/>
            </a:solidFill>
          </a:ln>
        </p:spPr>
      </p:pic>
      <p:sp>
        <p:nvSpPr>
          <p:cNvPr id="45" name="ZoneTexte 44">
            <a:extLst>
              <a:ext uri="{FF2B5EF4-FFF2-40B4-BE49-F238E27FC236}">
                <a16:creationId xmlns:a16="http://schemas.microsoft.com/office/drawing/2014/main" id="{6D19E269-B959-4AA9-856D-8B7255116A16}"/>
              </a:ext>
            </a:extLst>
          </p:cNvPr>
          <p:cNvSpPr txBox="1"/>
          <p:nvPr/>
        </p:nvSpPr>
        <p:spPr>
          <a:xfrm>
            <a:off x="5096592" y="6484256"/>
            <a:ext cx="1246601" cy="253916"/>
          </a:xfrm>
          <a:prstGeom prst="rect">
            <a:avLst/>
          </a:prstGeom>
          <a:noFill/>
        </p:spPr>
        <p:txBody>
          <a:bodyPr wrap="square" rIns="0" rtlCol="0">
            <a:spAutoFit/>
          </a:bodyPr>
          <a:lstStyle/>
          <a:p>
            <a:pPr algn="r"/>
            <a:r>
              <a:rPr lang="fr-FR" sz="1050" i="1">
                <a:hlinkClick r:id="rId11"/>
              </a:rPr>
              <a:t>oecd.org</a:t>
            </a:r>
            <a:endParaRPr lang="fr-FR" sz="1050" i="1"/>
          </a:p>
        </p:txBody>
      </p:sp>
      <p:pic>
        <p:nvPicPr>
          <p:cNvPr id="46" name="Image 45">
            <a:extLst>
              <a:ext uri="{FF2B5EF4-FFF2-40B4-BE49-F238E27FC236}">
                <a16:creationId xmlns:a16="http://schemas.microsoft.com/office/drawing/2014/main" id="{F800FABC-6326-4926-90C3-E7AB10445C88}"/>
              </a:ext>
            </a:extLst>
          </p:cNvPr>
          <p:cNvPicPr>
            <a:picLocks noChangeAspect="1"/>
          </p:cNvPicPr>
          <p:nvPr/>
        </p:nvPicPr>
        <p:blipFill>
          <a:blip r:embed="rId12"/>
          <a:stretch>
            <a:fillRect/>
          </a:stretch>
        </p:blipFill>
        <p:spPr>
          <a:xfrm>
            <a:off x="80273" y="3772258"/>
            <a:ext cx="1483379" cy="2244980"/>
          </a:xfrm>
          <a:prstGeom prst="rect">
            <a:avLst/>
          </a:prstGeom>
          <a:ln>
            <a:solidFill>
              <a:schemeClr val="tx1"/>
            </a:solidFill>
          </a:ln>
        </p:spPr>
      </p:pic>
      <p:sp>
        <p:nvSpPr>
          <p:cNvPr id="47" name="ZoneTexte 46">
            <a:extLst>
              <a:ext uri="{FF2B5EF4-FFF2-40B4-BE49-F238E27FC236}">
                <a16:creationId xmlns:a16="http://schemas.microsoft.com/office/drawing/2014/main" id="{A55AAAAC-CAA4-44FB-B1F2-121A70DBA07B}"/>
              </a:ext>
            </a:extLst>
          </p:cNvPr>
          <p:cNvSpPr txBox="1"/>
          <p:nvPr/>
        </p:nvSpPr>
        <p:spPr>
          <a:xfrm>
            <a:off x="308694" y="5980483"/>
            <a:ext cx="1246601" cy="253916"/>
          </a:xfrm>
          <a:prstGeom prst="rect">
            <a:avLst/>
          </a:prstGeom>
          <a:noFill/>
        </p:spPr>
        <p:txBody>
          <a:bodyPr wrap="square" rIns="0" rtlCol="0">
            <a:spAutoFit/>
          </a:bodyPr>
          <a:lstStyle/>
          <a:p>
            <a:pPr algn="r"/>
            <a:r>
              <a:rPr lang="fr-FR" sz="1050" i="1">
                <a:hlinkClick r:id="rId13"/>
              </a:rPr>
              <a:t>(UNDP, 2015)</a:t>
            </a:r>
            <a:endParaRPr lang="fr-FR" sz="1050" i="1"/>
          </a:p>
        </p:txBody>
      </p:sp>
      <p:pic>
        <p:nvPicPr>
          <p:cNvPr id="26" name="Image 25">
            <a:extLst>
              <a:ext uri="{FF2B5EF4-FFF2-40B4-BE49-F238E27FC236}">
                <a16:creationId xmlns:a16="http://schemas.microsoft.com/office/drawing/2014/main" id="{57E0F09E-D8A8-437F-9600-DE3843871886}"/>
              </a:ext>
            </a:extLst>
          </p:cNvPr>
          <p:cNvPicPr>
            <a:picLocks noChangeAspect="1"/>
          </p:cNvPicPr>
          <p:nvPr/>
        </p:nvPicPr>
        <p:blipFill>
          <a:blip r:embed="rId14"/>
          <a:stretch>
            <a:fillRect/>
          </a:stretch>
        </p:blipFill>
        <p:spPr>
          <a:xfrm>
            <a:off x="4483997" y="2385742"/>
            <a:ext cx="2244628" cy="1260852"/>
          </a:xfrm>
          <a:prstGeom prst="rect">
            <a:avLst/>
          </a:prstGeom>
          <a:ln>
            <a:solidFill>
              <a:schemeClr val="tx1"/>
            </a:solidFill>
          </a:ln>
        </p:spPr>
      </p:pic>
      <p:sp>
        <p:nvSpPr>
          <p:cNvPr id="27" name="ZoneTexte 26">
            <a:extLst>
              <a:ext uri="{FF2B5EF4-FFF2-40B4-BE49-F238E27FC236}">
                <a16:creationId xmlns:a16="http://schemas.microsoft.com/office/drawing/2014/main" id="{7EF88F93-FBC8-4AB6-8741-401D690371CD}"/>
              </a:ext>
            </a:extLst>
          </p:cNvPr>
          <p:cNvSpPr txBox="1"/>
          <p:nvPr/>
        </p:nvSpPr>
        <p:spPr>
          <a:xfrm>
            <a:off x="5863645" y="3602881"/>
            <a:ext cx="864980" cy="253916"/>
          </a:xfrm>
          <a:prstGeom prst="rect">
            <a:avLst/>
          </a:prstGeom>
          <a:noFill/>
        </p:spPr>
        <p:txBody>
          <a:bodyPr wrap="none" rIns="0" rtlCol="0">
            <a:spAutoFit/>
          </a:bodyPr>
          <a:lstStyle/>
          <a:p>
            <a:pPr algn="r"/>
            <a:r>
              <a:rPr lang="fr-FR" sz="1050" i="1">
                <a:hlinkClick r:id="rId15"/>
              </a:rPr>
              <a:t>(ID4D, 2020)</a:t>
            </a:r>
            <a:endParaRPr lang="fr-FR" sz="1050" i="1"/>
          </a:p>
        </p:txBody>
      </p:sp>
    </p:spTree>
    <p:extLst>
      <p:ext uri="{BB962C8B-B14F-4D97-AF65-F5344CB8AC3E}">
        <p14:creationId xmlns:p14="http://schemas.microsoft.com/office/powerpoint/2010/main" val="164767993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8F10A71-45B4-4CC4-A1EF-C932563B2004}"/>
              </a:ext>
            </a:extLst>
          </p:cNvPr>
          <p:cNvSpPr>
            <a:spLocks noGrp="1"/>
          </p:cNvSpPr>
          <p:nvPr>
            <p:ph type="title"/>
          </p:nvPr>
        </p:nvSpPr>
        <p:spPr/>
        <p:txBody>
          <a:bodyPr>
            <a:normAutofit/>
          </a:bodyPr>
          <a:lstStyle/>
          <a:p>
            <a:r>
              <a:rPr lang="fr-FR" dirty="0"/>
              <a:t>Une dynamique internationale et nationale… </a:t>
            </a:r>
          </a:p>
        </p:txBody>
      </p:sp>
      <p:pic>
        <p:nvPicPr>
          <p:cNvPr id="1026" name="Picture 2" descr="One Planet Summit et programme des &quot;side events&quot; - GreenUnivers">
            <a:extLst>
              <a:ext uri="{FF2B5EF4-FFF2-40B4-BE49-F238E27FC236}">
                <a16:creationId xmlns:a16="http://schemas.microsoft.com/office/drawing/2014/main" id="{63DC103E-01FC-4AFC-9F85-FDE5CD56C2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4747"/>
          <a:stretch/>
        </p:blipFill>
        <p:spPr bwMode="auto">
          <a:xfrm>
            <a:off x="225987" y="1959643"/>
            <a:ext cx="643594" cy="6471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remière réunion 2019 du groupe anticorruption de l'OCDE et consultation  publique sur la lutte contre la corruption internationale | Direction  générale du Trésor">
            <a:extLst>
              <a:ext uri="{FF2B5EF4-FFF2-40B4-BE49-F238E27FC236}">
                <a16:creationId xmlns:a16="http://schemas.microsoft.com/office/drawing/2014/main" id="{E5D00D4E-EC40-4A82-BFF0-82B266F4DFF5}"/>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919337" y="1861414"/>
            <a:ext cx="897213" cy="858293"/>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descr="Une image contenant texte&#10;&#10;Description générée automatiquement">
            <a:extLst>
              <a:ext uri="{FF2B5EF4-FFF2-40B4-BE49-F238E27FC236}">
                <a16:creationId xmlns:a16="http://schemas.microsoft.com/office/drawing/2014/main" id="{94E1CD41-1E8C-4F93-9CB5-F88FC0CEDA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54063" y="2092411"/>
            <a:ext cx="777264" cy="937490"/>
          </a:xfrm>
          <a:prstGeom prst="rect">
            <a:avLst/>
          </a:prstGeom>
        </p:spPr>
      </p:pic>
      <p:pic>
        <p:nvPicPr>
          <p:cNvPr id="1030" name="Picture 6" descr="Accueil | budget.gouv.fr">
            <a:extLst>
              <a:ext uri="{FF2B5EF4-FFF2-40B4-BE49-F238E27FC236}">
                <a16:creationId xmlns:a16="http://schemas.microsoft.com/office/drawing/2014/main" id="{DFFAEF25-F1E8-4B91-976F-8FC05BC3EB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0811" y="2131374"/>
            <a:ext cx="1148564" cy="927014"/>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534E22A2-A3B5-418A-91AF-DE53BEFDFA89}"/>
              </a:ext>
            </a:extLst>
          </p:cNvPr>
          <p:cNvPicPr>
            <a:picLocks noChangeAspect="1"/>
          </p:cNvPicPr>
          <p:nvPr/>
        </p:nvPicPr>
        <p:blipFill rotWithShape="1">
          <a:blip r:embed="rId7">
            <a:extLst>
              <a:ext uri="{28A0092B-C50C-407E-A947-70E740481C1C}">
                <a14:useLocalDpi xmlns:a14="http://schemas.microsoft.com/office/drawing/2010/main" val="0"/>
              </a:ext>
            </a:extLst>
          </a:blip>
          <a:srcRect l="3598" t="23145" r="2056" b="11299"/>
          <a:stretch/>
        </p:blipFill>
        <p:spPr>
          <a:xfrm>
            <a:off x="3484082" y="1883999"/>
            <a:ext cx="1884218" cy="504791"/>
          </a:xfrm>
          <a:prstGeom prst="rect">
            <a:avLst/>
          </a:prstGeom>
        </p:spPr>
      </p:pic>
      <p:pic>
        <p:nvPicPr>
          <p:cNvPr id="11" name="Image 10" descr="Une image contenant texte&#10;&#10;Description générée automatiquement">
            <a:extLst>
              <a:ext uri="{FF2B5EF4-FFF2-40B4-BE49-F238E27FC236}">
                <a16:creationId xmlns:a16="http://schemas.microsoft.com/office/drawing/2014/main" id="{DE632595-3C44-493A-BE0C-2916A3D616A4}"/>
              </a:ext>
            </a:extLst>
          </p:cNvPr>
          <p:cNvPicPr>
            <a:picLocks noChangeAspect="1"/>
          </p:cNvPicPr>
          <p:nvPr/>
        </p:nvPicPr>
        <p:blipFill rotWithShape="1">
          <a:blip r:embed="rId8">
            <a:extLst>
              <a:ext uri="{28A0092B-C50C-407E-A947-70E740481C1C}">
                <a14:useLocalDpi xmlns:a14="http://schemas.microsoft.com/office/drawing/2010/main" val="0"/>
              </a:ext>
            </a:extLst>
          </a:blip>
          <a:srcRect r="49876"/>
          <a:stretch/>
        </p:blipFill>
        <p:spPr>
          <a:xfrm>
            <a:off x="4104650" y="2497495"/>
            <a:ext cx="658278" cy="720080"/>
          </a:xfrm>
          <a:prstGeom prst="rect">
            <a:avLst/>
          </a:prstGeom>
        </p:spPr>
      </p:pic>
      <p:grpSp>
        <p:nvGrpSpPr>
          <p:cNvPr id="12" name="Groupe 11">
            <a:extLst>
              <a:ext uri="{FF2B5EF4-FFF2-40B4-BE49-F238E27FC236}">
                <a16:creationId xmlns:a16="http://schemas.microsoft.com/office/drawing/2014/main" id="{CC34E017-CFA0-469E-9EF8-55F4C2C2B020}"/>
              </a:ext>
            </a:extLst>
          </p:cNvPr>
          <p:cNvGrpSpPr/>
          <p:nvPr/>
        </p:nvGrpSpPr>
        <p:grpSpPr>
          <a:xfrm>
            <a:off x="344340" y="2810793"/>
            <a:ext cx="1297130" cy="388202"/>
            <a:chOff x="1066014" y="4906327"/>
            <a:chExt cx="1297130" cy="388202"/>
          </a:xfrm>
        </p:grpSpPr>
        <p:pic>
          <p:nvPicPr>
            <p:cNvPr id="1032" name="Picture 8" descr="Drapeau de la France — Wikipédia">
              <a:extLst>
                <a:ext uri="{FF2B5EF4-FFF2-40B4-BE49-F238E27FC236}">
                  <a16:creationId xmlns:a16="http://schemas.microsoft.com/office/drawing/2014/main" id="{F57AB939-E5F8-465A-8030-1844BC33B29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6014" y="4933788"/>
              <a:ext cx="485696" cy="32379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Le drapeau du Mexique – Voyager Au Mexique">
              <a:extLst>
                <a:ext uri="{FF2B5EF4-FFF2-40B4-BE49-F238E27FC236}">
                  <a16:creationId xmlns:a16="http://schemas.microsoft.com/office/drawing/2014/main" id="{A9B6834B-37B2-44E9-9395-5C8AD2662E1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40267" y="4906327"/>
              <a:ext cx="622877" cy="388202"/>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4" name="Connecteur droit 13">
            <a:extLst>
              <a:ext uri="{FF2B5EF4-FFF2-40B4-BE49-F238E27FC236}">
                <a16:creationId xmlns:a16="http://schemas.microsoft.com/office/drawing/2014/main" id="{0DFA8C40-0B07-44E7-8D1B-D8E1DCF57F07}"/>
              </a:ext>
            </a:extLst>
          </p:cNvPr>
          <p:cNvCxnSpPr>
            <a:cxnSpLocks/>
          </p:cNvCxnSpPr>
          <p:nvPr/>
        </p:nvCxnSpPr>
        <p:spPr>
          <a:xfrm>
            <a:off x="-147782" y="3574473"/>
            <a:ext cx="9374909"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98F3CA7D-94C8-40C1-80D9-13F47CD77E91}"/>
              </a:ext>
            </a:extLst>
          </p:cNvPr>
          <p:cNvSpPr/>
          <p:nvPr/>
        </p:nvSpPr>
        <p:spPr>
          <a:xfrm>
            <a:off x="571291" y="3429000"/>
            <a:ext cx="591282" cy="288000"/>
          </a:xfrm>
          <a:prstGeom prst="rect">
            <a:avLst/>
          </a:prstGeom>
          <a:solidFill>
            <a:srgbClr val="0746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prstClr val="white"/>
                </a:solidFill>
                <a:effectLst/>
                <a:uLnTx/>
                <a:uFillTx/>
                <a:latin typeface="Helvetica"/>
                <a:ea typeface="+mn-ea"/>
                <a:cs typeface="+mn-cs"/>
              </a:rPr>
              <a:t>2017</a:t>
            </a:r>
          </a:p>
        </p:txBody>
      </p:sp>
      <p:sp>
        <p:nvSpPr>
          <p:cNvPr id="22" name="Rectangle 21">
            <a:extLst>
              <a:ext uri="{FF2B5EF4-FFF2-40B4-BE49-F238E27FC236}">
                <a16:creationId xmlns:a16="http://schemas.microsoft.com/office/drawing/2014/main" id="{E42A23CF-A5A3-4D29-860D-02778CD166B9}"/>
              </a:ext>
            </a:extLst>
          </p:cNvPr>
          <p:cNvSpPr/>
          <p:nvPr/>
        </p:nvSpPr>
        <p:spPr>
          <a:xfrm>
            <a:off x="2347054" y="3429000"/>
            <a:ext cx="591282" cy="288000"/>
          </a:xfrm>
          <a:prstGeom prst="rect">
            <a:avLst/>
          </a:prstGeom>
          <a:solidFill>
            <a:srgbClr val="0746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prstClr val="white"/>
                </a:solidFill>
                <a:effectLst/>
                <a:uLnTx/>
                <a:uFillTx/>
                <a:latin typeface="Helvetica"/>
                <a:ea typeface="+mn-ea"/>
                <a:cs typeface="+mn-cs"/>
              </a:rPr>
              <a:t>2019</a:t>
            </a:r>
          </a:p>
        </p:txBody>
      </p:sp>
      <p:sp>
        <p:nvSpPr>
          <p:cNvPr id="23" name="Rectangle 22">
            <a:extLst>
              <a:ext uri="{FF2B5EF4-FFF2-40B4-BE49-F238E27FC236}">
                <a16:creationId xmlns:a16="http://schemas.microsoft.com/office/drawing/2014/main" id="{7BDE6438-7818-4EB1-B616-B604198FCF47}"/>
              </a:ext>
            </a:extLst>
          </p:cNvPr>
          <p:cNvSpPr/>
          <p:nvPr/>
        </p:nvSpPr>
        <p:spPr>
          <a:xfrm>
            <a:off x="6008641" y="3408317"/>
            <a:ext cx="591282" cy="288000"/>
          </a:xfrm>
          <a:prstGeom prst="rect">
            <a:avLst/>
          </a:prstGeom>
          <a:solidFill>
            <a:srgbClr val="0746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prstClr val="white"/>
                </a:solidFill>
                <a:effectLst/>
                <a:uLnTx/>
                <a:uFillTx/>
                <a:latin typeface="Helvetica"/>
                <a:ea typeface="+mn-ea"/>
                <a:cs typeface="+mn-cs"/>
              </a:rPr>
              <a:t>2020</a:t>
            </a:r>
          </a:p>
        </p:txBody>
      </p:sp>
      <p:sp>
        <p:nvSpPr>
          <p:cNvPr id="17" name="ZoneTexte 16">
            <a:extLst>
              <a:ext uri="{FF2B5EF4-FFF2-40B4-BE49-F238E27FC236}">
                <a16:creationId xmlns:a16="http://schemas.microsoft.com/office/drawing/2014/main" id="{47D44927-BF14-4B3F-9BED-99C774DAA7CD}"/>
              </a:ext>
            </a:extLst>
          </p:cNvPr>
          <p:cNvSpPr txBox="1"/>
          <p:nvPr/>
        </p:nvSpPr>
        <p:spPr>
          <a:xfrm>
            <a:off x="274503" y="4211782"/>
            <a:ext cx="1395601"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srgbClr val="404041"/>
                </a:solidFill>
                <a:effectLst/>
                <a:uLnTx/>
                <a:uFillTx/>
                <a:latin typeface="Helvetica"/>
                <a:ea typeface="+mn-ea"/>
                <a:cs typeface="+mn-cs"/>
              </a:rPr>
              <a:t>Lancement du </a:t>
            </a:r>
            <a:r>
              <a:rPr kumimoji="0" lang="en-US" sz="1400" b="0" i="1" u="none" strike="noStrike" kern="1200" cap="none" spc="0" normalizeH="0" baseline="0" noProof="0">
                <a:ln>
                  <a:noFill/>
                </a:ln>
                <a:solidFill>
                  <a:srgbClr val="404041"/>
                </a:solidFill>
                <a:effectLst/>
                <a:uLnTx/>
                <a:uFillTx/>
                <a:latin typeface="Helvetica"/>
                <a:ea typeface="+mn-ea"/>
                <a:cs typeface="+mn-cs"/>
              </a:rPr>
              <a:t>Paris collaborative on Green Budgeting</a:t>
            </a:r>
            <a:endParaRPr kumimoji="0" lang="fr-FR" sz="1400" b="0" i="1" u="none" strike="noStrike" kern="1200" cap="none" spc="0" normalizeH="0" baseline="0" noProof="0">
              <a:ln>
                <a:noFill/>
              </a:ln>
              <a:solidFill>
                <a:srgbClr val="404041"/>
              </a:solidFill>
              <a:effectLst/>
              <a:uLnTx/>
              <a:uFillTx/>
              <a:latin typeface="Helvetica"/>
              <a:ea typeface="+mn-ea"/>
              <a:cs typeface="+mn-cs"/>
            </a:endParaRPr>
          </a:p>
        </p:txBody>
      </p:sp>
      <p:pic>
        <p:nvPicPr>
          <p:cNvPr id="26" name="Image 25">
            <a:hlinkClick r:id="rId11"/>
            <a:extLst>
              <a:ext uri="{FF2B5EF4-FFF2-40B4-BE49-F238E27FC236}">
                <a16:creationId xmlns:a16="http://schemas.microsoft.com/office/drawing/2014/main" id="{0F45E3DF-A339-4F35-BC6E-4C8BEF0D0A4C}"/>
              </a:ext>
            </a:extLst>
          </p:cNvPr>
          <p:cNvPicPr>
            <a:picLocks noChangeAspect="1"/>
          </p:cNvPicPr>
          <p:nvPr/>
        </p:nvPicPr>
        <p:blipFill rotWithShape="1">
          <a:blip r:embed="rId12"/>
          <a:srcRect l="74126" t="43700" r="16300" b="15288"/>
          <a:stretch/>
        </p:blipFill>
        <p:spPr>
          <a:xfrm>
            <a:off x="2347054" y="3834701"/>
            <a:ext cx="1140448" cy="1605804"/>
          </a:xfrm>
          <a:prstGeom prst="rect">
            <a:avLst/>
          </a:prstGeom>
          <a:effectLst>
            <a:outerShdw blurRad="50800" dist="38100" dir="2700000" algn="tl" rotWithShape="0">
              <a:prstClr val="black">
                <a:alpha val="40000"/>
              </a:prstClr>
            </a:outerShdw>
          </a:effectLst>
        </p:spPr>
      </p:pic>
      <p:sp>
        <p:nvSpPr>
          <p:cNvPr id="27" name="Espace réservé du contenu 1">
            <a:extLst>
              <a:ext uri="{FF2B5EF4-FFF2-40B4-BE49-F238E27FC236}">
                <a16:creationId xmlns:a16="http://schemas.microsoft.com/office/drawing/2014/main" id="{0AD7611E-98F7-4895-8060-61006F85C5CA}"/>
              </a:ext>
            </a:extLst>
          </p:cNvPr>
          <p:cNvSpPr txBox="1">
            <a:spLocks/>
          </p:cNvSpPr>
          <p:nvPr/>
        </p:nvSpPr>
        <p:spPr>
          <a:xfrm>
            <a:off x="2266596" y="5500170"/>
            <a:ext cx="1683577" cy="1048066"/>
          </a:xfrm>
          <a:prstGeom prst="rect">
            <a:avLst/>
          </a:prstGeom>
        </p:spPr>
        <p:txBody>
          <a:bodyPr vert="horz" lIns="91440" tIns="45720" rIns="91440" bIns="45720" rtlCol="0" anchor="t">
            <a:noAutofit/>
          </a:bodyPr>
          <a:lstStyle>
            <a:lvl1pPr marL="342900" indent="-342900" algn="l" defTabSz="914400" rtl="0" eaLnBrk="1" latinLnBrk="0" hangingPunct="1">
              <a:spcBef>
                <a:spcPts val="6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fr-FR" sz="1200" b="0" i="1" u="sng" strike="noStrike" kern="1200" cap="none" spc="0" normalizeH="0" baseline="0" noProof="0">
                <a:ln>
                  <a:noFill/>
                </a:ln>
                <a:solidFill>
                  <a:srgbClr val="404041"/>
                </a:solidFill>
                <a:effectLst/>
                <a:uLnTx/>
                <a:uFillTx/>
                <a:latin typeface="Helvetica"/>
                <a:ea typeface="+mn-ea"/>
                <a:cs typeface="Helvetica"/>
                <a:hlinkClick r:id="rId11"/>
              </a:rPr>
              <a:t>Evaluation à 360° du budget de l’Etat, I4CE, 2019</a:t>
            </a:r>
            <a:endParaRPr kumimoji="0" lang="fr-FR" sz="1200" b="0" i="0" u="sng" strike="noStrike" kern="1200" cap="none" spc="0" normalizeH="0" baseline="0" noProof="0">
              <a:ln>
                <a:noFill/>
              </a:ln>
              <a:solidFill>
                <a:srgbClr val="404041"/>
              </a:solidFill>
              <a:effectLst/>
              <a:uLnTx/>
              <a:uFillTx/>
              <a:latin typeface="Helvetica"/>
              <a:ea typeface="+mn-ea"/>
              <a:cs typeface="Helvetica"/>
            </a:endParaRP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fr-FR" sz="1200" b="0" i="0" u="sng" strike="noStrike" kern="1200" cap="none" spc="0" normalizeH="0" baseline="0" noProof="0">
              <a:ln>
                <a:noFill/>
              </a:ln>
              <a:solidFill>
                <a:srgbClr val="404041"/>
              </a:solidFill>
              <a:effectLst/>
              <a:uLnTx/>
              <a:uFillTx/>
              <a:latin typeface="Helvetica"/>
              <a:ea typeface="+mn-ea"/>
              <a:cs typeface="Helvetica"/>
            </a:endParaRPr>
          </a:p>
        </p:txBody>
      </p:sp>
      <p:pic>
        <p:nvPicPr>
          <p:cNvPr id="19" name="Image 18">
            <a:extLst>
              <a:ext uri="{FF2B5EF4-FFF2-40B4-BE49-F238E27FC236}">
                <a16:creationId xmlns:a16="http://schemas.microsoft.com/office/drawing/2014/main" id="{6315A1C9-3F39-40E9-A87C-6CE308EE6820}"/>
              </a:ext>
            </a:extLst>
          </p:cNvPr>
          <p:cNvPicPr>
            <a:picLocks noChangeAspect="1"/>
          </p:cNvPicPr>
          <p:nvPr/>
        </p:nvPicPr>
        <p:blipFill rotWithShape="1">
          <a:blip r:embed="rId13"/>
          <a:srcRect l="10584" t="13946" r="17117"/>
          <a:stretch/>
        </p:blipFill>
        <p:spPr>
          <a:xfrm>
            <a:off x="4002882" y="3834701"/>
            <a:ext cx="1140448" cy="1494732"/>
          </a:xfrm>
          <a:prstGeom prst="rect">
            <a:avLst/>
          </a:prstGeom>
          <a:effectLst>
            <a:outerShdw blurRad="50800" dist="38100" dir="2700000" algn="tl" rotWithShape="0">
              <a:prstClr val="black">
                <a:alpha val="40000"/>
              </a:prstClr>
            </a:outerShdw>
          </a:effectLst>
        </p:spPr>
      </p:pic>
      <p:sp>
        <p:nvSpPr>
          <p:cNvPr id="30" name="Espace réservé du contenu 1">
            <a:extLst>
              <a:ext uri="{FF2B5EF4-FFF2-40B4-BE49-F238E27FC236}">
                <a16:creationId xmlns:a16="http://schemas.microsoft.com/office/drawing/2014/main" id="{8707A75F-5B13-4D5F-B053-1F65E4C40080}"/>
              </a:ext>
            </a:extLst>
          </p:cNvPr>
          <p:cNvSpPr txBox="1">
            <a:spLocks/>
          </p:cNvSpPr>
          <p:nvPr/>
        </p:nvSpPr>
        <p:spPr>
          <a:xfrm>
            <a:off x="3919726" y="5500170"/>
            <a:ext cx="1683577" cy="1048066"/>
          </a:xfrm>
          <a:prstGeom prst="rect">
            <a:avLst/>
          </a:prstGeom>
        </p:spPr>
        <p:txBody>
          <a:bodyPr vert="horz" lIns="91440" tIns="45720" rIns="91440" bIns="45720" rtlCol="0" anchor="t">
            <a:noAutofit/>
          </a:bodyPr>
          <a:lstStyle>
            <a:lvl1pPr marL="342900" indent="-342900" algn="l" defTabSz="914400" rtl="0" eaLnBrk="1" latinLnBrk="0" hangingPunct="1">
              <a:spcBef>
                <a:spcPts val="6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fr-FR" sz="1200" b="0" i="1" u="sng" strike="noStrike" kern="1200" cap="none" spc="0" normalizeH="0" baseline="0" noProof="0">
                <a:ln>
                  <a:noFill/>
                </a:ln>
                <a:solidFill>
                  <a:srgbClr val="404041"/>
                </a:solidFill>
                <a:effectLst/>
                <a:uLnTx/>
                <a:uFillTx/>
                <a:latin typeface="Helvetica"/>
                <a:ea typeface="+mn-ea"/>
                <a:cs typeface="Helvetica"/>
                <a:hlinkClick r:id="rId14"/>
              </a:rPr>
              <a:t>Green </a:t>
            </a:r>
            <a:r>
              <a:rPr kumimoji="0" lang="fr-FR" sz="1200" b="0" i="1" u="sng" strike="noStrike" kern="1200" cap="none" spc="0" normalizeH="0" baseline="0" noProof="0" err="1">
                <a:ln>
                  <a:noFill/>
                </a:ln>
                <a:solidFill>
                  <a:srgbClr val="404041"/>
                </a:solidFill>
                <a:effectLst/>
                <a:uLnTx/>
                <a:uFillTx/>
                <a:latin typeface="Helvetica"/>
                <a:ea typeface="+mn-ea"/>
                <a:cs typeface="Helvetica"/>
                <a:hlinkClick r:id="rId14"/>
              </a:rPr>
              <a:t>Budgeting</a:t>
            </a:r>
            <a:r>
              <a:rPr kumimoji="0" lang="fr-FR" sz="1200" b="0" i="1" u="sng" strike="noStrike" kern="1200" cap="none" spc="0" normalizeH="0" baseline="0" noProof="0">
                <a:ln>
                  <a:noFill/>
                </a:ln>
                <a:solidFill>
                  <a:srgbClr val="404041"/>
                </a:solidFill>
                <a:effectLst/>
                <a:uLnTx/>
                <a:uFillTx/>
                <a:latin typeface="Helvetica"/>
                <a:ea typeface="+mn-ea"/>
                <a:cs typeface="Helvetica"/>
                <a:hlinkClick r:id="rId14"/>
              </a:rPr>
              <a:t> : proposition de méthode</a:t>
            </a:r>
            <a:endParaRPr kumimoji="0" lang="fr-FR" sz="1200" b="0" i="0" u="sng" strike="noStrike" kern="1200" cap="none" spc="0" normalizeH="0" baseline="0" noProof="0">
              <a:ln>
                <a:noFill/>
              </a:ln>
              <a:solidFill>
                <a:srgbClr val="404041"/>
              </a:solidFill>
              <a:effectLst/>
              <a:uLnTx/>
              <a:uFillTx/>
              <a:latin typeface="Helvetica"/>
              <a:ea typeface="+mn-ea"/>
              <a:cs typeface="Helvetica"/>
            </a:endParaRP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fr-FR" sz="1200" b="0" i="0" u="sng" strike="noStrike" kern="1200" cap="none" spc="0" normalizeH="0" baseline="0" noProof="0">
              <a:ln>
                <a:noFill/>
              </a:ln>
              <a:solidFill>
                <a:srgbClr val="404041"/>
              </a:solidFill>
              <a:effectLst/>
              <a:uLnTx/>
              <a:uFillTx/>
              <a:latin typeface="Helvetica"/>
              <a:ea typeface="+mn-ea"/>
              <a:cs typeface="Helvetica"/>
            </a:endParaRPr>
          </a:p>
        </p:txBody>
      </p:sp>
      <p:pic>
        <p:nvPicPr>
          <p:cNvPr id="31" name="Image 30">
            <a:extLst>
              <a:ext uri="{FF2B5EF4-FFF2-40B4-BE49-F238E27FC236}">
                <a16:creationId xmlns:a16="http://schemas.microsoft.com/office/drawing/2014/main" id="{78A6491E-4B5E-480B-B57A-6D70AE03BFF8}"/>
              </a:ext>
            </a:extLst>
          </p:cNvPr>
          <p:cNvPicPr>
            <a:picLocks noChangeAspect="1"/>
          </p:cNvPicPr>
          <p:nvPr/>
        </p:nvPicPr>
        <p:blipFill rotWithShape="1">
          <a:blip r:embed="rId15"/>
          <a:srcRect r="15074"/>
          <a:stretch/>
        </p:blipFill>
        <p:spPr>
          <a:xfrm>
            <a:off x="5818363" y="3786676"/>
            <a:ext cx="1140448" cy="1590455"/>
          </a:xfrm>
          <a:prstGeom prst="rect">
            <a:avLst/>
          </a:prstGeom>
          <a:effectLst>
            <a:outerShdw blurRad="50800" dist="38100" dir="2700000" algn="tl" rotWithShape="0">
              <a:prstClr val="black">
                <a:alpha val="40000"/>
              </a:prstClr>
            </a:outerShdw>
          </a:effectLst>
        </p:spPr>
      </p:pic>
      <p:sp>
        <p:nvSpPr>
          <p:cNvPr id="32" name="Espace réservé du contenu 1">
            <a:extLst>
              <a:ext uri="{FF2B5EF4-FFF2-40B4-BE49-F238E27FC236}">
                <a16:creationId xmlns:a16="http://schemas.microsoft.com/office/drawing/2014/main" id="{B683066A-AB44-4251-B9B1-AFD636A4B3F7}"/>
              </a:ext>
            </a:extLst>
          </p:cNvPr>
          <p:cNvSpPr txBox="1">
            <a:spLocks/>
          </p:cNvSpPr>
          <p:nvPr/>
        </p:nvSpPr>
        <p:spPr>
          <a:xfrm>
            <a:off x="5665790" y="5500170"/>
            <a:ext cx="1683577" cy="1048066"/>
          </a:xfrm>
          <a:prstGeom prst="rect">
            <a:avLst/>
          </a:prstGeom>
        </p:spPr>
        <p:txBody>
          <a:bodyPr vert="horz" lIns="91440" tIns="45720" rIns="91440" bIns="45720" rtlCol="0" anchor="t">
            <a:noAutofit/>
          </a:bodyPr>
          <a:lstStyle>
            <a:lvl1pPr marL="342900" indent="-342900" algn="l" defTabSz="914400" rtl="0" eaLnBrk="1" latinLnBrk="0" hangingPunct="1">
              <a:spcBef>
                <a:spcPts val="6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fr-FR" sz="1200" b="0" i="1" u="sng" strike="noStrike" kern="1200" cap="none" spc="0" normalizeH="0" baseline="0" noProof="0">
                <a:ln>
                  <a:noFill/>
                </a:ln>
                <a:solidFill>
                  <a:srgbClr val="404041"/>
                </a:solidFill>
                <a:effectLst/>
                <a:uLnTx/>
                <a:uFillTx/>
                <a:latin typeface="Helvetica"/>
                <a:ea typeface="+mn-ea"/>
                <a:cs typeface="Helvetica"/>
                <a:hlinkClick r:id="rId16"/>
              </a:rPr>
              <a:t>Rapport sur l’impact environnemental du budget de l’Etat</a:t>
            </a:r>
            <a:endParaRPr kumimoji="0" lang="fr-FR" sz="1200" b="0" i="0" u="sng" strike="noStrike" kern="1200" cap="none" spc="0" normalizeH="0" baseline="0" noProof="0">
              <a:ln>
                <a:noFill/>
              </a:ln>
              <a:solidFill>
                <a:srgbClr val="404041"/>
              </a:solidFill>
              <a:effectLst/>
              <a:uLnTx/>
              <a:uFillTx/>
              <a:latin typeface="Helvetica"/>
              <a:ea typeface="+mn-ea"/>
              <a:cs typeface="Helvetica"/>
            </a:endParaRP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fr-FR" sz="1200" b="0" i="0" u="sng" strike="noStrike" kern="1200" cap="none" spc="0" normalizeH="0" baseline="0" noProof="0">
              <a:ln>
                <a:noFill/>
              </a:ln>
              <a:solidFill>
                <a:srgbClr val="404041"/>
              </a:solidFill>
              <a:effectLst/>
              <a:uLnTx/>
              <a:uFillTx/>
              <a:latin typeface="Helvetica"/>
              <a:ea typeface="+mn-ea"/>
              <a:cs typeface="Helvetica"/>
            </a:endParaRPr>
          </a:p>
        </p:txBody>
      </p:sp>
      <p:sp>
        <p:nvSpPr>
          <p:cNvPr id="24" name="Rectangle 23">
            <a:extLst>
              <a:ext uri="{FF2B5EF4-FFF2-40B4-BE49-F238E27FC236}">
                <a16:creationId xmlns:a16="http://schemas.microsoft.com/office/drawing/2014/main" id="{F92C6D20-CF66-4404-951A-1B7A68671F41}"/>
              </a:ext>
            </a:extLst>
          </p:cNvPr>
          <p:cNvSpPr/>
          <p:nvPr/>
        </p:nvSpPr>
        <p:spPr>
          <a:xfrm>
            <a:off x="8087382" y="3409714"/>
            <a:ext cx="591282" cy="288000"/>
          </a:xfrm>
          <a:prstGeom prst="rect">
            <a:avLst/>
          </a:prstGeom>
          <a:solidFill>
            <a:srgbClr val="0746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prstClr val="white"/>
                </a:solidFill>
                <a:effectLst/>
                <a:uLnTx/>
                <a:uFillTx/>
                <a:latin typeface="Helvetica"/>
                <a:ea typeface="+mn-ea"/>
                <a:cs typeface="+mn-cs"/>
              </a:rPr>
              <a:t>2021</a:t>
            </a:r>
          </a:p>
        </p:txBody>
      </p:sp>
      <p:cxnSp>
        <p:nvCxnSpPr>
          <p:cNvPr id="4" name="Connecteur droit 3">
            <a:extLst>
              <a:ext uri="{FF2B5EF4-FFF2-40B4-BE49-F238E27FC236}">
                <a16:creationId xmlns:a16="http://schemas.microsoft.com/office/drawing/2014/main" id="{6B823334-BD37-4B41-BEDF-C005435F2E1D}"/>
              </a:ext>
            </a:extLst>
          </p:cNvPr>
          <p:cNvCxnSpPr>
            <a:cxnSpLocks/>
          </p:cNvCxnSpPr>
          <p:nvPr/>
        </p:nvCxnSpPr>
        <p:spPr>
          <a:xfrm>
            <a:off x="1628407" y="3574473"/>
            <a:ext cx="396336" cy="0"/>
          </a:xfrm>
          <a:prstGeom prst="line">
            <a:avLst/>
          </a:prstGeom>
          <a:ln w="571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8" name="ZoneTexte 27">
            <a:extLst>
              <a:ext uri="{FF2B5EF4-FFF2-40B4-BE49-F238E27FC236}">
                <a16:creationId xmlns:a16="http://schemas.microsoft.com/office/drawing/2014/main" id="{0688E03A-FCF4-49C5-AF02-21982DE5FC96}"/>
              </a:ext>
            </a:extLst>
          </p:cNvPr>
          <p:cNvSpPr txBox="1"/>
          <p:nvPr/>
        </p:nvSpPr>
        <p:spPr>
          <a:xfrm>
            <a:off x="7867998" y="3929176"/>
            <a:ext cx="1359130" cy="30777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1" u="none" strike="noStrike" kern="1200" cap="none" spc="0" normalizeH="0" baseline="0" noProof="0">
              <a:ln>
                <a:noFill/>
              </a:ln>
              <a:solidFill>
                <a:srgbClr val="404041"/>
              </a:solidFill>
              <a:effectLst/>
              <a:uLnTx/>
              <a:uFillTx/>
              <a:latin typeface="Helvetica"/>
              <a:ea typeface="+mn-ea"/>
              <a:cs typeface="Helvetica"/>
            </a:endParaRPr>
          </a:p>
        </p:txBody>
      </p:sp>
      <p:pic>
        <p:nvPicPr>
          <p:cNvPr id="2" name="Image 5" descr="Une image contenant texte&#10;&#10;Description générée automatiquement">
            <a:extLst>
              <a:ext uri="{FF2B5EF4-FFF2-40B4-BE49-F238E27FC236}">
                <a16:creationId xmlns:a16="http://schemas.microsoft.com/office/drawing/2014/main" id="{CAFF962B-24C4-499A-AB51-8CFF5F180124}"/>
              </a:ext>
            </a:extLst>
          </p:cNvPr>
          <p:cNvPicPr>
            <a:picLocks noChangeAspect="1"/>
          </p:cNvPicPr>
          <p:nvPr/>
        </p:nvPicPr>
        <p:blipFill>
          <a:blip r:embed="rId17"/>
          <a:stretch>
            <a:fillRect/>
          </a:stretch>
        </p:blipFill>
        <p:spPr>
          <a:xfrm>
            <a:off x="7791610" y="3727032"/>
            <a:ext cx="1187184" cy="1718751"/>
          </a:xfrm>
          <a:prstGeom prst="rect">
            <a:avLst/>
          </a:prstGeom>
        </p:spPr>
      </p:pic>
      <p:sp>
        <p:nvSpPr>
          <p:cNvPr id="29" name="Espace réservé du contenu 1">
            <a:extLst>
              <a:ext uri="{FF2B5EF4-FFF2-40B4-BE49-F238E27FC236}">
                <a16:creationId xmlns:a16="http://schemas.microsoft.com/office/drawing/2014/main" id="{916C1CC3-76BE-4D41-9ED5-C635FFA21C6B}"/>
              </a:ext>
            </a:extLst>
          </p:cNvPr>
          <p:cNvSpPr txBox="1">
            <a:spLocks/>
          </p:cNvSpPr>
          <p:nvPr/>
        </p:nvSpPr>
        <p:spPr>
          <a:xfrm>
            <a:off x="7644428" y="5500169"/>
            <a:ext cx="1683577" cy="1048066"/>
          </a:xfrm>
          <a:prstGeom prst="rect">
            <a:avLst/>
          </a:prstGeom>
        </p:spPr>
        <p:txBody>
          <a:bodyPr vert="horz" lIns="91440" tIns="45720" rIns="91440" bIns="45720" rtlCol="0" anchor="t">
            <a:noAutofit/>
          </a:bodyPr>
          <a:lstStyle>
            <a:lvl1pPr marL="342900" indent="-342900" algn="l" defTabSz="914400" rtl="0" eaLnBrk="1" latinLnBrk="0" hangingPunct="1">
              <a:spcBef>
                <a:spcPts val="6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fr-FR" sz="1200" b="0" i="1" u="sng" strike="noStrike" kern="1200" cap="none" spc="0" normalizeH="0" baseline="0" noProof="0">
                <a:ln>
                  <a:noFill/>
                </a:ln>
                <a:solidFill>
                  <a:srgbClr val="404041"/>
                </a:solidFill>
                <a:effectLst/>
                <a:uLnTx/>
                <a:uFillTx/>
                <a:latin typeface="Helvetica"/>
                <a:ea typeface="+mn-ea"/>
                <a:cs typeface="Helvetica"/>
                <a:hlinkClick r:id="rId18"/>
              </a:rPr>
              <a:t>Rapport sur l’impact environnemental du budget de l’Etat</a:t>
            </a:r>
            <a:endParaRPr kumimoji="0" lang="fr-FR" sz="1200" b="0" i="0" u="sng" strike="noStrike" kern="1200" cap="none" spc="0" normalizeH="0" baseline="0" noProof="0">
              <a:ln>
                <a:noFill/>
              </a:ln>
              <a:solidFill>
                <a:srgbClr val="404041"/>
              </a:solidFill>
              <a:effectLst/>
              <a:uLnTx/>
              <a:uFillTx/>
              <a:latin typeface="Helvetica"/>
              <a:ea typeface="+mn-ea"/>
              <a:cs typeface="Helvetica"/>
            </a:endParaRP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fr-FR" sz="1200" b="0" i="0" u="sng" strike="noStrike" kern="1200" cap="none" spc="0" normalizeH="0" baseline="0" noProof="0">
              <a:ln>
                <a:noFill/>
              </a:ln>
              <a:solidFill>
                <a:srgbClr val="404041"/>
              </a:solidFill>
              <a:effectLst/>
              <a:uLnTx/>
              <a:uFillTx/>
              <a:latin typeface="Helvetica"/>
              <a:ea typeface="+mn-ea"/>
              <a:cs typeface="Helvetica"/>
            </a:endParaRPr>
          </a:p>
        </p:txBody>
      </p:sp>
      <p:pic>
        <p:nvPicPr>
          <p:cNvPr id="33" name="Picture 6" descr="Accueil | budget.gouv.fr">
            <a:extLst>
              <a:ext uri="{FF2B5EF4-FFF2-40B4-BE49-F238E27FC236}">
                <a16:creationId xmlns:a16="http://schemas.microsoft.com/office/drawing/2014/main" id="{9EE5CE61-403C-49F8-ABCE-50D043D8BA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92878" y="2131373"/>
            <a:ext cx="1148564" cy="927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75431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58713810-5FBE-BBD9-F7AF-11E0DA0EB211}"/>
              </a:ext>
            </a:extLst>
          </p:cNvPr>
          <p:cNvSpPr>
            <a:spLocks noGrp="1"/>
          </p:cNvSpPr>
          <p:nvPr>
            <p:ph type="title"/>
          </p:nvPr>
        </p:nvSpPr>
        <p:spPr/>
        <p:txBody>
          <a:bodyPr/>
          <a:lstStyle/>
          <a:p>
            <a:r>
              <a:rPr lang="fr-FR" dirty="0"/>
              <a:t>… ailleurs dans le monde…</a:t>
            </a:r>
          </a:p>
        </p:txBody>
      </p:sp>
      <p:sp>
        <p:nvSpPr>
          <p:cNvPr id="4" name="Espace réservé du texte 3">
            <a:extLst>
              <a:ext uri="{FF2B5EF4-FFF2-40B4-BE49-F238E27FC236}">
                <a16:creationId xmlns:a16="http://schemas.microsoft.com/office/drawing/2014/main" id="{6B285B1D-7378-BA70-E2B8-E67DEE0B0560}"/>
              </a:ext>
            </a:extLst>
          </p:cNvPr>
          <p:cNvSpPr>
            <a:spLocks noGrp="1"/>
          </p:cNvSpPr>
          <p:nvPr>
            <p:ph type="body" sz="quarter" idx="10"/>
          </p:nvPr>
        </p:nvSpPr>
        <p:spPr/>
        <p:txBody>
          <a:bodyPr/>
          <a:lstStyle/>
          <a:p>
            <a:endParaRPr lang="fr-FR"/>
          </a:p>
        </p:txBody>
      </p:sp>
      <p:pic>
        <p:nvPicPr>
          <p:cNvPr id="9" name="Image 8">
            <a:extLst>
              <a:ext uri="{FF2B5EF4-FFF2-40B4-BE49-F238E27FC236}">
                <a16:creationId xmlns:a16="http://schemas.microsoft.com/office/drawing/2014/main" id="{665888EE-2854-4663-897C-194598276198}"/>
              </a:ext>
            </a:extLst>
          </p:cNvPr>
          <p:cNvPicPr>
            <a:picLocks noChangeAspect="1"/>
          </p:cNvPicPr>
          <p:nvPr/>
        </p:nvPicPr>
        <p:blipFill>
          <a:blip r:embed="rId3"/>
          <a:stretch>
            <a:fillRect/>
          </a:stretch>
        </p:blipFill>
        <p:spPr>
          <a:xfrm>
            <a:off x="251521" y="1413520"/>
            <a:ext cx="8523602" cy="5381973"/>
          </a:xfrm>
          <a:prstGeom prst="rect">
            <a:avLst/>
          </a:prstGeom>
        </p:spPr>
      </p:pic>
      <p:sp>
        <p:nvSpPr>
          <p:cNvPr id="11" name="ZoneTexte 10">
            <a:extLst>
              <a:ext uri="{FF2B5EF4-FFF2-40B4-BE49-F238E27FC236}">
                <a16:creationId xmlns:a16="http://schemas.microsoft.com/office/drawing/2014/main" id="{7D1DA2DC-5C88-414B-823C-0F92B1008CE6}"/>
              </a:ext>
            </a:extLst>
          </p:cNvPr>
          <p:cNvSpPr txBox="1"/>
          <p:nvPr/>
        </p:nvSpPr>
        <p:spPr>
          <a:xfrm>
            <a:off x="431223" y="6342002"/>
            <a:ext cx="8245186" cy="246221"/>
          </a:xfrm>
          <a:prstGeom prst="rect">
            <a:avLst/>
          </a:prstGeom>
          <a:solidFill>
            <a:srgbClr val="E7EBE9"/>
          </a:solidFill>
        </p:spPr>
        <p:txBody>
          <a:bodyPr wrap="square">
            <a:spAutoFit/>
          </a:bodyPr>
          <a:lstStyle/>
          <a:p>
            <a:r>
              <a:rPr lang="en-US" sz="1000" dirty="0">
                <a:effectLst/>
              </a:rPr>
              <a:t>Source : I4CE. 2023. « </a:t>
            </a:r>
            <a:r>
              <a:rPr lang="en-US" sz="1000" dirty="0">
                <a:effectLst/>
                <a:hlinkClick r:id="rId4"/>
              </a:rPr>
              <a:t>Greener, Better, Stronger: Factors for the Successful Implementation of Green Budgeting in EU Member States </a:t>
            </a:r>
            <a:endParaRPr lang="en-US" sz="1000" dirty="0">
              <a:effectLst/>
            </a:endParaRPr>
          </a:p>
        </p:txBody>
      </p:sp>
    </p:spTree>
    <p:extLst>
      <p:ext uri="{BB962C8B-B14F-4D97-AF65-F5344CB8AC3E}">
        <p14:creationId xmlns:p14="http://schemas.microsoft.com/office/powerpoint/2010/main" val="120215569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A73F71-2A9E-41A5-A195-3847589DE2D8}"/>
              </a:ext>
            </a:extLst>
          </p:cNvPr>
          <p:cNvSpPr/>
          <p:nvPr/>
        </p:nvSpPr>
        <p:spPr>
          <a:xfrm>
            <a:off x="1646642" y="1619626"/>
            <a:ext cx="3691224" cy="158451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Helvetica"/>
              <a:ea typeface="+mn-ea"/>
              <a:cs typeface="+mn-cs"/>
            </a:endParaRPr>
          </a:p>
        </p:txBody>
      </p:sp>
      <p:sp>
        <p:nvSpPr>
          <p:cNvPr id="2" name="Titre 1"/>
          <p:cNvSpPr>
            <a:spLocks noGrp="1"/>
          </p:cNvSpPr>
          <p:nvPr>
            <p:ph type="title"/>
          </p:nvPr>
        </p:nvSpPr>
        <p:spPr>
          <a:xfrm>
            <a:off x="251520" y="404664"/>
            <a:ext cx="8779938" cy="720080"/>
          </a:xfrm>
        </p:spPr>
        <p:txBody>
          <a:bodyPr>
            <a:normAutofit fontScale="90000"/>
          </a:bodyPr>
          <a:lstStyle/>
          <a:p>
            <a:r>
              <a:rPr lang="fr-FR" dirty="0"/>
              <a:t>… et au niveau local en France : co-construction d’une méthodologie avec les collectivités</a:t>
            </a:r>
            <a:endParaRPr lang="fr-FR" noProof="0" dirty="0"/>
          </a:p>
        </p:txBody>
      </p:sp>
      <p:pic>
        <p:nvPicPr>
          <p:cNvPr id="4" name="Picture 4" descr="Résultat de recherche d'images pour &quot;eurométropole strasbourg logo&quot;">
            <a:extLst>
              <a:ext uri="{FF2B5EF4-FFF2-40B4-BE49-F238E27FC236}">
                <a16:creationId xmlns:a16="http://schemas.microsoft.com/office/drawing/2014/main" id="{8D8A67CD-F529-4DD3-BDBA-96C9468F36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2671" y="2669945"/>
            <a:ext cx="1814835" cy="4456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ésultat de recherche d'images pour &quot;eurométropole lille logo&quot;">
            <a:extLst>
              <a:ext uri="{FF2B5EF4-FFF2-40B4-BE49-F238E27FC236}">
                <a16:creationId xmlns:a16="http://schemas.microsoft.com/office/drawing/2014/main" id="{9951AC60-6567-4224-B711-CFFA6925A473}"/>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996339" y="2431180"/>
            <a:ext cx="585189" cy="7213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ésultat de recherche d'images pour &quot;grand lyon&quot;">
            <a:extLst>
              <a:ext uri="{FF2B5EF4-FFF2-40B4-BE49-F238E27FC236}">
                <a16:creationId xmlns:a16="http://schemas.microsoft.com/office/drawing/2014/main" id="{64FE6841-0C2D-455D-9E21-52EFEB143AA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666" t="24444" r="12004" b="26669"/>
          <a:stretch/>
        </p:blipFill>
        <p:spPr bwMode="auto">
          <a:xfrm>
            <a:off x="3265939" y="1816507"/>
            <a:ext cx="877533" cy="58502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ésultat de recherche d'images pour &quot;amf maires&quot;">
            <a:extLst>
              <a:ext uri="{FF2B5EF4-FFF2-40B4-BE49-F238E27FC236}">
                <a16:creationId xmlns:a16="http://schemas.microsoft.com/office/drawing/2014/main" id="{25A1ED35-6970-4614-96C1-6FEA015698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14630" y="2011111"/>
            <a:ext cx="1577820" cy="84013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ésultat de recherche d'images pour &quot;france urbaine&quot;">
            <a:extLst>
              <a:ext uri="{FF2B5EF4-FFF2-40B4-BE49-F238E27FC236}">
                <a16:creationId xmlns:a16="http://schemas.microsoft.com/office/drawing/2014/main" id="{53DFCAC6-CC78-4194-8517-1BA5496488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86062" y="2109041"/>
            <a:ext cx="1375354" cy="68767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Résultat de recherche d'images pour &quot;climate kic&quot;">
            <a:extLst>
              <a:ext uri="{FF2B5EF4-FFF2-40B4-BE49-F238E27FC236}">
                <a16:creationId xmlns:a16="http://schemas.microsoft.com/office/drawing/2014/main" id="{4BF7EDEE-05CE-4C61-9851-307F3CB045A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9360" t="17153" r="7708" b="12250"/>
          <a:stretch/>
        </p:blipFill>
        <p:spPr bwMode="auto">
          <a:xfrm>
            <a:off x="6211705" y="5505030"/>
            <a:ext cx="1125895" cy="1002094"/>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DBB52410-172C-4F15-9104-9DC22E3644C9}"/>
              </a:ext>
            </a:extLst>
          </p:cNvPr>
          <p:cNvSpPr txBox="1"/>
          <p:nvPr/>
        </p:nvSpPr>
        <p:spPr>
          <a:xfrm>
            <a:off x="2036291" y="1444951"/>
            <a:ext cx="2458528" cy="369332"/>
          </a:xfrm>
          <a:prstGeom prst="rect">
            <a:avLst/>
          </a:prstGeom>
          <a:solidFill>
            <a:schemeClr val="bg1"/>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srgbClr val="404041"/>
                </a:solidFill>
                <a:effectLst/>
                <a:uLnTx/>
                <a:uFillTx/>
                <a:latin typeface="Helvetica"/>
                <a:ea typeface="+mn-ea"/>
                <a:cs typeface="+mn-cs"/>
              </a:rPr>
              <a:t>Collectivités pilotes</a:t>
            </a:r>
          </a:p>
        </p:txBody>
      </p:sp>
      <p:sp>
        <p:nvSpPr>
          <p:cNvPr id="23" name="Rectangle 22">
            <a:extLst>
              <a:ext uri="{FF2B5EF4-FFF2-40B4-BE49-F238E27FC236}">
                <a16:creationId xmlns:a16="http://schemas.microsoft.com/office/drawing/2014/main" id="{64CD21C0-1FF7-4E58-B8D1-DC4A0C52E107}"/>
              </a:ext>
            </a:extLst>
          </p:cNvPr>
          <p:cNvSpPr/>
          <p:nvPr/>
        </p:nvSpPr>
        <p:spPr>
          <a:xfrm>
            <a:off x="5540625" y="1619626"/>
            <a:ext cx="3387500" cy="158451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Helvetica"/>
              <a:ea typeface="+mn-ea"/>
              <a:cs typeface="+mn-cs"/>
            </a:endParaRPr>
          </a:p>
        </p:txBody>
      </p:sp>
      <p:sp>
        <p:nvSpPr>
          <p:cNvPr id="16" name="ZoneTexte 15">
            <a:extLst>
              <a:ext uri="{FF2B5EF4-FFF2-40B4-BE49-F238E27FC236}">
                <a16:creationId xmlns:a16="http://schemas.microsoft.com/office/drawing/2014/main" id="{C4C60F44-BB4A-4727-B503-3A13EB37BC69}"/>
              </a:ext>
            </a:extLst>
          </p:cNvPr>
          <p:cNvSpPr txBox="1"/>
          <p:nvPr/>
        </p:nvSpPr>
        <p:spPr>
          <a:xfrm>
            <a:off x="6514422" y="1434960"/>
            <a:ext cx="1441420"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srgbClr val="404041"/>
                </a:solidFill>
                <a:effectLst/>
                <a:uLnTx/>
                <a:uFillTx/>
                <a:latin typeface="Helvetica"/>
                <a:ea typeface="+mn-ea"/>
                <a:cs typeface="+mn-cs"/>
              </a:rPr>
              <a:t>Partenaires</a:t>
            </a:r>
          </a:p>
        </p:txBody>
      </p:sp>
      <p:sp>
        <p:nvSpPr>
          <p:cNvPr id="24" name="Rectangle 23">
            <a:extLst>
              <a:ext uri="{FF2B5EF4-FFF2-40B4-BE49-F238E27FC236}">
                <a16:creationId xmlns:a16="http://schemas.microsoft.com/office/drawing/2014/main" id="{413914B5-F5D1-4162-A8BD-D559F81CBF16}"/>
              </a:ext>
            </a:extLst>
          </p:cNvPr>
          <p:cNvSpPr/>
          <p:nvPr/>
        </p:nvSpPr>
        <p:spPr>
          <a:xfrm>
            <a:off x="5055621" y="5232842"/>
            <a:ext cx="3902319" cy="15651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Helvetica"/>
              <a:ea typeface="+mn-ea"/>
              <a:cs typeface="+mn-cs"/>
            </a:endParaRPr>
          </a:p>
        </p:txBody>
      </p:sp>
      <p:sp>
        <p:nvSpPr>
          <p:cNvPr id="17" name="ZoneTexte 16">
            <a:extLst>
              <a:ext uri="{FF2B5EF4-FFF2-40B4-BE49-F238E27FC236}">
                <a16:creationId xmlns:a16="http://schemas.microsoft.com/office/drawing/2014/main" id="{0DCBB600-6A6E-4D19-A1C1-CCE672A26383}"/>
              </a:ext>
            </a:extLst>
          </p:cNvPr>
          <p:cNvSpPr txBox="1"/>
          <p:nvPr/>
        </p:nvSpPr>
        <p:spPr>
          <a:xfrm>
            <a:off x="6006744" y="5048176"/>
            <a:ext cx="1415772"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srgbClr val="404041"/>
                </a:solidFill>
                <a:effectLst/>
                <a:uLnTx/>
                <a:uFillTx/>
                <a:latin typeface="Helvetica"/>
                <a:ea typeface="+mn-ea"/>
                <a:cs typeface="+mn-cs"/>
              </a:rPr>
              <a:t>Financeurs</a:t>
            </a:r>
          </a:p>
        </p:txBody>
      </p:sp>
      <p:pic>
        <p:nvPicPr>
          <p:cNvPr id="25" name="Image 24">
            <a:extLst>
              <a:ext uri="{FF2B5EF4-FFF2-40B4-BE49-F238E27FC236}">
                <a16:creationId xmlns:a16="http://schemas.microsoft.com/office/drawing/2014/main" id="{2DB4B221-8FF4-4FF2-98FD-E79AE0146548}"/>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61178" y="1787477"/>
            <a:ext cx="803161" cy="773420"/>
          </a:xfrm>
          <a:prstGeom prst="rect">
            <a:avLst/>
          </a:prstGeom>
          <a:noFill/>
          <a:ln>
            <a:noFill/>
          </a:ln>
        </p:spPr>
      </p:pic>
      <p:pic>
        <p:nvPicPr>
          <p:cNvPr id="26" name="Image 25" descr="L'Ademe change de signature">
            <a:extLst>
              <a:ext uri="{FF2B5EF4-FFF2-40B4-BE49-F238E27FC236}">
                <a16:creationId xmlns:a16="http://schemas.microsoft.com/office/drawing/2014/main" id="{E367CF3C-1250-4CEC-BD81-55F420F9AB08}"/>
              </a:ext>
            </a:extLst>
          </p:cNvPr>
          <p:cNvPicPr/>
          <p:nvPr/>
        </p:nvPicPr>
        <p:blipFill rotWithShape="1">
          <a:blip r:embed="rId10">
            <a:extLst>
              <a:ext uri="{28A0092B-C50C-407E-A947-70E740481C1C}">
                <a14:useLocalDpi xmlns:a14="http://schemas.microsoft.com/office/drawing/2010/main" val="0"/>
              </a:ext>
            </a:extLst>
          </a:blip>
          <a:srcRect l="29048" t="2714" r="28980" b="2687"/>
          <a:stretch/>
        </p:blipFill>
        <p:spPr>
          <a:xfrm>
            <a:off x="5192393" y="5510732"/>
            <a:ext cx="845715" cy="1014320"/>
          </a:xfrm>
          <a:prstGeom prst="rect">
            <a:avLst/>
          </a:prstGeom>
        </p:spPr>
      </p:pic>
      <p:sp>
        <p:nvSpPr>
          <p:cNvPr id="20" name="Rectangle 19">
            <a:extLst>
              <a:ext uri="{FF2B5EF4-FFF2-40B4-BE49-F238E27FC236}">
                <a16:creationId xmlns:a16="http://schemas.microsoft.com/office/drawing/2014/main" id="{64CD21C0-1FF7-4E58-B8D1-DC4A0C52E107}"/>
              </a:ext>
            </a:extLst>
          </p:cNvPr>
          <p:cNvSpPr/>
          <p:nvPr/>
        </p:nvSpPr>
        <p:spPr>
          <a:xfrm>
            <a:off x="186060" y="5213520"/>
            <a:ext cx="4731822" cy="15845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Helvetica"/>
              <a:ea typeface="+mn-ea"/>
              <a:cs typeface="+mn-cs"/>
            </a:endParaRPr>
          </a:p>
        </p:txBody>
      </p:sp>
      <p:sp>
        <p:nvSpPr>
          <p:cNvPr id="21" name="ZoneTexte 20">
            <a:extLst>
              <a:ext uri="{FF2B5EF4-FFF2-40B4-BE49-F238E27FC236}">
                <a16:creationId xmlns:a16="http://schemas.microsoft.com/office/drawing/2014/main" id="{C4C60F44-BB4A-4727-B503-3A13EB37BC69}"/>
              </a:ext>
            </a:extLst>
          </p:cNvPr>
          <p:cNvSpPr txBox="1"/>
          <p:nvPr/>
        </p:nvSpPr>
        <p:spPr>
          <a:xfrm>
            <a:off x="680422" y="5063333"/>
            <a:ext cx="3691223"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srgbClr val="404041"/>
                </a:solidFill>
                <a:effectLst/>
                <a:uLnTx/>
                <a:uFillTx/>
                <a:latin typeface="Helvetica"/>
                <a:ea typeface="+mn-ea"/>
                <a:cs typeface="+mn-cs"/>
              </a:rPr>
              <a:t>Autres soutiens de la démarche</a:t>
            </a:r>
          </a:p>
        </p:txBody>
      </p:sp>
      <p:pic>
        <p:nvPicPr>
          <p:cNvPr id="7" name="Picture 4" descr="Logo de l’associati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71756" y="5347923"/>
            <a:ext cx="846126" cy="13307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En 2020, Energy Cities fête ses 30 ansDécouvrez notre histoire... | Energy  Cities"/>
          <p:cNvPicPr>
            <a:picLocks noChangeAspect="1" noChangeArrowheads="1"/>
          </p:cNvPicPr>
          <p:nvPr/>
        </p:nvPicPr>
        <p:blipFill rotWithShape="1">
          <a:blip r:embed="rId12">
            <a:extLst>
              <a:ext uri="{28A0092B-C50C-407E-A947-70E740481C1C}">
                <a14:useLocalDpi xmlns:a14="http://schemas.microsoft.com/office/drawing/2010/main" val="0"/>
              </a:ext>
            </a:extLst>
          </a:blip>
          <a:srcRect l="28448" b="22969"/>
          <a:stretch/>
        </p:blipFill>
        <p:spPr bwMode="auto">
          <a:xfrm>
            <a:off x="303908" y="5404311"/>
            <a:ext cx="1780921" cy="409018"/>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14" descr="Amorce - Déchets | Énergie | Ea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404041"/>
              </a:solidFill>
              <a:effectLst/>
              <a:uLnTx/>
              <a:uFillTx/>
              <a:latin typeface="Helvetica"/>
              <a:ea typeface="+mn-ea"/>
              <a:cs typeface="+mn-cs"/>
            </a:endParaRPr>
          </a:p>
        </p:txBody>
      </p:sp>
      <p:pic>
        <p:nvPicPr>
          <p:cNvPr id="13" name="Picture 16" descr="https://www.dhcnews.com/wp-content/uploads/2018/05/colloque-en-faveur-energie-sera-organise-association-amorce-300x165.png"/>
          <p:cNvPicPr>
            <a:picLocks noChangeAspect="1" noChangeArrowheads="1"/>
          </p:cNvPicPr>
          <p:nvPr/>
        </p:nvPicPr>
        <p:blipFill rotWithShape="1">
          <a:blip r:embed="rId13">
            <a:extLst>
              <a:ext uri="{28A0092B-C50C-407E-A947-70E740481C1C}">
                <a14:useLocalDpi xmlns:a14="http://schemas.microsoft.com/office/drawing/2010/main" val="0"/>
              </a:ext>
            </a:extLst>
          </a:blip>
          <a:srcRect l="9982" t="24107" r="10018" b="28289"/>
          <a:stretch/>
        </p:blipFill>
        <p:spPr bwMode="auto">
          <a:xfrm>
            <a:off x="2534465" y="6070839"/>
            <a:ext cx="1427931" cy="46732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WWF France 🐼 (@WWFFrance) | Twitter"/>
          <p:cNvPicPr>
            <a:picLocks noChangeAspect="1" noChangeArrowheads="1"/>
          </p:cNvPicPr>
          <p:nvPr/>
        </p:nvPicPr>
        <p:blipFill rotWithShape="1">
          <a:blip r:embed="rId14" cstate="hqprint">
            <a:extLst>
              <a:ext uri="{28A0092B-C50C-407E-A947-70E740481C1C}">
                <a14:useLocalDpi xmlns:a14="http://schemas.microsoft.com/office/drawing/2010/main" val="0"/>
              </a:ext>
            </a:extLst>
          </a:blip>
          <a:srcRect l="12615" t="-1" b="-4476"/>
          <a:stretch/>
        </p:blipFill>
        <p:spPr bwMode="auto">
          <a:xfrm>
            <a:off x="421921" y="5917498"/>
            <a:ext cx="736494" cy="880541"/>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descr="Une image contenant texte, clipart&#10;&#10;Description générée automatiquement">
            <a:extLst>
              <a:ext uri="{FF2B5EF4-FFF2-40B4-BE49-F238E27FC236}">
                <a16:creationId xmlns:a16="http://schemas.microsoft.com/office/drawing/2014/main" id="{19FCF15F-B544-4E3A-8622-6C60B6D9474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93066" y="1821513"/>
            <a:ext cx="1111735" cy="561426"/>
          </a:xfrm>
          <a:prstGeom prst="rect">
            <a:avLst/>
          </a:prstGeom>
        </p:spPr>
      </p:pic>
      <p:pic>
        <p:nvPicPr>
          <p:cNvPr id="19" name="Image 18">
            <a:extLst>
              <a:ext uri="{FF2B5EF4-FFF2-40B4-BE49-F238E27FC236}">
                <a16:creationId xmlns:a16="http://schemas.microsoft.com/office/drawing/2014/main" id="{E40B6A47-1C17-4324-9CDD-0E82BD10796E}"/>
              </a:ext>
            </a:extLst>
          </p:cNvPr>
          <p:cNvPicPr>
            <a:picLocks noChangeAspect="1"/>
          </p:cNvPicPr>
          <p:nvPr/>
        </p:nvPicPr>
        <p:blipFill rotWithShape="1">
          <a:blip r:embed="rId16">
            <a:extLst>
              <a:ext uri="{28A0092B-C50C-407E-A947-70E740481C1C}">
                <a14:useLocalDpi xmlns:a14="http://schemas.microsoft.com/office/drawing/2010/main" val="0"/>
              </a:ext>
            </a:extLst>
          </a:blip>
          <a:srcRect l="8953" t="11622" r="12630" b="12879"/>
          <a:stretch/>
        </p:blipFill>
        <p:spPr>
          <a:xfrm>
            <a:off x="1309742" y="6013287"/>
            <a:ext cx="1108058" cy="676885"/>
          </a:xfrm>
          <a:prstGeom prst="rect">
            <a:avLst/>
          </a:prstGeom>
        </p:spPr>
      </p:pic>
      <p:pic>
        <p:nvPicPr>
          <p:cNvPr id="6" name="Picture 2" descr="logo AdCF">
            <a:extLst>
              <a:ext uri="{FF2B5EF4-FFF2-40B4-BE49-F238E27FC236}">
                <a16:creationId xmlns:a16="http://schemas.microsoft.com/office/drawing/2014/main" id="{72BB2445-8752-A588-ACE2-0718854D271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077405" y="5541712"/>
            <a:ext cx="1937149" cy="319831"/>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CF5124BC-F6F1-09FD-3143-1C77D579BB6F}"/>
              </a:ext>
            </a:extLst>
          </p:cNvPr>
          <p:cNvSpPr txBox="1"/>
          <p:nvPr/>
        </p:nvSpPr>
        <p:spPr>
          <a:xfrm>
            <a:off x="7301743" y="5608820"/>
            <a:ext cx="1415773" cy="646331"/>
          </a:xfrm>
          <a:prstGeom prst="rect">
            <a:avLst/>
          </a:prstGeom>
          <a:noFill/>
        </p:spPr>
        <p:txBody>
          <a:bodyPr wrap="square" rtlCol="0">
            <a:spAutoFit/>
          </a:bodyPr>
          <a:lstStyle/>
          <a:p>
            <a:pPr algn="ctr"/>
            <a:r>
              <a:rPr lang="fr-FR"/>
              <a:t>Collectivités pilotes</a:t>
            </a:r>
          </a:p>
        </p:txBody>
      </p:sp>
      <p:sp>
        <p:nvSpPr>
          <p:cNvPr id="14" name="Rectangle 13">
            <a:extLst>
              <a:ext uri="{FF2B5EF4-FFF2-40B4-BE49-F238E27FC236}">
                <a16:creationId xmlns:a16="http://schemas.microsoft.com/office/drawing/2014/main" id="{D4436DD7-B0AC-8C5F-3027-07F6F822B572}"/>
              </a:ext>
            </a:extLst>
          </p:cNvPr>
          <p:cNvSpPr/>
          <p:nvPr/>
        </p:nvSpPr>
        <p:spPr>
          <a:xfrm>
            <a:off x="155575" y="1619626"/>
            <a:ext cx="1327582" cy="158451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a:solidFill>
                  <a:schemeClr val="tx1"/>
                </a:solidFill>
              </a:rPr>
              <a:t>Etape 1 : Bloc communal </a:t>
            </a:r>
          </a:p>
          <a:p>
            <a:pPr algn="ctr"/>
            <a:r>
              <a:rPr lang="fr-FR" b="1">
                <a:solidFill>
                  <a:schemeClr val="tx1"/>
                </a:solidFill>
              </a:rPr>
              <a:t>2019-2020</a:t>
            </a:r>
          </a:p>
        </p:txBody>
      </p:sp>
      <p:sp>
        <p:nvSpPr>
          <p:cNvPr id="15" name="Rectangle 14">
            <a:extLst>
              <a:ext uri="{FF2B5EF4-FFF2-40B4-BE49-F238E27FC236}">
                <a16:creationId xmlns:a16="http://schemas.microsoft.com/office/drawing/2014/main" id="{F4D9CF44-E364-6A8B-E5D3-7690837CB321}"/>
              </a:ext>
            </a:extLst>
          </p:cNvPr>
          <p:cNvSpPr/>
          <p:nvPr/>
        </p:nvSpPr>
        <p:spPr>
          <a:xfrm>
            <a:off x="1646642" y="3420861"/>
            <a:ext cx="4854904" cy="158451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Helvetica"/>
              <a:ea typeface="+mn-ea"/>
              <a:cs typeface="+mn-cs"/>
            </a:endParaRPr>
          </a:p>
        </p:txBody>
      </p:sp>
      <p:sp>
        <p:nvSpPr>
          <p:cNvPr id="31" name="ZoneTexte 30">
            <a:extLst>
              <a:ext uri="{FF2B5EF4-FFF2-40B4-BE49-F238E27FC236}">
                <a16:creationId xmlns:a16="http://schemas.microsoft.com/office/drawing/2014/main" id="{FD9D662F-2809-422F-6BF3-6AC8027503BE}"/>
              </a:ext>
            </a:extLst>
          </p:cNvPr>
          <p:cNvSpPr txBox="1"/>
          <p:nvPr/>
        </p:nvSpPr>
        <p:spPr>
          <a:xfrm>
            <a:off x="2036291" y="3265810"/>
            <a:ext cx="2458528" cy="369332"/>
          </a:xfrm>
          <a:prstGeom prst="rect">
            <a:avLst/>
          </a:prstGeom>
          <a:solidFill>
            <a:schemeClr val="bg1"/>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srgbClr val="404041"/>
                </a:solidFill>
                <a:effectLst/>
                <a:uLnTx/>
                <a:uFillTx/>
                <a:latin typeface="Helvetica"/>
                <a:ea typeface="+mn-ea"/>
                <a:cs typeface="+mn-cs"/>
              </a:rPr>
              <a:t>Collectivités pilotes</a:t>
            </a:r>
          </a:p>
        </p:txBody>
      </p:sp>
      <p:sp>
        <p:nvSpPr>
          <p:cNvPr id="32" name="Rectangle 31">
            <a:extLst>
              <a:ext uri="{FF2B5EF4-FFF2-40B4-BE49-F238E27FC236}">
                <a16:creationId xmlns:a16="http://schemas.microsoft.com/office/drawing/2014/main" id="{4E77D2CE-DDDB-ABE4-701F-41E872EFF6D6}"/>
              </a:ext>
            </a:extLst>
          </p:cNvPr>
          <p:cNvSpPr/>
          <p:nvPr/>
        </p:nvSpPr>
        <p:spPr>
          <a:xfrm>
            <a:off x="6675292" y="3420861"/>
            <a:ext cx="2283318" cy="158451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Helvetica"/>
              <a:ea typeface="+mn-ea"/>
              <a:cs typeface="+mn-cs"/>
            </a:endParaRPr>
          </a:p>
        </p:txBody>
      </p:sp>
      <p:sp>
        <p:nvSpPr>
          <p:cNvPr id="33" name="ZoneTexte 32">
            <a:extLst>
              <a:ext uri="{FF2B5EF4-FFF2-40B4-BE49-F238E27FC236}">
                <a16:creationId xmlns:a16="http://schemas.microsoft.com/office/drawing/2014/main" id="{8570204C-8CB4-CC82-A585-46FE69FC51F1}"/>
              </a:ext>
            </a:extLst>
          </p:cNvPr>
          <p:cNvSpPr txBox="1"/>
          <p:nvPr/>
        </p:nvSpPr>
        <p:spPr>
          <a:xfrm>
            <a:off x="7160361" y="3271242"/>
            <a:ext cx="1441420"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srgbClr val="404041"/>
                </a:solidFill>
                <a:effectLst/>
                <a:uLnTx/>
                <a:uFillTx/>
                <a:latin typeface="Helvetica"/>
                <a:ea typeface="+mn-ea"/>
                <a:cs typeface="+mn-cs"/>
              </a:rPr>
              <a:t>Partenaires</a:t>
            </a:r>
          </a:p>
        </p:txBody>
      </p:sp>
      <p:sp>
        <p:nvSpPr>
          <p:cNvPr id="36" name="Rectangle 35">
            <a:extLst>
              <a:ext uri="{FF2B5EF4-FFF2-40B4-BE49-F238E27FC236}">
                <a16:creationId xmlns:a16="http://schemas.microsoft.com/office/drawing/2014/main" id="{799EF00D-6118-2BE0-BE58-4EC377114405}"/>
              </a:ext>
            </a:extLst>
          </p:cNvPr>
          <p:cNvSpPr/>
          <p:nvPr/>
        </p:nvSpPr>
        <p:spPr>
          <a:xfrm>
            <a:off x="186060" y="3420861"/>
            <a:ext cx="1327582" cy="158451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a:solidFill>
                  <a:schemeClr val="tx1"/>
                </a:solidFill>
              </a:rPr>
              <a:t>Etape 2 : Régions</a:t>
            </a:r>
          </a:p>
          <a:p>
            <a:pPr algn="ctr"/>
            <a:r>
              <a:rPr lang="fr-FR" b="1">
                <a:solidFill>
                  <a:schemeClr val="tx1"/>
                </a:solidFill>
              </a:rPr>
              <a:t>2021-2022</a:t>
            </a:r>
          </a:p>
        </p:txBody>
      </p:sp>
      <p:pic>
        <p:nvPicPr>
          <p:cNvPr id="37" name="Picture 2" descr="Région Bretagne">
            <a:extLst>
              <a:ext uri="{FF2B5EF4-FFF2-40B4-BE49-F238E27FC236}">
                <a16:creationId xmlns:a16="http://schemas.microsoft.com/office/drawing/2014/main" id="{0096DE66-5405-08CD-E3D4-E4A65554368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93837" y="3702524"/>
            <a:ext cx="1036386" cy="103638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Et voici le nouveau logo de la Région Grand Est">
            <a:extLst>
              <a:ext uri="{FF2B5EF4-FFF2-40B4-BE49-F238E27FC236}">
                <a16:creationId xmlns:a16="http://schemas.microsoft.com/office/drawing/2014/main" id="{C58FD7B6-0D0B-60E9-B7F4-7741EA9F547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828770" y="3914670"/>
            <a:ext cx="1589682" cy="61209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Occitanie (région administrative) — Wikipédia">
            <a:extLst>
              <a:ext uri="{FF2B5EF4-FFF2-40B4-BE49-F238E27FC236}">
                <a16:creationId xmlns:a16="http://schemas.microsoft.com/office/drawing/2014/main" id="{6EFEE490-4B83-28FC-52C3-D21307CA744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911810" y="3718977"/>
            <a:ext cx="990958" cy="99095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descr="Nouvelle-Aquitaine — Wikipédia">
            <a:extLst>
              <a:ext uri="{FF2B5EF4-FFF2-40B4-BE49-F238E27FC236}">
                <a16:creationId xmlns:a16="http://schemas.microsoft.com/office/drawing/2014/main" id="{1B9942B8-B3BC-7C45-718B-AB1ACA9543F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076513" y="3718977"/>
            <a:ext cx="726199" cy="99095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Bienvenue sur le nouveau site de Régions de France! - Régions de France">
            <a:extLst>
              <a:ext uri="{FF2B5EF4-FFF2-40B4-BE49-F238E27FC236}">
                <a16:creationId xmlns:a16="http://schemas.microsoft.com/office/drawing/2014/main" id="{FE473A03-3FB6-6ABA-23E8-B7EB9FABB298}"/>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4489" t="11376" r="6980" b="12768"/>
          <a:stretch/>
        </p:blipFill>
        <p:spPr bwMode="auto">
          <a:xfrm>
            <a:off x="6978489" y="3695702"/>
            <a:ext cx="1739027" cy="70845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3">
            <a:extLst>
              <a:ext uri="{FF2B5EF4-FFF2-40B4-BE49-F238E27FC236}">
                <a16:creationId xmlns:a16="http://schemas.microsoft.com/office/drawing/2014/main" id="{5C952D7F-6367-4E49-8580-458811C6611D}"/>
              </a:ext>
            </a:extLst>
          </p:cNvPr>
          <p:cNvPicPr>
            <a:picLocks noChangeAspect="1"/>
          </p:cNvPicPr>
          <p:nvPr/>
        </p:nvPicPr>
        <p:blipFill>
          <a:blip r:embed="rId23"/>
          <a:stretch>
            <a:fillRect/>
          </a:stretch>
        </p:blipFill>
        <p:spPr>
          <a:xfrm>
            <a:off x="6687383" y="4529777"/>
            <a:ext cx="2270557" cy="327087"/>
          </a:xfrm>
          <a:prstGeom prst="rect">
            <a:avLst/>
          </a:prstGeom>
        </p:spPr>
      </p:pic>
    </p:spTree>
    <p:extLst>
      <p:ext uri="{BB962C8B-B14F-4D97-AF65-F5344CB8AC3E}">
        <p14:creationId xmlns:p14="http://schemas.microsoft.com/office/powerpoint/2010/main" val="173083367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75C6CD45-2015-4ABA-A267-D51FA9A974DC}"/>
              </a:ext>
            </a:extLst>
          </p:cNvPr>
          <p:cNvSpPr>
            <a:spLocks noGrp="1"/>
          </p:cNvSpPr>
          <p:nvPr>
            <p:ph type="title"/>
          </p:nvPr>
        </p:nvSpPr>
        <p:spPr/>
        <p:txBody>
          <a:bodyPr/>
          <a:lstStyle/>
          <a:p>
            <a:r>
              <a:rPr lang="fr-FR" dirty="0"/>
              <a:t>Et qui s’accélère au niveau local </a:t>
            </a:r>
          </a:p>
        </p:txBody>
      </p:sp>
      <p:sp>
        <p:nvSpPr>
          <p:cNvPr id="4" name="Espace réservé du texte 3">
            <a:extLst>
              <a:ext uri="{FF2B5EF4-FFF2-40B4-BE49-F238E27FC236}">
                <a16:creationId xmlns:a16="http://schemas.microsoft.com/office/drawing/2014/main" id="{DE3A51CA-C119-4FEC-AC95-B0541D36BE04}"/>
              </a:ext>
            </a:extLst>
          </p:cNvPr>
          <p:cNvSpPr>
            <a:spLocks noGrp="1"/>
          </p:cNvSpPr>
          <p:nvPr>
            <p:ph type="body" sz="quarter" idx="10"/>
          </p:nvPr>
        </p:nvSpPr>
        <p:spPr/>
        <p:txBody>
          <a:bodyPr/>
          <a:lstStyle/>
          <a:p>
            <a:endParaRPr lang="fr-FR"/>
          </a:p>
        </p:txBody>
      </p:sp>
      <p:sp>
        <p:nvSpPr>
          <p:cNvPr id="7" name="Rectangle 6">
            <a:extLst>
              <a:ext uri="{FF2B5EF4-FFF2-40B4-BE49-F238E27FC236}">
                <a16:creationId xmlns:a16="http://schemas.microsoft.com/office/drawing/2014/main" id="{1A44E16D-2578-41E4-83F0-0D62B5C639D4}"/>
              </a:ext>
            </a:extLst>
          </p:cNvPr>
          <p:cNvSpPr/>
          <p:nvPr/>
        </p:nvSpPr>
        <p:spPr>
          <a:xfrm>
            <a:off x="0" y="1163016"/>
            <a:ext cx="9143999" cy="5477327"/>
          </a:xfrm>
          <a:prstGeom prst="rect">
            <a:avLst/>
          </a:prstGeom>
          <a:solidFill>
            <a:srgbClr val="ECE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C37EA0EA-B78D-45B0-AD06-FBD34BC2C547}"/>
              </a:ext>
            </a:extLst>
          </p:cNvPr>
          <p:cNvPicPr>
            <a:picLocks noChangeAspect="1"/>
          </p:cNvPicPr>
          <p:nvPr/>
        </p:nvPicPr>
        <p:blipFill rotWithShape="1">
          <a:blip r:embed="rId2"/>
          <a:srcRect l="46222" r="2213" b="12729"/>
          <a:stretch/>
        </p:blipFill>
        <p:spPr>
          <a:xfrm>
            <a:off x="5845817" y="1267862"/>
            <a:ext cx="2810029" cy="2426212"/>
          </a:xfrm>
          <a:prstGeom prst="rect">
            <a:avLst/>
          </a:prstGeom>
        </p:spPr>
      </p:pic>
      <p:cxnSp>
        <p:nvCxnSpPr>
          <p:cNvPr id="11" name="Connecteur droit 10">
            <a:extLst>
              <a:ext uri="{FF2B5EF4-FFF2-40B4-BE49-F238E27FC236}">
                <a16:creationId xmlns:a16="http://schemas.microsoft.com/office/drawing/2014/main" id="{2A9FA56F-B5A6-4926-BCF6-84379CCEF5A6}"/>
              </a:ext>
            </a:extLst>
          </p:cNvPr>
          <p:cNvCxnSpPr>
            <a:cxnSpLocks/>
          </p:cNvCxnSpPr>
          <p:nvPr/>
        </p:nvCxnSpPr>
        <p:spPr>
          <a:xfrm>
            <a:off x="4572000" y="1124744"/>
            <a:ext cx="0" cy="262474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Accolade fermante 13">
            <a:extLst>
              <a:ext uri="{FF2B5EF4-FFF2-40B4-BE49-F238E27FC236}">
                <a16:creationId xmlns:a16="http://schemas.microsoft.com/office/drawing/2014/main" id="{DCBB138F-DD78-4B49-9424-B280B49D17AA}"/>
              </a:ext>
            </a:extLst>
          </p:cNvPr>
          <p:cNvSpPr/>
          <p:nvPr/>
        </p:nvSpPr>
        <p:spPr>
          <a:xfrm>
            <a:off x="2548545" y="2239945"/>
            <a:ext cx="285019" cy="765822"/>
          </a:xfrm>
          <a:prstGeom prst="rightBrace">
            <a:avLst>
              <a:gd name="adj1" fmla="val 60043"/>
              <a:gd name="adj2" fmla="val 50000"/>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pic>
        <p:nvPicPr>
          <p:cNvPr id="18" name="Image 17">
            <a:extLst>
              <a:ext uri="{FF2B5EF4-FFF2-40B4-BE49-F238E27FC236}">
                <a16:creationId xmlns:a16="http://schemas.microsoft.com/office/drawing/2014/main" id="{B3EBEB2C-35DC-4FA6-BFE3-0D98498BA552}"/>
              </a:ext>
            </a:extLst>
          </p:cNvPr>
          <p:cNvPicPr>
            <a:picLocks noChangeAspect="1"/>
          </p:cNvPicPr>
          <p:nvPr/>
        </p:nvPicPr>
        <p:blipFill>
          <a:blip r:embed="rId3"/>
          <a:stretch>
            <a:fillRect/>
          </a:stretch>
        </p:blipFill>
        <p:spPr>
          <a:xfrm>
            <a:off x="-2" y="3476429"/>
            <a:ext cx="5518090" cy="2765189"/>
          </a:xfrm>
          <a:prstGeom prst="rect">
            <a:avLst/>
          </a:prstGeom>
        </p:spPr>
      </p:pic>
      <p:sp>
        <p:nvSpPr>
          <p:cNvPr id="17" name="ZoneTexte 16">
            <a:extLst>
              <a:ext uri="{FF2B5EF4-FFF2-40B4-BE49-F238E27FC236}">
                <a16:creationId xmlns:a16="http://schemas.microsoft.com/office/drawing/2014/main" id="{B595A0B9-979A-46FC-A56C-1693DF134F83}"/>
              </a:ext>
            </a:extLst>
          </p:cNvPr>
          <p:cNvSpPr txBox="1"/>
          <p:nvPr/>
        </p:nvSpPr>
        <p:spPr>
          <a:xfrm>
            <a:off x="53938" y="6434437"/>
            <a:ext cx="9036121" cy="338554"/>
          </a:xfrm>
          <a:prstGeom prst="rect">
            <a:avLst/>
          </a:prstGeom>
          <a:solidFill>
            <a:srgbClr val="174195"/>
          </a:solidFill>
          <a:ln>
            <a:solidFill>
              <a:schemeClr val="accent1"/>
            </a:solidFill>
          </a:ln>
        </p:spPr>
        <p:txBody>
          <a:bodyPr wrap="square" rtlCol="0">
            <a:spAutoFit/>
          </a:bodyPr>
          <a:lstStyle/>
          <a:p>
            <a:pPr algn="ctr"/>
            <a:r>
              <a:rPr lang="fr-FR" sz="1600" b="1" dirty="0">
                <a:solidFill>
                  <a:schemeClr val="bg1"/>
                </a:solidFill>
              </a:rPr>
              <a:t>Au total, une centaine de collectivités font ou projettent de se lancer à court-terme</a:t>
            </a:r>
          </a:p>
        </p:txBody>
      </p:sp>
      <p:sp>
        <p:nvSpPr>
          <p:cNvPr id="19" name="ZoneTexte 18">
            <a:extLst>
              <a:ext uri="{FF2B5EF4-FFF2-40B4-BE49-F238E27FC236}">
                <a16:creationId xmlns:a16="http://schemas.microsoft.com/office/drawing/2014/main" id="{3544D015-F997-47C1-9DDF-FBD1962E059E}"/>
              </a:ext>
            </a:extLst>
          </p:cNvPr>
          <p:cNvSpPr txBox="1"/>
          <p:nvPr/>
        </p:nvSpPr>
        <p:spPr>
          <a:xfrm>
            <a:off x="5774928" y="4111917"/>
            <a:ext cx="1583651" cy="646331"/>
          </a:xfrm>
          <a:prstGeom prst="rect">
            <a:avLst/>
          </a:prstGeom>
          <a:solidFill>
            <a:srgbClr val="174195">
              <a:alpha val="45098"/>
            </a:srgbClr>
          </a:solidFill>
          <a:ln>
            <a:solidFill>
              <a:schemeClr val="accent1"/>
            </a:solidFill>
          </a:ln>
        </p:spPr>
        <p:txBody>
          <a:bodyPr wrap="square" rtlCol="0">
            <a:spAutoFit/>
          </a:bodyPr>
          <a:lstStyle/>
          <a:p>
            <a:pPr algn="ctr"/>
            <a:r>
              <a:rPr lang="fr-FR" sz="1200" dirty="0">
                <a:solidFill>
                  <a:schemeClr val="bg1"/>
                </a:solidFill>
              </a:rPr>
              <a:t>30% des collectivités sup.100 000 hab. </a:t>
            </a:r>
          </a:p>
        </p:txBody>
      </p:sp>
      <p:sp>
        <p:nvSpPr>
          <p:cNvPr id="20" name="Accolade fermante 19">
            <a:extLst>
              <a:ext uri="{FF2B5EF4-FFF2-40B4-BE49-F238E27FC236}">
                <a16:creationId xmlns:a16="http://schemas.microsoft.com/office/drawing/2014/main" id="{5E06F2FF-0054-4A42-A882-34638AA61E09}"/>
              </a:ext>
            </a:extLst>
          </p:cNvPr>
          <p:cNvSpPr/>
          <p:nvPr/>
        </p:nvSpPr>
        <p:spPr>
          <a:xfrm>
            <a:off x="5334880" y="3838900"/>
            <a:ext cx="313964" cy="1255079"/>
          </a:xfrm>
          <a:prstGeom prst="rightBrace">
            <a:avLst>
              <a:gd name="adj1" fmla="val 60043"/>
              <a:gd name="adj2" fmla="val 50000"/>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nvGrpSpPr>
          <p:cNvPr id="25" name="Groupe 24">
            <a:extLst>
              <a:ext uri="{FF2B5EF4-FFF2-40B4-BE49-F238E27FC236}">
                <a16:creationId xmlns:a16="http://schemas.microsoft.com/office/drawing/2014/main" id="{C79176ED-9B8B-4A2C-95A2-95D1B77E0B4E}"/>
              </a:ext>
            </a:extLst>
          </p:cNvPr>
          <p:cNvGrpSpPr/>
          <p:nvPr/>
        </p:nvGrpSpPr>
        <p:grpSpPr>
          <a:xfrm>
            <a:off x="5764212" y="4926316"/>
            <a:ext cx="3379787" cy="1197736"/>
            <a:chOff x="7143919" y="4049470"/>
            <a:chExt cx="3379787" cy="1197736"/>
          </a:xfrm>
        </p:grpSpPr>
        <p:pic>
          <p:nvPicPr>
            <p:cNvPr id="13" name="Image 12">
              <a:extLst>
                <a:ext uri="{FF2B5EF4-FFF2-40B4-BE49-F238E27FC236}">
                  <a16:creationId xmlns:a16="http://schemas.microsoft.com/office/drawing/2014/main" id="{FD20AA1B-F025-4E10-866B-52F38DC4853C}"/>
                </a:ext>
              </a:extLst>
            </p:cNvPr>
            <p:cNvPicPr>
              <a:picLocks noChangeAspect="1"/>
            </p:cNvPicPr>
            <p:nvPr/>
          </p:nvPicPr>
          <p:blipFill rotWithShape="1">
            <a:blip r:embed="rId4"/>
            <a:srcRect t="27077" r="89563" b="-1"/>
            <a:stretch/>
          </p:blipFill>
          <p:spPr>
            <a:xfrm>
              <a:off x="7154635" y="4049470"/>
              <a:ext cx="902749" cy="347341"/>
            </a:xfrm>
            <a:prstGeom prst="rect">
              <a:avLst/>
            </a:prstGeom>
          </p:spPr>
        </p:pic>
        <p:grpSp>
          <p:nvGrpSpPr>
            <p:cNvPr id="24" name="Groupe 23">
              <a:extLst>
                <a:ext uri="{FF2B5EF4-FFF2-40B4-BE49-F238E27FC236}">
                  <a16:creationId xmlns:a16="http://schemas.microsoft.com/office/drawing/2014/main" id="{E5E4CC76-1504-438F-A4AD-F8777017C563}"/>
                </a:ext>
              </a:extLst>
            </p:cNvPr>
            <p:cNvGrpSpPr/>
            <p:nvPr/>
          </p:nvGrpSpPr>
          <p:grpSpPr>
            <a:xfrm>
              <a:off x="7143919" y="4269370"/>
              <a:ext cx="3379787" cy="977836"/>
              <a:chOff x="7143919" y="4269370"/>
              <a:chExt cx="3379787" cy="977836"/>
            </a:xfrm>
          </p:grpSpPr>
          <p:pic>
            <p:nvPicPr>
              <p:cNvPr id="21" name="Image 20">
                <a:extLst>
                  <a:ext uri="{FF2B5EF4-FFF2-40B4-BE49-F238E27FC236}">
                    <a16:creationId xmlns:a16="http://schemas.microsoft.com/office/drawing/2014/main" id="{1C48D2F9-37A2-474D-822D-457C82DE24DB}"/>
                  </a:ext>
                </a:extLst>
              </p:cNvPr>
              <p:cNvPicPr>
                <a:picLocks noChangeAspect="1"/>
              </p:cNvPicPr>
              <p:nvPr/>
            </p:nvPicPr>
            <p:blipFill rotWithShape="1">
              <a:blip r:embed="rId4"/>
              <a:srcRect l="31990" t="22275" r="38889"/>
              <a:stretch/>
            </p:blipFill>
            <p:spPr>
              <a:xfrm>
                <a:off x="7169319" y="4611693"/>
                <a:ext cx="2518862" cy="370217"/>
              </a:xfrm>
              <a:prstGeom prst="rect">
                <a:avLst/>
              </a:prstGeom>
            </p:spPr>
          </p:pic>
          <p:pic>
            <p:nvPicPr>
              <p:cNvPr id="22" name="Image 21">
                <a:extLst>
                  <a:ext uri="{FF2B5EF4-FFF2-40B4-BE49-F238E27FC236}">
                    <a16:creationId xmlns:a16="http://schemas.microsoft.com/office/drawing/2014/main" id="{E7839C34-25F7-4C91-B215-7320ACAF6FA4}"/>
                  </a:ext>
                </a:extLst>
              </p:cNvPr>
              <p:cNvPicPr>
                <a:picLocks noChangeAspect="1"/>
              </p:cNvPicPr>
              <p:nvPr/>
            </p:nvPicPr>
            <p:blipFill rotWithShape="1">
              <a:blip r:embed="rId4"/>
              <a:srcRect l="60927" t="22275" r="-1" b="-1"/>
              <a:stretch/>
            </p:blipFill>
            <p:spPr>
              <a:xfrm>
                <a:off x="7143919" y="4876989"/>
                <a:ext cx="3379787" cy="370217"/>
              </a:xfrm>
              <a:prstGeom prst="rect">
                <a:avLst/>
              </a:prstGeom>
            </p:spPr>
          </p:pic>
          <p:pic>
            <p:nvPicPr>
              <p:cNvPr id="23" name="Image 22">
                <a:extLst>
                  <a:ext uri="{FF2B5EF4-FFF2-40B4-BE49-F238E27FC236}">
                    <a16:creationId xmlns:a16="http://schemas.microsoft.com/office/drawing/2014/main" id="{AA2D894F-4A8C-49AA-9501-DEEF1F9C0F1A}"/>
                  </a:ext>
                </a:extLst>
              </p:cNvPr>
              <p:cNvPicPr>
                <a:picLocks noChangeAspect="1"/>
              </p:cNvPicPr>
              <p:nvPr/>
            </p:nvPicPr>
            <p:blipFill rotWithShape="1">
              <a:blip r:embed="rId4"/>
              <a:srcRect l="11032" t="17668" r="68970" b="-1"/>
              <a:stretch/>
            </p:blipFill>
            <p:spPr>
              <a:xfrm>
                <a:off x="7143919" y="4269370"/>
                <a:ext cx="1738568" cy="394141"/>
              </a:xfrm>
              <a:prstGeom prst="rect">
                <a:avLst/>
              </a:prstGeom>
            </p:spPr>
          </p:pic>
        </p:grpSp>
      </p:grpSp>
      <p:pic>
        <p:nvPicPr>
          <p:cNvPr id="8" name="Image 7">
            <a:extLst>
              <a:ext uri="{FF2B5EF4-FFF2-40B4-BE49-F238E27FC236}">
                <a16:creationId xmlns:a16="http://schemas.microsoft.com/office/drawing/2014/main" id="{9DBB2168-1FF2-41F2-AEC6-CCD04CD23287}"/>
              </a:ext>
            </a:extLst>
          </p:cNvPr>
          <p:cNvPicPr>
            <a:picLocks noChangeAspect="1"/>
          </p:cNvPicPr>
          <p:nvPr/>
        </p:nvPicPr>
        <p:blipFill rotWithShape="1">
          <a:blip r:embed="rId2"/>
          <a:srcRect t="24948" r="53205" b="12182"/>
          <a:stretch/>
        </p:blipFill>
        <p:spPr>
          <a:xfrm>
            <a:off x="221727" y="1250319"/>
            <a:ext cx="3582913" cy="2455678"/>
          </a:xfrm>
          <a:prstGeom prst="rect">
            <a:avLst/>
          </a:prstGeom>
        </p:spPr>
      </p:pic>
      <p:sp>
        <p:nvSpPr>
          <p:cNvPr id="9" name="ZoneTexte 8">
            <a:extLst>
              <a:ext uri="{FF2B5EF4-FFF2-40B4-BE49-F238E27FC236}">
                <a16:creationId xmlns:a16="http://schemas.microsoft.com/office/drawing/2014/main" id="{620BF6B8-106D-47C8-A70C-2CDD0807D7D5}"/>
              </a:ext>
            </a:extLst>
          </p:cNvPr>
          <p:cNvSpPr txBox="1"/>
          <p:nvPr/>
        </p:nvSpPr>
        <p:spPr>
          <a:xfrm>
            <a:off x="2971780" y="2395478"/>
            <a:ext cx="1272491" cy="646331"/>
          </a:xfrm>
          <a:prstGeom prst="rect">
            <a:avLst/>
          </a:prstGeom>
          <a:solidFill>
            <a:srgbClr val="174195">
              <a:alpha val="45098"/>
            </a:srgbClr>
          </a:solidFill>
          <a:ln>
            <a:solidFill>
              <a:schemeClr val="accent1"/>
            </a:solidFill>
          </a:ln>
        </p:spPr>
        <p:txBody>
          <a:bodyPr wrap="square" rtlCol="0">
            <a:spAutoFit/>
          </a:bodyPr>
          <a:lstStyle/>
          <a:p>
            <a:pPr algn="ctr"/>
            <a:r>
              <a:rPr lang="fr-FR" sz="1200" dirty="0">
                <a:solidFill>
                  <a:schemeClr val="bg1"/>
                </a:solidFill>
              </a:rPr>
              <a:t>11/13 régions réalisent/ projettent </a:t>
            </a:r>
          </a:p>
        </p:txBody>
      </p:sp>
      <p:sp>
        <p:nvSpPr>
          <p:cNvPr id="26" name="Accolade fermante 25">
            <a:extLst>
              <a:ext uri="{FF2B5EF4-FFF2-40B4-BE49-F238E27FC236}">
                <a16:creationId xmlns:a16="http://schemas.microsoft.com/office/drawing/2014/main" id="{DFE5715B-01D5-4D8D-9BCF-976C23D0600A}"/>
              </a:ext>
            </a:extLst>
          </p:cNvPr>
          <p:cNvSpPr/>
          <p:nvPr/>
        </p:nvSpPr>
        <p:spPr>
          <a:xfrm>
            <a:off x="2497126" y="2239945"/>
            <a:ext cx="313964" cy="898081"/>
          </a:xfrm>
          <a:prstGeom prst="rightBrace">
            <a:avLst>
              <a:gd name="adj1" fmla="val 60043"/>
              <a:gd name="adj2" fmla="val 50000"/>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7" name="ZoneTexte 26">
            <a:extLst>
              <a:ext uri="{FF2B5EF4-FFF2-40B4-BE49-F238E27FC236}">
                <a16:creationId xmlns:a16="http://schemas.microsoft.com/office/drawing/2014/main" id="{90CD727C-46E0-4C76-94C5-630287F71E3D}"/>
              </a:ext>
            </a:extLst>
          </p:cNvPr>
          <p:cNvSpPr txBox="1"/>
          <p:nvPr/>
        </p:nvSpPr>
        <p:spPr>
          <a:xfrm>
            <a:off x="221727" y="6179155"/>
            <a:ext cx="8245186" cy="246221"/>
          </a:xfrm>
          <a:prstGeom prst="rect">
            <a:avLst/>
          </a:prstGeom>
          <a:solidFill>
            <a:srgbClr val="E7EBE9"/>
          </a:solidFill>
        </p:spPr>
        <p:txBody>
          <a:bodyPr wrap="square">
            <a:spAutoFit/>
          </a:bodyPr>
          <a:lstStyle/>
          <a:p>
            <a:r>
              <a:rPr lang="en-US" sz="1000" dirty="0">
                <a:effectLst/>
              </a:rPr>
              <a:t>Source : I4CE. 2023. « </a:t>
            </a:r>
            <a:r>
              <a:rPr lang="fr-FR" sz="1000" dirty="0">
                <a:effectLst/>
                <a:hlinkClick r:id="rId5"/>
              </a:rPr>
              <a:t>Budgétisation verte : retours d’expérience des collectivités </a:t>
            </a:r>
            <a:r>
              <a:rPr lang="fr-FR" sz="1000" dirty="0">
                <a:effectLst/>
              </a:rPr>
              <a:t>»</a:t>
            </a:r>
            <a:r>
              <a:rPr lang="en-US" sz="1000" dirty="0">
                <a:effectLst/>
              </a:rPr>
              <a:t> </a:t>
            </a:r>
          </a:p>
        </p:txBody>
      </p:sp>
    </p:spTree>
    <p:extLst>
      <p:ext uri="{BB962C8B-B14F-4D97-AF65-F5344CB8AC3E}">
        <p14:creationId xmlns:p14="http://schemas.microsoft.com/office/powerpoint/2010/main" val="40284603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00F2126-8113-4E20-A66A-94D6CE53638B}"/>
              </a:ext>
            </a:extLst>
          </p:cNvPr>
          <p:cNvSpPr/>
          <p:nvPr/>
        </p:nvSpPr>
        <p:spPr>
          <a:xfrm>
            <a:off x="128941" y="2352999"/>
            <a:ext cx="8866910" cy="2484582"/>
          </a:xfrm>
          <a:prstGeom prst="rect">
            <a:avLst/>
          </a:prstGeom>
          <a:solidFill>
            <a:schemeClr val="tx2">
              <a:lumMod val="20000"/>
              <a:lumOff val="80000"/>
            </a:schemeClr>
          </a:solidFill>
          <a:ln w="28575">
            <a:solidFill>
              <a:srgbClr val="0746A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Helvetica"/>
              <a:ea typeface="+mn-ea"/>
              <a:cs typeface="+mn-cs"/>
            </a:endParaRPr>
          </a:p>
        </p:txBody>
      </p:sp>
      <p:sp>
        <p:nvSpPr>
          <p:cNvPr id="3" name="Titre 2">
            <a:extLst>
              <a:ext uri="{FF2B5EF4-FFF2-40B4-BE49-F238E27FC236}">
                <a16:creationId xmlns:a16="http://schemas.microsoft.com/office/drawing/2014/main" id="{BE565846-95A0-47B7-BD26-510975527871}"/>
              </a:ext>
            </a:extLst>
          </p:cNvPr>
          <p:cNvSpPr>
            <a:spLocks noGrp="1"/>
          </p:cNvSpPr>
          <p:nvPr>
            <p:ph type="title"/>
          </p:nvPr>
        </p:nvSpPr>
        <p:spPr>
          <a:xfrm>
            <a:off x="280335" y="260588"/>
            <a:ext cx="8640960" cy="720080"/>
          </a:xfrm>
        </p:spPr>
        <p:txBody>
          <a:bodyPr>
            <a:normAutofit fontScale="90000"/>
          </a:bodyPr>
          <a:lstStyle/>
          <a:p>
            <a:r>
              <a:rPr lang="fr-FR" noProof="0"/>
              <a:t>Attention : ne doit pas être utilisé comme un outil de comparaison entre collectivités</a:t>
            </a:r>
          </a:p>
        </p:txBody>
      </p:sp>
      <p:pic>
        <p:nvPicPr>
          <p:cNvPr id="1026" name="Picture 2" descr="atten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471" y="2670648"/>
            <a:ext cx="1728057" cy="1525011"/>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2118093" y="2565039"/>
            <a:ext cx="6919315" cy="193078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fr-FR" sz="2000" b="1" i="0" u="none" strike="noStrike" kern="1200" cap="none" spc="0" normalizeH="0" baseline="0" noProof="0">
                <a:ln>
                  <a:noFill/>
                </a:ln>
                <a:solidFill>
                  <a:srgbClr val="404041"/>
                </a:solidFill>
                <a:effectLst/>
                <a:uLnTx/>
                <a:uFillTx/>
                <a:latin typeface="Helvetica"/>
                <a:ea typeface="+mn-ea"/>
                <a:cs typeface="+mn-cs"/>
              </a:rPr>
              <a:t>Ne pas comparer les collectivités entre elles :</a:t>
            </a:r>
          </a:p>
          <a:p>
            <a:pPr marL="342900" marR="0" lvl="0" indent="-3429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a:ln>
                  <a:noFill/>
                </a:ln>
                <a:solidFill>
                  <a:srgbClr val="404041"/>
                </a:solidFill>
                <a:effectLst/>
                <a:uLnTx/>
                <a:uFillTx/>
                <a:latin typeface="Helvetica"/>
                <a:ea typeface="+mn-ea"/>
                <a:cs typeface="+mn-cs"/>
              </a:rPr>
              <a:t>Des compétences différentes</a:t>
            </a:r>
          </a:p>
          <a:p>
            <a:pPr marL="342900" marR="0" lvl="0" indent="-3429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a:ln>
                  <a:noFill/>
                </a:ln>
                <a:solidFill>
                  <a:srgbClr val="404041"/>
                </a:solidFill>
                <a:effectLst/>
                <a:uLnTx/>
                <a:uFillTx/>
                <a:latin typeface="Helvetica"/>
                <a:ea typeface="+mn-ea"/>
                <a:cs typeface="+mn-cs"/>
              </a:rPr>
              <a:t>Des périmètres de délégation différents</a:t>
            </a:r>
          </a:p>
          <a:p>
            <a:pPr marL="342900" marR="0" lvl="0" indent="-3429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a:ln>
                  <a:noFill/>
                </a:ln>
                <a:solidFill>
                  <a:srgbClr val="404041"/>
                </a:solidFill>
                <a:effectLst/>
                <a:uLnTx/>
                <a:uFillTx/>
                <a:latin typeface="Helvetica"/>
                <a:ea typeface="+mn-ea"/>
                <a:cs typeface="+mn-cs"/>
              </a:rPr>
              <a:t>Des contextes très différents (industriel vs. rural, taille…)</a:t>
            </a:r>
          </a:p>
          <a:p>
            <a:pPr marL="342900" marR="0" lvl="0" indent="-3429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a:ln>
                  <a:noFill/>
                </a:ln>
                <a:solidFill>
                  <a:srgbClr val="404041"/>
                </a:solidFill>
                <a:effectLst/>
                <a:uLnTx/>
                <a:uFillTx/>
                <a:latin typeface="Helvetica"/>
                <a:ea typeface="+mn-ea"/>
                <a:cs typeface="+mn-cs"/>
              </a:rPr>
              <a:t>Des niveaux d’avancement différents : ne pas pénaliser ceux qui en ont déjà fait plus</a:t>
            </a:r>
          </a:p>
        </p:txBody>
      </p:sp>
    </p:spTree>
    <p:extLst>
      <p:ext uri="{BB962C8B-B14F-4D97-AF65-F5344CB8AC3E}">
        <p14:creationId xmlns:p14="http://schemas.microsoft.com/office/powerpoint/2010/main" val="3993809502"/>
      </p:ext>
    </p:extLst>
  </p:cSld>
  <p:clrMapOvr>
    <a:masterClrMapping/>
  </p:clrMapOvr>
  <p:transition>
    <p:fade/>
  </p:transition>
</p:sld>
</file>

<file path=ppt/theme/theme1.xml><?xml version="1.0" encoding="utf-8"?>
<a:theme xmlns:a="http://schemas.openxmlformats.org/drawingml/2006/main" name="2_Thème Office">
  <a:themeElements>
    <a:clrScheme name="Ademe colorimétrie orange">
      <a:dk1>
        <a:sysClr val="windowText" lastClr="000000"/>
      </a:dk1>
      <a:lt1>
        <a:sysClr val="window" lastClr="FFFFFF"/>
      </a:lt1>
      <a:dk2>
        <a:srgbClr val="EF5B2F"/>
      </a:dk2>
      <a:lt2>
        <a:srgbClr val="EEECE1"/>
      </a:lt2>
      <a:accent1>
        <a:srgbClr val="FAC08F"/>
      </a:accent1>
      <a:accent2>
        <a:srgbClr val="C0504D"/>
      </a:accent2>
      <a:accent3>
        <a:srgbClr val="9BBB59"/>
      </a:accent3>
      <a:accent4>
        <a:srgbClr val="8064A2"/>
      </a:accent4>
      <a:accent5>
        <a:srgbClr val="4BACC6"/>
      </a:accent5>
      <a:accent6>
        <a:srgbClr val="938953"/>
      </a:accent6>
      <a:hlink>
        <a:srgbClr val="4D4D4D"/>
      </a:hlink>
      <a:folHlink>
        <a:srgbClr val="BFBFBF"/>
      </a:folHlink>
    </a:clrScheme>
    <a:fontScheme name="Personnalisé 1">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odele_bleu-16_9.pptx" id="{E93411CA-B772-46B5-A661-F2F929463547}" vid="{43D1E525-8B9F-4114-839E-7F03E2F10656}"/>
    </a:ext>
  </a:extLst>
</a:theme>
</file>

<file path=ppt/theme/theme2.xml><?xml version="1.0" encoding="utf-8"?>
<a:theme xmlns:a="http://schemas.openxmlformats.org/drawingml/2006/main" name="INTERCALAIRE">
  <a:themeElements>
    <a:clrScheme name="Ademe colorimétrie orange">
      <a:dk1>
        <a:sysClr val="windowText" lastClr="000000"/>
      </a:dk1>
      <a:lt1>
        <a:sysClr val="window" lastClr="FFFFFF"/>
      </a:lt1>
      <a:dk2>
        <a:srgbClr val="EF5B2F"/>
      </a:dk2>
      <a:lt2>
        <a:srgbClr val="EEECE1"/>
      </a:lt2>
      <a:accent1>
        <a:srgbClr val="FAC08F"/>
      </a:accent1>
      <a:accent2>
        <a:srgbClr val="C0504D"/>
      </a:accent2>
      <a:accent3>
        <a:srgbClr val="9BBB59"/>
      </a:accent3>
      <a:accent4>
        <a:srgbClr val="8064A2"/>
      </a:accent4>
      <a:accent5>
        <a:srgbClr val="4BACC6"/>
      </a:accent5>
      <a:accent6>
        <a:srgbClr val="938953"/>
      </a:accent6>
      <a:hlink>
        <a:srgbClr val="4D4D4D"/>
      </a:hlink>
      <a:folHlink>
        <a:srgbClr val="BFBFBF"/>
      </a:folHlink>
    </a:clrScheme>
    <a:fontScheme name="Personnalisé 1">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odele_bleu-16_9.pptx" id="{E93411CA-B772-46B5-A661-F2F929463547}" vid="{EB41AFA4-246C-4AA0-8F10-270AED812C49}"/>
    </a:ext>
  </a:extLst>
</a:theme>
</file>

<file path=ppt/theme/theme3.xml><?xml version="1.0" encoding="utf-8"?>
<a:theme xmlns:a="http://schemas.openxmlformats.org/drawingml/2006/main" name="ademe">
  <a:themeElements>
    <a:clrScheme name="Ademe colorimétrie orange">
      <a:dk1>
        <a:sysClr val="windowText" lastClr="000000"/>
      </a:dk1>
      <a:lt1>
        <a:sysClr val="window" lastClr="FFFFFF"/>
      </a:lt1>
      <a:dk2>
        <a:srgbClr val="EF5B2F"/>
      </a:dk2>
      <a:lt2>
        <a:srgbClr val="EEECE1"/>
      </a:lt2>
      <a:accent1>
        <a:srgbClr val="FAC08F"/>
      </a:accent1>
      <a:accent2>
        <a:srgbClr val="C0504D"/>
      </a:accent2>
      <a:accent3>
        <a:srgbClr val="9BBB59"/>
      </a:accent3>
      <a:accent4>
        <a:srgbClr val="8064A2"/>
      </a:accent4>
      <a:accent5>
        <a:srgbClr val="4BACC6"/>
      </a:accent5>
      <a:accent6>
        <a:srgbClr val="938953"/>
      </a:accent6>
      <a:hlink>
        <a:srgbClr val="4D4D4D"/>
      </a:hlink>
      <a:folHlink>
        <a:srgbClr val="BFBFBF"/>
      </a:folHlink>
    </a:clrScheme>
    <a:fontScheme name="Personnalisé 1">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deme" id="{0736B1B7-5BDA-44C0-A854-250B02B92B93}" vid="{DCC1C92A-BDA1-4A7A-BB7A-084964A66ACF}"/>
    </a:ext>
  </a:extLst>
</a:theme>
</file>

<file path=ppt/theme/theme4.xml><?xml version="1.0" encoding="utf-8"?>
<a:theme xmlns:a="http://schemas.openxmlformats.org/drawingml/2006/main" name="1_Thème Office">
  <a:themeElements>
    <a:clrScheme name="I4CE Nuancier 1">
      <a:dk1>
        <a:srgbClr val="404041"/>
      </a:dk1>
      <a:lt1>
        <a:sysClr val="window" lastClr="FFFFFF"/>
      </a:lt1>
      <a:dk2>
        <a:srgbClr val="4565AF"/>
      </a:dk2>
      <a:lt2>
        <a:srgbClr val="EEECE1"/>
      </a:lt2>
      <a:accent1>
        <a:srgbClr val="289CDB"/>
      </a:accent1>
      <a:accent2>
        <a:srgbClr val="C94450"/>
      </a:accent2>
      <a:accent3>
        <a:srgbClr val="ACC435"/>
      </a:accent3>
      <a:accent4>
        <a:srgbClr val="643A81"/>
      </a:accent4>
      <a:accent5>
        <a:srgbClr val="87C0C2"/>
      </a:accent5>
      <a:accent6>
        <a:srgbClr val="E09C35"/>
      </a:accent6>
      <a:hlink>
        <a:srgbClr val="0000FF"/>
      </a:hlink>
      <a:folHlink>
        <a:srgbClr val="800080"/>
      </a:folHlink>
    </a:clrScheme>
    <a:fontScheme name="I4CE">
      <a:majorFont>
        <a:latin typeface="LexiaDaMa"/>
        <a:ea typeface=""/>
        <a:cs typeface=""/>
      </a:majorFont>
      <a:minorFont>
        <a:latin typeface="Helvetica"/>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odèle PPT I4CE 2019" id="{3BBC0D05-4E50-405E-92AB-0EBC95533BED}" vid="{73984D38-BA19-47A7-9C56-7420FCA95E58}"/>
    </a:ext>
  </a:extLst>
</a:theme>
</file>

<file path=ppt/theme/theme5.xml><?xml version="1.0" encoding="utf-8"?>
<a:theme xmlns:a="http://schemas.openxmlformats.org/drawingml/2006/main" name="3_Thème Office">
  <a:themeElements>
    <a:clrScheme name="I4CE Nuancier 1">
      <a:dk1>
        <a:srgbClr val="404041"/>
      </a:dk1>
      <a:lt1>
        <a:sysClr val="window" lastClr="FFFFFF"/>
      </a:lt1>
      <a:dk2>
        <a:srgbClr val="4565AF"/>
      </a:dk2>
      <a:lt2>
        <a:srgbClr val="EEECE1"/>
      </a:lt2>
      <a:accent1>
        <a:srgbClr val="289CDB"/>
      </a:accent1>
      <a:accent2>
        <a:srgbClr val="C94450"/>
      </a:accent2>
      <a:accent3>
        <a:srgbClr val="ACC435"/>
      </a:accent3>
      <a:accent4>
        <a:srgbClr val="643A81"/>
      </a:accent4>
      <a:accent5>
        <a:srgbClr val="87C0C2"/>
      </a:accent5>
      <a:accent6>
        <a:srgbClr val="E09C35"/>
      </a:accent6>
      <a:hlink>
        <a:srgbClr val="0000FF"/>
      </a:hlink>
      <a:folHlink>
        <a:srgbClr val="800080"/>
      </a:folHlink>
    </a:clrScheme>
    <a:fontScheme name="I4CE">
      <a:majorFont>
        <a:latin typeface="LexiaDaMa"/>
        <a:ea typeface=""/>
        <a:cs typeface=""/>
      </a:majorFont>
      <a:minorFont>
        <a:latin typeface="Helvetica"/>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odèle PPT I4CE 2019" id="{3BBC0D05-4E50-405E-92AB-0EBC95533BED}" vid="{73984D38-BA19-47A7-9C56-7420FCA95E58}"/>
    </a:ext>
  </a:extLst>
</a:theme>
</file>

<file path=ppt/theme/theme6.xml><?xml version="1.0" encoding="utf-8"?>
<a:theme xmlns:a="http://schemas.openxmlformats.org/drawingml/2006/main" name="6_Thème Office">
  <a:themeElements>
    <a:clrScheme name="I4CE Nuancier 1">
      <a:dk1>
        <a:srgbClr val="404041"/>
      </a:dk1>
      <a:lt1>
        <a:sysClr val="window" lastClr="FFFFFF"/>
      </a:lt1>
      <a:dk2>
        <a:srgbClr val="4565AF"/>
      </a:dk2>
      <a:lt2>
        <a:srgbClr val="EEECE1"/>
      </a:lt2>
      <a:accent1>
        <a:srgbClr val="289CDB"/>
      </a:accent1>
      <a:accent2>
        <a:srgbClr val="C94450"/>
      </a:accent2>
      <a:accent3>
        <a:srgbClr val="ACC435"/>
      </a:accent3>
      <a:accent4>
        <a:srgbClr val="643A81"/>
      </a:accent4>
      <a:accent5>
        <a:srgbClr val="87C0C2"/>
      </a:accent5>
      <a:accent6>
        <a:srgbClr val="E09C35"/>
      </a:accent6>
      <a:hlink>
        <a:srgbClr val="0000FF"/>
      </a:hlink>
      <a:folHlink>
        <a:srgbClr val="800080"/>
      </a:folHlink>
    </a:clrScheme>
    <a:fontScheme name="I4CE">
      <a:majorFont>
        <a:latin typeface="LexiaDaMa"/>
        <a:ea typeface=""/>
        <a:cs typeface=""/>
      </a:majorFont>
      <a:minorFont>
        <a:latin typeface="Helvetica"/>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odèle PPT I4CE 2019" id="{3BBC0D05-4E50-405E-92AB-0EBC95533BED}" vid="{73984D38-BA19-47A7-9C56-7420FCA95E58}"/>
    </a:ext>
  </a:extLst>
</a:theme>
</file>

<file path=ppt/theme/theme7.xml><?xml version="1.0" encoding="utf-8"?>
<a:theme xmlns:a="http://schemas.openxmlformats.org/drawingml/2006/main" name="7_Thème Office">
  <a:themeElements>
    <a:clrScheme name="I4CE Nuancier 1">
      <a:dk1>
        <a:srgbClr val="404041"/>
      </a:dk1>
      <a:lt1>
        <a:sysClr val="window" lastClr="FFFFFF"/>
      </a:lt1>
      <a:dk2>
        <a:srgbClr val="4565AF"/>
      </a:dk2>
      <a:lt2>
        <a:srgbClr val="EEECE1"/>
      </a:lt2>
      <a:accent1>
        <a:srgbClr val="289CDB"/>
      </a:accent1>
      <a:accent2>
        <a:srgbClr val="C94450"/>
      </a:accent2>
      <a:accent3>
        <a:srgbClr val="ACC435"/>
      </a:accent3>
      <a:accent4>
        <a:srgbClr val="643A81"/>
      </a:accent4>
      <a:accent5>
        <a:srgbClr val="87C0C2"/>
      </a:accent5>
      <a:accent6>
        <a:srgbClr val="E09C35"/>
      </a:accent6>
      <a:hlink>
        <a:srgbClr val="0000FF"/>
      </a:hlink>
      <a:folHlink>
        <a:srgbClr val="800080"/>
      </a:folHlink>
    </a:clrScheme>
    <a:fontScheme name="I4CE">
      <a:majorFont>
        <a:latin typeface="LexiaDaMa"/>
        <a:ea typeface=""/>
        <a:cs typeface=""/>
      </a:majorFont>
      <a:minorFont>
        <a:latin typeface="Helvetica"/>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odèle PPT I4CE 2019" id="{3BBC0D05-4E50-405E-92AB-0EBC95533BED}" vid="{73984D38-BA19-47A7-9C56-7420FCA95E58}"/>
    </a:ext>
  </a:extLst>
</a:theme>
</file>

<file path=ppt/theme/theme8.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6d25fa36-6e92-4a8c-bcd7-8d2e2e5dc1cc">
      <Terms xmlns="http://schemas.microsoft.com/office/infopath/2007/PartnerControls"/>
    </lcf76f155ced4ddcb4097134ff3c332f>
    <TaxCatchAll xmlns="2a193445-8f29-4d28-b3a3-ce6182a987a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3565D2027CB5C43B896265DB26BF053" ma:contentTypeVersion="19" ma:contentTypeDescription="Crée un document." ma:contentTypeScope="" ma:versionID="869a0487d28c5bc910491f3a419dba96">
  <xsd:schema xmlns:xsd="http://www.w3.org/2001/XMLSchema" xmlns:xs="http://www.w3.org/2001/XMLSchema" xmlns:p="http://schemas.microsoft.com/office/2006/metadata/properties" xmlns:ns1="http://schemas.microsoft.com/sharepoint/v3" xmlns:ns2="6d25fa36-6e92-4a8c-bcd7-8d2e2e5dc1cc" xmlns:ns3="2a193445-8f29-4d28-b3a3-ce6182a987ad" targetNamespace="http://schemas.microsoft.com/office/2006/metadata/properties" ma:root="true" ma:fieldsID="e5377309bf645702f9fa16c774128cac" ns1:_="" ns2:_="" ns3:_="">
    <xsd:import namespace="http://schemas.microsoft.com/sharepoint/v3"/>
    <xsd:import namespace="6d25fa36-6e92-4a8c-bcd7-8d2e2e5dc1cc"/>
    <xsd:import namespace="2a193445-8f29-4d28-b3a3-ce6182a987a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element ref="ns1:_ip_UnifiedCompliancePolicyProperties" minOccurs="0"/>
                <xsd:element ref="ns1:_ip_UnifiedCompliancePolicyUIAction"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Propriétés de la stratégie de conformité unifiée" ma:hidden="true" ma:internalName="_ip_UnifiedCompliancePolicyProperties">
      <xsd:simpleType>
        <xsd:restriction base="dms:Note"/>
      </xsd:simpleType>
    </xsd:element>
    <xsd:element name="_ip_UnifiedCompliancePolicyUIAction" ma:index="21" nillable="true" ma:displayName="Action d’interface utilisateur de la stratégie de conformité unifiée"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25fa36-6e92-4a8c-bcd7-8d2e2e5dc1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Balises d’images" ma:readOnly="false" ma:fieldId="{5cf76f15-5ced-4ddc-b409-7134ff3c332f}" ma:taxonomyMulti="true" ma:sspId="fdb6b646-3ed7-48ad-b39c-bbf27f50ba6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a193445-8f29-4d28-b3a3-ce6182a987ad" elementFormDefault="qualified">
    <xsd:import namespace="http://schemas.microsoft.com/office/2006/documentManagement/types"/>
    <xsd:import namespace="http://schemas.microsoft.com/office/infopath/2007/PartnerControls"/>
    <xsd:element name="SharedWithUsers" ma:index="17"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Partagé avec détails" ma:internalName="SharedWithDetails" ma:readOnly="true">
      <xsd:simpleType>
        <xsd:restriction base="dms:Note">
          <xsd:maxLength value="255"/>
        </xsd:restriction>
      </xsd:simpleType>
    </xsd:element>
    <xsd:element name="TaxCatchAll" ma:index="24" nillable="true" ma:displayName="Taxonomy Catch All Column" ma:hidden="true" ma:list="{4fd0a5eb-5bd5-4419-8c56-9da7f185a722}" ma:internalName="TaxCatchAll" ma:showField="CatchAllData" ma:web="2a193445-8f29-4d28-b3a3-ce6182a987a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A651CF9-FF56-48C8-9CA8-CC7D81E8EC35}">
  <ds:schemaRefs>
    <ds:schemaRef ds:uri="2a193445-8f29-4d28-b3a3-ce6182a987ad"/>
    <ds:schemaRef ds:uri="6d25fa36-6e92-4a8c-bcd7-8d2e2e5dc1c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C520E41-ABF4-4E95-9829-AE46DFF132A9}">
  <ds:schemaRefs>
    <ds:schemaRef ds:uri="http://schemas.microsoft.com/sharepoint/v3/contenttype/forms"/>
  </ds:schemaRefs>
</ds:datastoreItem>
</file>

<file path=customXml/itemProps3.xml><?xml version="1.0" encoding="utf-8"?>
<ds:datastoreItem xmlns:ds="http://schemas.openxmlformats.org/officeDocument/2006/customXml" ds:itemID="{48A1A8B6-48FC-4EB1-BCF0-E88233AF32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25fa36-6e92-4a8c-bcd7-8d2e2e5dc1cc"/>
    <ds:schemaRef ds:uri="2a193445-8f29-4d28-b3a3-ce6182a987a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Modèle PPT I4CE 2019</Template>
  <TotalTime>215</TotalTime>
  <Words>3158</Words>
  <Application>Microsoft Office PowerPoint</Application>
  <PresentationFormat>Affichage à l'écran (4:3)</PresentationFormat>
  <Paragraphs>433</Paragraphs>
  <Slides>43</Slides>
  <Notes>19</Notes>
  <HiddenSlides>0</HiddenSlides>
  <MMClips>0</MMClips>
  <ScaleCrop>false</ScaleCrop>
  <HeadingPairs>
    <vt:vector size="6" baseType="variant">
      <vt:variant>
        <vt:lpstr>Polices utilisées</vt:lpstr>
      </vt:variant>
      <vt:variant>
        <vt:i4>12</vt:i4>
      </vt:variant>
      <vt:variant>
        <vt:lpstr>Thème</vt:lpstr>
      </vt:variant>
      <vt:variant>
        <vt:i4>8</vt:i4>
      </vt:variant>
      <vt:variant>
        <vt:lpstr>Titres des diapositives</vt:lpstr>
      </vt:variant>
      <vt:variant>
        <vt:i4>43</vt:i4>
      </vt:variant>
    </vt:vector>
  </HeadingPairs>
  <TitlesOfParts>
    <vt:vector size="63" baseType="lpstr">
      <vt:lpstr>Arial</vt:lpstr>
      <vt:lpstr>Calibri</vt:lpstr>
      <vt:lpstr>Calibri Light</vt:lpstr>
      <vt:lpstr>Helvetica</vt:lpstr>
      <vt:lpstr>HelveticaNeueLT Std Med</vt:lpstr>
      <vt:lpstr>HelveticaNeueLTStd-It</vt:lpstr>
      <vt:lpstr>HelveticaNeueLTStd-Md</vt:lpstr>
      <vt:lpstr>LexiaDaMa</vt:lpstr>
      <vt:lpstr>Lucida Bright</vt:lpstr>
      <vt:lpstr>Roboto</vt:lpstr>
      <vt:lpstr>Trebuchet MS</vt:lpstr>
      <vt:lpstr>Wingdings</vt:lpstr>
      <vt:lpstr>2_Thème Office</vt:lpstr>
      <vt:lpstr>INTERCALAIRE</vt:lpstr>
      <vt:lpstr>ademe</vt:lpstr>
      <vt:lpstr>1_Thème Office</vt:lpstr>
      <vt:lpstr>3_Thème Office</vt:lpstr>
      <vt:lpstr>6_Thème Office</vt:lpstr>
      <vt:lpstr>7_Thème Office</vt:lpstr>
      <vt:lpstr>Thème Office</vt:lpstr>
      <vt:lpstr>Budgétisation verte   Comment (et pourquoi) évaluer l’impact du budget sur le climat ?</vt:lpstr>
      <vt:lpstr>L’Institut de l’économie pour le climat</vt:lpstr>
      <vt:lpstr>Budgétisation verte : de quoi parle-t-on ?</vt:lpstr>
      <vt:lpstr>Budgétisation verte : ce n’est pas …</vt:lpstr>
      <vt:lpstr>Une dynamique internationale et nationale… </vt:lpstr>
      <vt:lpstr>… ailleurs dans le monde…</vt:lpstr>
      <vt:lpstr>… et au niveau local en France : co-construction d’une méthodologie avec les collectivités</vt:lpstr>
      <vt:lpstr>Et qui s’accélère au niveau local </vt:lpstr>
      <vt:lpstr>Attention : ne doit pas être utilisé comme un outil de comparaison entre collectivités</vt:lpstr>
      <vt:lpstr>Le principal bénéfice de la budgétisation verte : institutionnaliser des temps d’échanges avec les agents et les élus sur les enjeux environnementaux qui se les approprient</vt:lpstr>
      <vt:lpstr>La méthodologie construite par I4CE et ses partenaires</vt:lpstr>
      <vt:lpstr>2 jambes à la lutte contre le changement climatique : atténuation et adaptation</vt:lpstr>
      <vt:lpstr>Une méthode qui s’appuie sur les cadres existants pour construire un référentiel pour les collectivités</vt:lpstr>
      <vt:lpstr>Concrètement : classer chaque ligne selon 5 catégories (pour l’atténuation)</vt:lpstr>
      <vt:lpstr>Concrètement, comment mener l’analyse ?  Vision globale du processus de qualification atténuation</vt:lpstr>
      <vt:lpstr>Présentation PowerPoint</vt:lpstr>
      <vt:lpstr>Présentation PowerPoint</vt:lpstr>
      <vt:lpstr>Et l’adaptation ? </vt:lpstr>
      <vt:lpstr>Vision globale du processus de qualification Adaptation</vt:lpstr>
      <vt:lpstr>Facteurs clés de succès</vt:lpstr>
      <vt:lpstr>Une démarche portée politiquement et administrativement pour en tirer le plus de bénéfices</vt:lpstr>
      <vt:lpstr>Présenter les résultats par commission</vt:lpstr>
      <vt:lpstr>Pour être utilisée comme aide à la décision, la budgétisation verte doit intervenir tout au long du cycle budgétaire et au plus près des arbitrages</vt:lpstr>
      <vt:lpstr>Des ressources disponibles gratuitement pour en savoir plus</vt:lpstr>
      <vt:lpstr>Présentation PowerPoint</vt:lpstr>
      <vt:lpstr>Annexes</vt:lpstr>
      <vt:lpstr>Actualités PLF 2024</vt:lpstr>
      <vt:lpstr>Projet d’amendement, PLF24</vt:lpstr>
      <vt:lpstr>Pour aller plus loin … </vt:lpstr>
      <vt:lpstr>Limites de l’exercice</vt:lpstr>
      <vt:lpstr>Besoin du triptyque : stratégie, plan de financement, budget vert pour dire si budget « aligné »</vt:lpstr>
      <vt:lpstr>Des ressources sur la programmation pluriannuelle des finances publiques pour le climat</vt:lpstr>
      <vt:lpstr>Volet atténuation - Pas à pas</vt:lpstr>
      <vt:lpstr>Présentation PowerPoint</vt:lpstr>
      <vt:lpstr>Présentation PowerPoint</vt:lpstr>
      <vt:lpstr>Présentation PowerPoint</vt:lpstr>
      <vt:lpstr>Présentation PowerPoint</vt:lpstr>
      <vt:lpstr>Cadre de référence de l’Union européenne Green budgeting reference framework</vt:lpstr>
      <vt:lpstr>5 Principaux éléments</vt:lpstr>
      <vt:lpstr>Ressources bibliographiques</vt:lpstr>
      <vt:lpstr>Ressources (1/3) Quelle méthodologie choisir ?</vt:lpstr>
      <vt:lpstr>Ressources (2/3)</vt:lpstr>
      <vt:lpstr>Ressources (3/3)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Amélie FRITZ</dc:creator>
  <cp:lastModifiedBy>Marion FETET</cp:lastModifiedBy>
  <cp:revision>4</cp:revision>
  <cp:lastPrinted>2021-03-16T08:49:32Z</cp:lastPrinted>
  <dcterms:created xsi:type="dcterms:W3CDTF">2019-08-27T07:59:45Z</dcterms:created>
  <dcterms:modified xsi:type="dcterms:W3CDTF">2023-11-27T17:22:14Z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0x01010043565D2027CB5C43B896265DB26BF053</vt:lpwstr>
  </property>
  <property fmtid="{D5CDD505-2E9C-101B-9397-08002B2CF9AE}" pid="3" name="MediaServiceImageTags">
    <vt:lpwstr/>
  </property>
</Properties>
</file>