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4.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5.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7.xml" ContentType="application/vnd.openxmlformats-officedocument.drawingml.chart+xml"/>
  <Override PartName="/ppt/charts/style3.xml" ContentType="application/vnd.ms-office.chartstyle+xml"/>
  <Override PartName="/ppt/charts/colors3.xml" ContentType="application/vnd.ms-office.chartcolorstyle+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7" r:id="rId5"/>
    <p:sldMasterId id="2147483686" r:id="rId6"/>
  </p:sldMasterIdLst>
  <p:notesMasterIdLst>
    <p:notesMasterId r:id="rId103"/>
  </p:notesMasterIdLst>
  <p:handoutMasterIdLst>
    <p:handoutMasterId r:id="rId104"/>
  </p:handoutMasterIdLst>
  <p:sldIdLst>
    <p:sldId id="343" r:id="rId7"/>
    <p:sldId id="4448" r:id="rId8"/>
    <p:sldId id="844" r:id="rId9"/>
    <p:sldId id="4455" r:id="rId10"/>
    <p:sldId id="4462" r:id="rId11"/>
    <p:sldId id="4528" r:id="rId12"/>
    <p:sldId id="4527" r:id="rId13"/>
    <p:sldId id="4460" r:id="rId14"/>
    <p:sldId id="743" r:id="rId15"/>
    <p:sldId id="367" r:id="rId16"/>
    <p:sldId id="384" r:id="rId17"/>
    <p:sldId id="867" r:id="rId18"/>
    <p:sldId id="742" r:id="rId19"/>
    <p:sldId id="741" r:id="rId20"/>
    <p:sldId id="877" r:id="rId21"/>
    <p:sldId id="737" r:id="rId22"/>
    <p:sldId id="738" r:id="rId23"/>
    <p:sldId id="4509" r:id="rId24"/>
    <p:sldId id="371" r:id="rId25"/>
    <p:sldId id="4510" r:id="rId26"/>
    <p:sldId id="4511" r:id="rId27"/>
    <p:sldId id="4512" r:id="rId28"/>
    <p:sldId id="4513" r:id="rId29"/>
    <p:sldId id="4514" r:id="rId30"/>
    <p:sldId id="4515" r:id="rId31"/>
    <p:sldId id="4516" r:id="rId32"/>
    <p:sldId id="4517" r:id="rId33"/>
    <p:sldId id="4518" r:id="rId34"/>
    <p:sldId id="4519" r:id="rId35"/>
    <p:sldId id="4520" r:id="rId36"/>
    <p:sldId id="4521" r:id="rId37"/>
    <p:sldId id="369" r:id="rId38"/>
    <p:sldId id="4522" r:id="rId39"/>
    <p:sldId id="4523" r:id="rId40"/>
    <p:sldId id="4524" r:id="rId41"/>
    <p:sldId id="4525" r:id="rId42"/>
    <p:sldId id="849" r:id="rId43"/>
    <p:sldId id="370" r:id="rId44"/>
    <p:sldId id="354" r:id="rId45"/>
    <p:sldId id="858" r:id="rId46"/>
    <p:sldId id="859" r:id="rId47"/>
    <p:sldId id="860" r:id="rId48"/>
    <p:sldId id="861" r:id="rId49"/>
    <p:sldId id="868" r:id="rId50"/>
    <p:sldId id="862" r:id="rId51"/>
    <p:sldId id="863" r:id="rId52"/>
    <p:sldId id="864" r:id="rId53"/>
    <p:sldId id="372" r:id="rId54"/>
    <p:sldId id="869" r:id="rId55"/>
    <p:sldId id="870" r:id="rId56"/>
    <p:sldId id="871" r:id="rId57"/>
    <p:sldId id="872" r:id="rId58"/>
    <p:sldId id="873" r:id="rId59"/>
    <p:sldId id="874" r:id="rId60"/>
    <p:sldId id="875" r:id="rId61"/>
    <p:sldId id="876" r:id="rId62"/>
    <p:sldId id="368" r:id="rId63"/>
    <p:sldId id="355" r:id="rId64"/>
    <p:sldId id="897" r:id="rId65"/>
    <p:sldId id="896" r:id="rId66"/>
    <p:sldId id="402" r:id="rId67"/>
    <p:sldId id="898" r:id="rId68"/>
    <p:sldId id="401" r:id="rId69"/>
    <p:sldId id="380" r:id="rId70"/>
    <p:sldId id="358" r:id="rId71"/>
    <p:sldId id="901" r:id="rId72"/>
    <p:sldId id="903" r:id="rId73"/>
    <p:sldId id="923" r:id="rId74"/>
    <p:sldId id="908" r:id="rId75"/>
    <p:sldId id="385" r:id="rId76"/>
    <p:sldId id="361" r:id="rId77"/>
    <p:sldId id="912" r:id="rId78"/>
    <p:sldId id="913" r:id="rId79"/>
    <p:sldId id="916" r:id="rId80"/>
    <p:sldId id="922" r:id="rId81"/>
    <p:sldId id="406" r:id="rId82"/>
    <p:sldId id="917" r:id="rId83"/>
    <p:sldId id="919" r:id="rId84"/>
    <p:sldId id="4424" r:id="rId85"/>
    <p:sldId id="4529" r:id="rId86"/>
    <p:sldId id="4526" r:id="rId87"/>
    <p:sldId id="777" r:id="rId88"/>
    <p:sldId id="386" r:id="rId89"/>
    <p:sldId id="783" r:id="rId90"/>
    <p:sldId id="865" r:id="rId91"/>
    <p:sldId id="866" r:id="rId92"/>
    <p:sldId id="377" r:id="rId93"/>
    <p:sldId id="778" r:id="rId94"/>
    <p:sldId id="769" r:id="rId95"/>
    <p:sldId id="781" r:id="rId96"/>
    <p:sldId id="782" r:id="rId97"/>
    <p:sldId id="779" r:id="rId98"/>
    <p:sldId id="771" r:id="rId99"/>
    <p:sldId id="786" r:id="rId100"/>
    <p:sldId id="787" r:id="rId101"/>
    <p:sldId id="348" r:id="rId10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83D01D-CFDD-A348-845E-8BF2609A753E}" name="Aurore COLIN" initials="AC" userId="S::aurore.colin@i4ce.org::2b796b35-8c2e-4666-99fd-9af50b8a1fb9" providerId="AD"/>
  <p188:author id="{57D78E1F-248E-9542-C15C-79AB5BB62C02}" name="Axel ERBA" initials="AE" userId="S::axel.erba@i4ce.org::9c1bb605-4919-4c74-a486-41e4f4341ad8" providerId="AD"/>
  <p188:author id="{C82B20B9-9C88-E2FF-0C9D-586196BACBCA}" name="Morgane NICOL" initials="MN" userId="S::morgane.nicol@i4ce.org::a559cd87-0af5-4e7c-a5fa-fd5bbed01a7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xime LEDEZ" initials="ML" lastIdx="13" clrIdx="0">
    <p:extLst>
      <p:ext uri="{19B8F6BF-5375-455C-9EA6-DF929625EA0E}">
        <p15:presenceInfo xmlns:p15="http://schemas.microsoft.com/office/powerpoint/2012/main" userId="S-1-5-21-4224616334-2960362561-2654960143-16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963D"/>
    <a:srgbClr val="D9E0F0"/>
    <a:srgbClr val="E8EFF8"/>
    <a:srgbClr val="289CDB"/>
    <a:srgbClr val="000000"/>
    <a:srgbClr val="FFFF00"/>
    <a:srgbClr val="FFCC00"/>
    <a:srgbClr val="FF33CC"/>
    <a:srgbClr val="6C9841"/>
    <a:srgbClr val="D355D6"/>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AAA09F-5B7F-4789-BFDC-CC8173457FE3}" v="4" dt="2023-04-13T09:58:52.184"/>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53" autoAdjust="0"/>
    <p:restoredTop sz="81551" autoAdjust="0"/>
  </p:normalViewPr>
  <p:slideViewPr>
    <p:cSldViewPr snapToGrid="0">
      <p:cViewPr varScale="1">
        <p:scale>
          <a:sx n="93" d="100"/>
          <a:sy n="93" d="100"/>
        </p:scale>
        <p:origin x="2028" y="78"/>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84" Type="http://schemas.openxmlformats.org/officeDocument/2006/relationships/slide" Target="slides/slide78.xml"/><Relationship Id="rId89" Type="http://schemas.openxmlformats.org/officeDocument/2006/relationships/slide" Target="slides/slide83.xml"/><Relationship Id="rId112" Type="http://schemas.microsoft.com/office/2018/10/relationships/authors" Target="authors.xml"/><Relationship Id="rId16" Type="http://schemas.openxmlformats.org/officeDocument/2006/relationships/slide" Target="slides/slide10.xml"/><Relationship Id="rId107" Type="http://schemas.openxmlformats.org/officeDocument/2006/relationships/viewProps" Target="viewProps.xml"/><Relationship Id="rId11" Type="http://schemas.openxmlformats.org/officeDocument/2006/relationships/slide" Target="slides/slide5.xml"/><Relationship Id="rId32" Type="http://schemas.openxmlformats.org/officeDocument/2006/relationships/slide" Target="slides/slide26.xml"/><Relationship Id="rId37" Type="http://schemas.openxmlformats.org/officeDocument/2006/relationships/slide" Target="slides/slide31.xml"/><Relationship Id="rId53" Type="http://schemas.openxmlformats.org/officeDocument/2006/relationships/slide" Target="slides/slide47.xml"/><Relationship Id="rId58" Type="http://schemas.openxmlformats.org/officeDocument/2006/relationships/slide" Target="slides/slide52.xml"/><Relationship Id="rId74" Type="http://schemas.openxmlformats.org/officeDocument/2006/relationships/slide" Target="slides/slide68.xml"/><Relationship Id="rId79" Type="http://schemas.openxmlformats.org/officeDocument/2006/relationships/slide" Target="slides/slide73.xml"/><Relationship Id="rId102" Type="http://schemas.openxmlformats.org/officeDocument/2006/relationships/slide" Target="slides/slide96.xml"/><Relationship Id="rId5" Type="http://schemas.openxmlformats.org/officeDocument/2006/relationships/slideMaster" Target="slideMasters/slideMaster2.xml"/><Relationship Id="rId90" Type="http://schemas.openxmlformats.org/officeDocument/2006/relationships/slide" Target="slides/slide84.xml"/><Relationship Id="rId95" Type="http://schemas.openxmlformats.org/officeDocument/2006/relationships/slide" Target="slides/slide89.xml"/><Relationship Id="rId22" Type="http://schemas.openxmlformats.org/officeDocument/2006/relationships/slide" Target="slides/slide16.xml"/><Relationship Id="rId27" Type="http://schemas.openxmlformats.org/officeDocument/2006/relationships/slide" Target="slides/slide21.xml"/><Relationship Id="rId43" Type="http://schemas.openxmlformats.org/officeDocument/2006/relationships/slide" Target="slides/slide37.xml"/><Relationship Id="rId48" Type="http://schemas.openxmlformats.org/officeDocument/2006/relationships/slide" Target="slides/slide42.xml"/><Relationship Id="rId64" Type="http://schemas.openxmlformats.org/officeDocument/2006/relationships/slide" Target="slides/slide58.xml"/><Relationship Id="rId69" Type="http://schemas.openxmlformats.org/officeDocument/2006/relationships/slide" Target="slides/slide63.xml"/><Relationship Id="rId80" Type="http://schemas.openxmlformats.org/officeDocument/2006/relationships/slide" Target="slides/slide74.xml"/><Relationship Id="rId85" Type="http://schemas.openxmlformats.org/officeDocument/2006/relationships/slide" Target="slides/slide79.xml"/><Relationship Id="rId12" Type="http://schemas.openxmlformats.org/officeDocument/2006/relationships/slide" Target="slides/slide6.xml"/><Relationship Id="rId17" Type="http://schemas.openxmlformats.org/officeDocument/2006/relationships/slide" Target="slides/slide11.xml"/><Relationship Id="rId33" Type="http://schemas.openxmlformats.org/officeDocument/2006/relationships/slide" Target="slides/slide27.xml"/><Relationship Id="rId38" Type="http://schemas.openxmlformats.org/officeDocument/2006/relationships/slide" Target="slides/slide32.xml"/><Relationship Id="rId59" Type="http://schemas.openxmlformats.org/officeDocument/2006/relationships/slide" Target="slides/slide53.xml"/><Relationship Id="rId103" Type="http://schemas.openxmlformats.org/officeDocument/2006/relationships/notesMaster" Target="notesMasters/notesMaster1.xml"/><Relationship Id="rId108" Type="http://schemas.openxmlformats.org/officeDocument/2006/relationships/theme" Target="theme/theme1.xml"/><Relationship Id="rId54" Type="http://schemas.openxmlformats.org/officeDocument/2006/relationships/slide" Target="slides/slide48.xml"/><Relationship Id="rId70" Type="http://schemas.openxmlformats.org/officeDocument/2006/relationships/slide" Target="slides/slide64.xml"/><Relationship Id="rId75" Type="http://schemas.openxmlformats.org/officeDocument/2006/relationships/slide" Target="slides/slide69.xml"/><Relationship Id="rId91" Type="http://schemas.openxmlformats.org/officeDocument/2006/relationships/slide" Target="slides/slide85.xml"/><Relationship Id="rId96" Type="http://schemas.openxmlformats.org/officeDocument/2006/relationships/slide" Target="slides/slide90.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6" Type="http://schemas.openxmlformats.org/officeDocument/2006/relationships/presProps" Target="presProps.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94" Type="http://schemas.openxmlformats.org/officeDocument/2006/relationships/slide" Target="slides/slide88.xml"/><Relationship Id="rId99" Type="http://schemas.openxmlformats.org/officeDocument/2006/relationships/slide" Target="slides/slide93.xml"/><Relationship Id="rId101" Type="http://schemas.openxmlformats.org/officeDocument/2006/relationships/slide" Target="slides/slide95.xml"/><Relationship Id="rId4" Type="http://schemas.openxmlformats.org/officeDocument/2006/relationships/slideMaster" Target="slideMasters/slideMaster1.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109" Type="http://schemas.openxmlformats.org/officeDocument/2006/relationships/tableStyles" Target="tableStyles.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97" Type="http://schemas.openxmlformats.org/officeDocument/2006/relationships/slide" Target="slides/slide91.xml"/><Relationship Id="rId104" Type="http://schemas.openxmlformats.org/officeDocument/2006/relationships/handoutMaster" Target="handoutMasters/handoutMaster1.xml"/><Relationship Id="rId7" Type="http://schemas.openxmlformats.org/officeDocument/2006/relationships/slide" Target="slides/slide1.xml"/><Relationship Id="rId71" Type="http://schemas.openxmlformats.org/officeDocument/2006/relationships/slide" Target="slides/slide65.xml"/><Relationship Id="rId92" Type="http://schemas.openxmlformats.org/officeDocument/2006/relationships/slide" Target="slides/slide86.xml"/><Relationship Id="rId2" Type="http://schemas.openxmlformats.org/officeDocument/2006/relationships/customXml" Target="../customXml/item2.xml"/><Relationship Id="rId29" Type="http://schemas.openxmlformats.org/officeDocument/2006/relationships/slide" Target="slides/slide23.xml"/><Relationship Id="rId24" Type="http://schemas.openxmlformats.org/officeDocument/2006/relationships/slide" Target="slides/slide18.xml"/><Relationship Id="rId40" Type="http://schemas.openxmlformats.org/officeDocument/2006/relationships/slide" Target="slides/slide34.xml"/><Relationship Id="rId45" Type="http://schemas.openxmlformats.org/officeDocument/2006/relationships/slide" Target="slides/slide39.xml"/><Relationship Id="rId66" Type="http://schemas.openxmlformats.org/officeDocument/2006/relationships/slide" Target="slides/slide60.xml"/><Relationship Id="rId87" Type="http://schemas.openxmlformats.org/officeDocument/2006/relationships/slide" Target="slides/slide81.xml"/><Relationship Id="rId110" Type="http://schemas.microsoft.com/office/2016/11/relationships/changesInfo" Target="changesInfos/changesInfo1.xml"/><Relationship Id="rId61" Type="http://schemas.openxmlformats.org/officeDocument/2006/relationships/slide" Target="slides/slide55.xml"/><Relationship Id="rId82" Type="http://schemas.openxmlformats.org/officeDocument/2006/relationships/slide" Target="slides/slide76.xml"/><Relationship Id="rId19" Type="http://schemas.openxmlformats.org/officeDocument/2006/relationships/slide" Target="slides/slide13.xml"/><Relationship Id="rId14" Type="http://schemas.openxmlformats.org/officeDocument/2006/relationships/slide" Target="slides/slide8.xml"/><Relationship Id="rId30" Type="http://schemas.openxmlformats.org/officeDocument/2006/relationships/slide" Target="slides/slide24.xml"/><Relationship Id="rId35" Type="http://schemas.openxmlformats.org/officeDocument/2006/relationships/slide" Target="slides/slide29.xml"/><Relationship Id="rId56" Type="http://schemas.openxmlformats.org/officeDocument/2006/relationships/slide" Target="slides/slide50.xml"/><Relationship Id="rId77" Type="http://schemas.openxmlformats.org/officeDocument/2006/relationships/slide" Target="slides/slide71.xml"/><Relationship Id="rId100" Type="http://schemas.openxmlformats.org/officeDocument/2006/relationships/slide" Target="slides/slide94.xml"/><Relationship Id="rId105" Type="http://schemas.openxmlformats.org/officeDocument/2006/relationships/commentAuthors" Target="commentAuthors.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93" Type="http://schemas.openxmlformats.org/officeDocument/2006/relationships/slide" Target="slides/slide87.xml"/><Relationship Id="rId98" Type="http://schemas.openxmlformats.org/officeDocument/2006/relationships/slide" Target="slides/slide92.xml"/><Relationship Id="rId3" Type="http://schemas.openxmlformats.org/officeDocument/2006/relationships/customXml" Target="../customXml/item3.xml"/><Relationship Id="rId25" Type="http://schemas.openxmlformats.org/officeDocument/2006/relationships/slide" Target="slides/slide19.xml"/><Relationship Id="rId46" Type="http://schemas.openxmlformats.org/officeDocument/2006/relationships/slide" Target="slides/slide40.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62" Type="http://schemas.openxmlformats.org/officeDocument/2006/relationships/slide" Target="slides/slide56.xml"/><Relationship Id="rId83" Type="http://schemas.openxmlformats.org/officeDocument/2006/relationships/slide" Target="slides/slide77.xml"/><Relationship Id="rId88" Type="http://schemas.openxmlformats.org/officeDocument/2006/relationships/slide" Target="slides/slide82.xml"/><Relationship Id="rId111"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rore COLIN" userId="2b796b35-8c2e-4666-99fd-9af50b8a1fb9" providerId="ADAL" clId="{5155D98F-2580-4827-8D0B-D5AD310A1CDD}"/>
    <pc:docChg chg="undo custSel addSld delSld modSld sldOrd">
      <pc:chgData name="Aurore COLIN" userId="2b796b35-8c2e-4666-99fd-9af50b8a1fb9" providerId="ADAL" clId="{5155D98F-2580-4827-8D0B-D5AD310A1CDD}" dt="2023-03-17T16:50:19.428" v="4774"/>
      <pc:docMkLst>
        <pc:docMk/>
      </pc:docMkLst>
      <pc:sldChg chg="modSp mod">
        <pc:chgData name="Aurore COLIN" userId="2b796b35-8c2e-4666-99fd-9af50b8a1fb9" providerId="ADAL" clId="{5155D98F-2580-4827-8D0B-D5AD310A1CDD}" dt="2023-03-14T15:27:58.231" v="0" actId="20577"/>
        <pc:sldMkLst>
          <pc:docMk/>
          <pc:sldMk cId="2626431813" sldId="343"/>
        </pc:sldMkLst>
        <pc:spChg chg="mod">
          <ac:chgData name="Aurore COLIN" userId="2b796b35-8c2e-4666-99fd-9af50b8a1fb9" providerId="ADAL" clId="{5155D98F-2580-4827-8D0B-D5AD310A1CDD}" dt="2023-03-14T15:27:58.231" v="0" actId="20577"/>
          <ac:spMkLst>
            <pc:docMk/>
            <pc:sldMk cId="2626431813" sldId="343"/>
            <ac:spMk id="2" creationId="{00000000-0000-0000-0000-000000000000}"/>
          </ac:spMkLst>
        </pc:spChg>
      </pc:sldChg>
      <pc:sldChg chg="del">
        <pc:chgData name="Aurore COLIN" userId="2b796b35-8c2e-4666-99fd-9af50b8a1fb9" providerId="ADAL" clId="{5155D98F-2580-4827-8D0B-D5AD310A1CDD}" dt="2023-03-14T16:21:32.639" v="3990" actId="2696"/>
        <pc:sldMkLst>
          <pc:docMk/>
          <pc:sldMk cId="1401973484" sldId="354"/>
        </pc:sldMkLst>
      </pc:sldChg>
      <pc:sldChg chg="add">
        <pc:chgData name="Aurore COLIN" userId="2b796b35-8c2e-4666-99fd-9af50b8a1fb9" providerId="ADAL" clId="{5155D98F-2580-4827-8D0B-D5AD310A1CDD}" dt="2023-03-14T16:21:40.132" v="3991"/>
        <pc:sldMkLst>
          <pc:docMk/>
          <pc:sldMk cId="3083485958" sldId="354"/>
        </pc:sldMkLst>
      </pc:sldChg>
      <pc:sldChg chg="addSp delSp modSp mod">
        <pc:chgData name="Aurore COLIN" userId="2b796b35-8c2e-4666-99fd-9af50b8a1fb9" providerId="ADAL" clId="{5155D98F-2580-4827-8D0B-D5AD310A1CDD}" dt="2023-03-17T16:15:50.999" v="4252" actId="20577"/>
        <pc:sldMkLst>
          <pc:docMk/>
          <pc:sldMk cId="2373527281" sldId="355"/>
        </pc:sldMkLst>
        <pc:spChg chg="mod">
          <ac:chgData name="Aurore COLIN" userId="2b796b35-8c2e-4666-99fd-9af50b8a1fb9" providerId="ADAL" clId="{5155D98F-2580-4827-8D0B-D5AD310A1CDD}" dt="2023-03-17T16:15:50.999" v="4252" actId="20577"/>
          <ac:spMkLst>
            <pc:docMk/>
            <pc:sldMk cId="2373527281" sldId="355"/>
            <ac:spMk id="3" creationId="{EC5877A3-9A3F-8517-1397-FFF9327A1549}"/>
          </ac:spMkLst>
        </pc:spChg>
        <pc:spChg chg="del">
          <ac:chgData name="Aurore COLIN" userId="2b796b35-8c2e-4666-99fd-9af50b8a1fb9" providerId="ADAL" clId="{5155D98F-2580-4827-8D0B-D5AD310A1CDD}" dt="2023-03-17T16:15:36.523" v="4218" actId="478"/>
          <ac:spMkLst>
            <pc:docMk/>
            <pc:sldMk cId="2373527281" sldId="355"/>
            <ac:spMk id="4" creationId="{AEFA1F5B-24FF-06C6-28D9-690FF8967DF1}"/>
          </ac:spMkLst>
        </pc:spChg>
        <pc:spChg chg="add del mod">
          <ac:chgData name="Aurore COLIN" userId="2b796b35-8c2e-4666-99fd-9af50b8a1fb9" providerId="ADAL" clId="{5155D98F-2580-4827-8D0B-D5AD310A1CDD}" dt="2023-03-17T16:15:39.654" v="4219" actId="478"/>
          <ac:spMkLst>
            <pc:docMk/>
            <pc:sldMk cId="2373527281" sldId="355"/>
            <ac:spMk id="6" creationId="{75C19546-77D6-6BB7-64A5-9540816580C8}"/>
          </ac:spMkLst>
        </pc:spChg>
      </pc:sldChg>
      <pc:sldChg chg="modSp mod">
        <pc:chgData name="Aurore COLIN" userId="2b796b35-8c2e-4666-99fd-9af50b8a1fb9" providerId="ADAL" clId="{5155D98F-2580-4827-8D0B-D5AD310A1CDD}" dt="2023-03-17T16:18:10.744" v="4297" actId="20577"/>
        <pc:sldMkLst>
          <pc:docMk/>
          <pc:sldMk cId="2042932379" sldId="358"/>
        </pc:sldMkLst>
        <pc:spChg chg="mod">
          <ac:chgData name="Aurore COLIN" userId="2b796b35-8c2e-4666-99fd-9af50b8a1fb9" providerId="ADAL" clId="{5155D98F-2580-4827-8D0B-D5AD310A1CDD}" dt="2023-03-17T16:18:10.744" v="4297" actId="20577"/>
          <ac:spMkLst>
            <pc:docMk/>
            <pc:sldMk cId="2042932379" sldId="358"/>
            <ac:spMk id="5" creationId="{1D57A821-0B2D-025F-2CFA-46B9FC818B4A}"/>
          </ac:spMkLst>
        </pc:spChg>
      </pc:sldChg>
      <pc:sldChg chg="modSp mod">
        <pc:chgData name="Aurore COLIN" userId="2b796b35-8c2e-4666-99fd-9af50b8a1fb9" providerId="ADAL" clId="{5155D98F-2580-4827-8D0B-D5AD310A1CDD}" dt="2023-03-17T16:41:19.887" v="4648" actId="20577"/>
        <pc:sldMkLst>
          <pc:docMk/>
          <pc:sldMk cId="4151804692" sldId="361"/>
        </pc:sldMkLst>
        <pc:spChg chg="mod">
          <ac:chgData name="Aurore COLIN" userId="2b796b35-8c2e-4666-99fd-9af50b8a1fb9" providerId="ADAL" clId="{5155D98F-2580-4827-8D0B-D5AD310A1CDD}" dt="2023-03-17T16:41:19.887" v="4648" actId="20577"/>
          <ac:spMkLst>
            <pc:docMk/>
            <pc:sldMk cId="4151804692" sldId="361"/>
            <ac:spMk id="3" creationId="{EC5877A3-9A3F-8517-1397-FFF9327A1549}"/>
          </ac:spMkLst>
        </pc:spChg>
      </pc:sldChg>
      <pc:sldChg chg="del">
        <pc:chgData name="Aurore COLIN" userId="2b796b35-8c2e-4666-99fd-9af50b8a1fb9" providerId="ADAL" clId="{5155D98F-2580-4827-8D0B-D5AD310A1CDD}" dt="2023-03-14T15:50:08.383" v="1860" actId="2696"/>
        <pc:sldMkLst>
          <pc:docMk/>
          <pc:sldMk cId="3288611217" sldId="367"/>
        </pc:sldMkLst>
      </pc:sldChg>
      <pc:sldChg chg="modSp add mod">
        <pc:chgData name="Aurore COLIN" userId="2b796b35-8c2e-4666-99fd-9af50b8a1fb9" providerId="ADAL" clId="{5155D98F-2580-4827-8D0B-D5AD310A1CDD}" dt="2023-03-14T15:52:55.799" v="2007" actId="1076"/>
        <pc:sldMkLst>
          <pc:docMk/>
          <pc:sldMk cId="3581646446" sldId="367"/>
        </pc:sldMkLst>
        <pc:spChg chg="mod">
          <ac:chgData name="Aurore COLIN" userId="2b796b35-8c2e-4666-99fd-9af50b8a1fb9" providerId="ADAL" clId="{5155D98F-2580-4827-8D0B-D5AD310A1CDD}" dt="2023-03-14T15:52:55.799" v="2007" actId="1076"/>
          <ac:spMkLst>
            <pc:docMk/>
            <pc:sldMk cId="3581646446" sldId="367"/>
            <ac:spMk id="3" creationId="{00000000-0000-0000-0000-000000000000}"/>
          </ac:spMkLst>
        </pc:spChg>
      </pc:sldChg>
      <pc:sldChg chg="modSp mod">
        <pc:chgData name="Aurore COLIN" userId="2b796b35-8c2e-4666-99fd-9af50b8a1fb9" providerId="ADAL" clId="{5155D98F-2580-4827-8D0B-D5AD310A1CDD}" dt="2023-03-17T16:40:22.913" v="4624" actId="20577"/>
        <pc:sldMkLst>
          <pc:docMk/>
          <pc:sldMk cId="796855908" sldId="368"/>
        </pc:sldMkLst>
        <pc:spChg chg="mod">
          <ac:chgData name="Aurore COLIN" userId="2b796b35-8c2e-4666-99fd-9af50b8a1fb9" providerId="ADAL" clId="{5155D98F-2580-4827-8D0B-D5AD310A1CDD}" dt="2023-03-17T16:12:33.757" v="4197" actId="20577"/>
          <ac:spMkLst>
            <pc:docMk/>
            <pc:sldMk cId="796855908" sldId="368"/>
            <ac:spMk id="3" creationId="{00000000-0000-0000-0000-000000000000}"/>
          </ac:spMkLst>
        </pc:spChg>
        <pc:graphicFrameChg chg="modGraphic">
          <ac:chgData name="Aurore COLIN" userId="2b796b35-8c2e-4666-99fd-9af50b8a1fb9" providerId="ADAL" clId="{5155D98F-2580-4827-8D0B-D5AD310A1CDD}" dt="2023-03-17T16:40:22.913" v="4624" actId="20577"/>
          <ac:graphicFrameMkLst>
            <pc:docMk/>
            <pc:sldMk cId="796855908" sldId="368"/>
            <ac:graphicFrameMk id="2" creationId="{C91041E2-FD02-1D34-CE14-C1AB81393778}"/>
          </ac:graphicFrameMkLst>
        </pc:graphicFrameChg>
      </pc:sldChg>
      <pc:sldChg chg="modSp mod">
        <pc:chgData name="Aurore COLIN" userId="2b796b35-8c2e-4666-99fd-9af50b8a1fb9" providerId="ADAL" clId="{5155D98F-2580-4827-8D0B-D5AD310A1CDD}" dt="2023-03-14T16:16:45.305" v="3856" actId="255"/>
        <pc:sldMkLst>
          <pc:docMk/>
          <pc:sldMk cId="1277681577" sldId="369"/>
        </pc:sldMkLst>
        <pc:spChg chg="mod">
          <ac:chgData name="Aurore COLIN" userId="2b796b35-8c2e-4666-99fd-9af50b8a1fb9" providerId="ADAL" clId="{5155D98F-2580-4827-8D0B-D5AD310A1CDD}" dt="2023-03-14T16:16:45.305" v="3856" actId="255"/>
          <ac:spMkLst>
            <pc:docMk/>
            <pc:sldMk cId="1277681577" sldId="369"/>
            <ac:spMk id="3" creationId="{00000000-0000-0000-0000-000000000000}"/>
          </ac:spMkLst>
        </pc:spChg>
      </pc:sldChg>
      <pc:sldChg chg="del">
        <pc:chgData name="Aurore COLIN" userId="2b796b35-8c2e-4666-99fd-9af50b8a1fb9" providerId="ADAL" clId="{5155D98F-2580-4827-8D0B-D5AD310A1CDD}" dt="2023-03-14T16:21:32.639" v="3990" actId="2696"/>
        <pc:sldMkLst>
          <pc:docMk/>
          <pc:sldMk cId="954495028" sldId="370"/>
        </pc:sldMkLst>
      </pc:sldChg>
      <pc:sldChg chg="delSp modSp add mod">
        <pc:chgData name="Aurore COLIN" userId="2b796b35-8c2e-4666-99fd-9af50b8a1fb9" providerId="ADAL" clId="{5155D98F-2580-4827-8D0B-D5AD310A1CDD}" dt="2023-03-14T16:22:35.001" v="4071" actId="20577"/>
        <pc:sldMkLst>
          <pc:docMk/>
          <pc:sldMk cId="1045585562" sldId="370"/>
        </pc:sldMkLst>
        <pc:spChg chg="mod">
          <ac:chgData name="Aurore COLIN" userId="2b796b35-8c2e-4666-99fd-9af50b8a1fb9" providerId="ADAL" clId="{5155D98F-2580-4827-8D0B-D5AD310A1CDD}" dt="2023-03-14T16:22:35.001" v="4071" actId="20577"/>
          <ac:spMkLst>
            <pc:docMk/>
            <pc:sldMk cId="1045585562" sldId="370"/>
            <ac:spMk id="3" creationId="{00000000-0000-0000-0000-000000000000}"/>
          </ac:spMkLst>
        </pc:spChg>
        <pc:spChg chg="del">
          <ac:chgData name="Aurore COLIN" userId="2b796b35-8c2e-4666-99fd-9af50b8a1fb9" providerId="ADAL" clId="{5155D98F-2580-4827-8D0B-D5AD310A1CDD}" dt="2023-03-14T16:21:46.142" v="3992" actId="478"/>
          <ac:spMkLst>
            <pc:docMk/>
            <pc:sldMk cId="1045585562" sldId="370"/>
            <ac:spMk id="4" creationId="{00000000-0000-0000-0000-000000000000}"/>
          </ac:spMkLst>
        </pc:spChg>
        <pc:graphicFrameChg chg="modGraphic">
          <ac:chgData name="Aurore COLIN" userId="2b796b35-8c2e-4666-99fd-9af50b8a1fb9" providerId="ADAL" clId="{5155D98F-2580-4827-8D0B-D5AD310A1CDD}" dt="2023-03-14T16:22:08.680" v="4024" actId="20577"/>
          <ac:graphicFrameMkLst>
            <pc:docMk/>
            <pc:sldMk cId="1045585562" sldId="370"/>
            <ac:graphicFrameMk id="2" creationId="{C91041E2-FD02-1D34-CE14-C1AB81393778}"/>
          </ac:graphicFrameMkLst>
        </pc:graphicFrameChg>
      </pc:sldChg>
      <pc:sldChg chg="modSp mod">
        <pc:chgData name="Aurore COLIN" userId="2b796b35-8c2e-4666-99fd-9af50b8a1fb9" providerId="ADAL" clId="{5155D98F-2580-4827-8D0B-D5AD310A1CDD}" dt="2023-03-14T16:12:15.268" v="3668" actId="255"/>
        <pc:sldMkLst>
          <pc:docMk/>
          <pc:sldMk cId="2654440478" sldId="371"/>
        </pc:sldMkLst>
        <pc:spChg chg="mod">
          <ac:chgData name="Aurore COLIN" userId="2b796b35-8c2e-4666-99fd-9af50b8a1fb9" providerId="ADAL" clId="{5155D98F-2580-4827-8D0B-D5AD310A1CDD}" dt="2023-03-14T16:12:15.268" v="3668" actId="255"/>
          <ac:spMkLst>
            <pc:docMk/>
            <pc:sldMk cId="2654440478" sldId="371"/>
            <ac:spMk id="3" creationId="{00000000-0000-0000-0000-000000000000}"/>
          </ac:spMkLst>
        </pc:spChg>
      </pc:sldChg>
      <pc:sldChg chg="delSp modSp mod">
        <pc:chgData name="Aurore COLIN" userId="2b796b35-8c2e-4666-99fd-9af50b8a1fb9" providerId="ADAL" clId="{5155D98F-2580-4827-8D0B-D5AD310A1CDD}" dt="2023-03-14T16:20:37.849" v="3965" actId="20577"/>
        <pc:sldMkLst>
          <pc:docMk/>
          <pc:sldMk cId="414472020" sldId="372"/>
        </pc:sldMkLst>
        <pc:spChg chg="mod">
          <ac:chgData name="Aurore COLIN" userId="2b796b35-8c2e-4666-99fd-9af50b8a1fb9" providerId="ADAL" clId="{5155D98F-2580-4827-8D0B-D5AD310A1CDD}" dt="2023-03-14T16:20:37.849" v="3965" actId="20577"/>
          <ac:spMkLst>
            <pc:docMk/>
            <pc:sldMk cId="414472020" sldId="372"/>
            <ac:spMk id="3" creationId="{00000000-0000-0000-0000-000000000000}"/>
          </ac:spMkLst>
        </pc:spChg>
        <pc:spChg chg="del">
          <ac:chgData name="Aurore COLIN" userId="2b796b35-8c2e-4666-99fd-9af50b8a1fb9" providerId="ADAL" clId="{5155D98F-2580-4827-8D0B-D5AD310A1CDD}" dt="2023-03-14T16:18:41.142" v="3905" actId="478"/>
          <ac:spMkLst>
            <pc:docMk/>
            <pc:sldMk cId="414472020" sldId="372"/>
            <ac:spMk id="4" creationId="{00000000-0000-0000-0000-000000000000}"/>
          </ac:spMkLst>
        </pc:spChg>
      </pc:sldChg>
      <pc:sldChg chg="modSp mod">
        <pc:chgData name="Aurore COLIN" userId="2b796b35-8c2e-4666-99fd-9af50b8a1fb9" providerId="ADAL" clId="{5155D98F-2580-4827-8D0B-D5AD310A1CDD}" dt="2023-03-17T16:46:39.181" v="4736" actId="20577"/>
        <pc:sldMkLst>
          <pc:docMk/>
          <pc:sldMk cId="3655027622" sldId="377"/>
        </pc:sldMkLst>
        <pc:spChg chg="mod">
          <ac:chgData name="Aurore COLIN" userId="2b796b35-8c2e-4666-99fd-9af50b8a1fb9" providerId="ADAL" clId="{5155D98F-2580-4827-8D0B-D5AD310A1CDD}" dt="2023-03-17T16:46:39.181" v="4736" actId="20577"/>
          <ac:spMkLst>
            <pc:docMk/>
            <pc:sldMk cId="3655027622" sldId="377"/>
            <ac:spMk id="3" creationId="{00000000-0000-0000-0000-000000000000}"/>
          </ac:spMkLst>
        </pc:spChg>
      </pc:sldChg>
      <pc:sldChg chg="modSp mod">
        <pc:chgData name="Aurore COLIN" userId="2b796b35-8c2e-4666-99fd-9af50b8a1fb9" providerId="ADAL" clId="{5155D98F-2580-4827-8D0B-D5AD310A1CDD}" dt="2023-03-17T16:18:05.652" v="4295" actId="20577"/>
        <pc:sldMkLst>
          <pc:docMk/>
          <pc:sldMk cId="358976194" sldId="380"/>
        </pc:sldMkLst>
        <pc:spChg chg="mod">
          <ac:chgData name="Aurore COLIN" userId="2b796b35-8c2e-4666-99fd-9af50b8a1fb9" providerId="ADAL" clId="{5155D98F-2580-4827-8D0B-D5AD310A1CDD}" dt="2023-03-17T16:18:05.652" v="4295" actId="20577"/>
          <ac:spMkLst>
            <pc:docMk/>
            <pc:sldMk cId="358976194" sldId="380"/>
            <ac:spMk id="3" creationId="{FF666C14-6FE1-47D0-BF83-4B7B0C0C3DE0}"/>
          </ac:spMkLst>
        </pc:spChg>
      </pc:sldChg>
      <pc:sldChg chg="addSp delSp modSp add mod">
        <pc:chgData name="Aurore COLIN" userId="2b796b35-8c2e-4666-99fd-9af50b8a1fb9" providerId="ADAL" clId="{5155D98F-2580-4827-8D0B-D5AD310A1CDD}" dt="2023-03-17T16:10:56.004" v="4176" actId="478"/>
        <pc:sldMkLst>
          <pc:docMk/>
          <pc:sldMk cId="558125543" sldId="384"/>
        </pc:sldMkLst>
        <pc:spChg chg="mod">
          <ac:chgData name="Aurore COLIN" userId="2b796b35-8c2e-4666-99fd-9af50b8a1fb9" providerId="ADAL" clId="{5155D98F-2580-4827-8D0B-D5AD310A1CDD}" dt="2023-03-14T15:53:01.326" v="2008" actId="255"/>
          <ac:spMkLst>
            <pc:docMk/>
            <pc:sldMk cId="558125543" sldId="384"/>
            <ac:spMk id="3" creationId="{86811F32-4FF8-177F-D3F3-D3D39E017846}"/>
          </ac:spMkLst>
        </pc:spChg>
        <pc:spChg chg="add del">
          <ac:chgData name="Aurore COLIN" userId="2b796b35-8c2e-4666-99fd-9af50b8a1fb9" providerId="ADAL" clId="{5155D98F-2580-4827-8D0B-D5AD310A1CDD}" dt="2023-03-17T16:10:56.004" v="4176" actId="478"/>
          <ac:spMkLst>
            <pc:docMk/>
            <pc:sldMk cId="558125543" sldId="384"/>
            <ac:spMk id="5" creationId="{F3F915E0-51E9-305D-F4AA-A36E7AA034CE}"/>
          </ac:spMkLst>
        </pc:spChg>
      </pc:sldChg>
      <pc:sldChg chg="del">
        <pc:chgData name="Aurore COLIN" userId="2b796b35-8c2e-4666-99fd-9af50b8a1fb9" providerId="ADAL" clId="{5155D98F-2580-4827-8D0B-D5AD310A1CDD}" dt="2023-03-14T15:50:08.383" v="1860" actId="2696"/>
        <pc:sldMkLst>
          <pc:docMk/>
          <pc:sldMk cId="2691057615" sldId="384"/>
        </pc:sldMkLst>
      </pc:sldChg>
      <pc:sldChg chg="modSp mod">
        <pc:chgData name="Aurore COLIN" userId="2b796b35-8c2e-4666-99fd-9af50b8a1fb9" providerId="ADAL" clId="{5155D98F-2580-4827-8D0B-D5AD310A1CDD}" dt="2023-03-17T16:40:46.682" v="4626" actId="20577"/>
        <pc:sldMkLst>
          <pc:docMk/>
          <pc:sldMk cId="219861334" sldId="385"/>
        </pc:sldMkLst>
        <pc:spChg chg="mod">
          <ac:chgData name="Aurore COLIN" userId="2b796b35-8c2e-4666-99fd-9af50b8a1fb9" providerId="ADAL" clId="{5155D98F-2580-4827-8D0B-D5AD310A1CDD}" dt="2023-03-17T16:40:46.682" v="4626" actId="20577"/>
          <ac:spMkLst>
            <pc:docMk/>
            <pc:sldMk cId="219861334" sldId="385"/>
            <ac:spMk id="3" creationId="{00000000-0000-0000-0000-000000000000}"/>
          </ac:spMkLst>
        </pc:spChg>
        <pc:graphicFrameChg chg="modGraphic">
          <ac:chgData name="Aurore COLIN" userId="2b796b35-8c2e-4666-99fd-9af50b8a1fb9" providerId="ADAL" clId="{5155D98F-2580-4827-8D0B-D5AD310A1CDD}" dt="2023-03-17T16:39:20.489" v="4622" actId="20577"/>
          <ac:graphicFrameMkLst>
            <pc:docMk/>
            <pc:sldMk cId="219861334" sldId="385"/>
            <ac:graphicFrameMk id="2" creationId="{C91041E2-FD02-1D34-CE14-C1AB81393778}"/>
          </ac:graphicFrameMkLst>
        </pc:graphicFrameChg>
      </pc:sldChg>
      <pc:sldChg chg="modSp mod">
        <pc:chgData name="Aurore COLIN" userId="2b796b35-8c2e-4666-99fd-9af50b8a1fb9" providerId="ADAL" clId="{5155D98F-2580-4827-8D0B-D5AD310A1CDD}" dt="2023-03-17T16:43:27.591" v="4702" actId="20577"/>
        <pc:sldMkLst>
          <pc:docMk/>
          <pc:sldMk cId="1885160304" sldId="386"/>
        </pc:sldMkLst>
        <pc:spChg chg="mod">
          <ac:chgData name="Aurore COLIN" userId="2b796b35-8c2e-4666-99fd-9af50b8a1fb9" providerId="ADAL" clId="{5155D98F-2580-4827-8D0B-D5AD310A1CDD}" dt="2023-03-17T16:43:27.591" v="4702" actId="20577"/>
          <ac:spMkLst>
            <pc:docMk/>
            <pc:sldMk cId="1885160304" sldId="386"/>
            <ac:spMk id="3" creationId="{00000000-0000-0000-0000-000000000000}"/>
          </ac:spMkLst>
        </pc:spChg>
      </pc:sldChg>
      <pc:sldChg chg="modSp mod">
        <pc:chgData name="Aurore COLIN" userId="2b796b35-8c2e-4666-99fd-9af50b8a1fb9" providerId="ADAL" clId="{5155D98F-2580-4827-8D0B-D5AD310A1CDD}" dt="2023-03-17T16:17:51.083" v="4291" actId="20577"/>
        <pc:sldMkLst>
          <pc:docMk/>
          <pc:sldMk cId="1981070617" sldId="402"/>
        </pc:sldMkLst>
        <pc:spChg chg="mod">
          <ac:chgData name="Aurore COLIN" userId="2b796b35-8c2e-4666-99fd-9af50b8a1fb9" providerId="ADAL" clId="{5155D98F-2580-4827-8D0B-D5AD310A1CDD}" dt="2023-03-17T16:17:51.083" v="4291" actId="20577"/>
          <ac:spMkLst>
            <pc:docMk/>
            <pc:sldMk cId="1981070617" sldId="402"/>
            <ac:spMk id="4" creationId="{EFBA4E8B-089C-DFC4-ABA1-2619F6F189C9}"/>
          </ac:spMkLst>
        </pc:spChg>
      </pc:sldChg>
      <pc:sldChg chg="modSp mod">
        <pc:chgData name="Aurore COLIN" userId="2b796b35-8c2e-4666-99fd-9af50b8a1fb9" providerId="ADAL" clId="{5155D98F-2580-4827-8D0B-D5AD310A1CDD}" dt="2023-03-17T16:42:11.988" v="4671" actId="20577"/>
        <pc:sldMkLst>
          <pc:docMk/>
          <pc:sldMk cId="3777347079" sldId="406"/>
        </pc:sldMkLst>
        <pc:spChg chg="mod">
          <ac:chgData name="Aurore COLIN" userId="2b796b35-8c2e-4666-99fd-9af50b8a1fb9" providerId="ADAL" clId="{5155D98F-2580-4827-8D0B-D5AD310A1CDD}" dt="2023-03-17T16:42:11.988" v="4671" actId="20577"/>
          <ac:spMkLst>
            <pc:docMk/>
            <pc:sldMk cId="3777347079" sldId="406"/>
            <ac:spMk id="3" creationId="{FF666C14-6FE1-47D0-BF83-4B7B0C0C3DE0}"/>
          </ac:spMkLst>
        </pc:spChg>
      </pc:sldChg>
      <pc:sldChg chg="addSp delSp modSp add mod">
        <pc:chgData name="Aurore COLIN" userId="2b796b35-8c2e-4666-99fd-9af50b8a1fb9" providerId="ADAL" clId="{5155D98F-2580-4827-8D0B-D5AD310A1CDD}" dt="2023-03-17T11:12:47.604" v="4156" actId="20577"/>
        <pc:sldMkLst>
          <pc:docMk/>
          <pc:sldMk cId="2285451018" sldId="737"/>
        </pc:sldMkLst>
        <pc:spChg chg="add del mod">
          <ac:chgData name="Aurore COLIN" userId="2b796b35-8c2e-4666-99fd-9af50b8a1fb9" providerId="ADAL" clId="{5155D98F-2580-4827-8D0B-D5AD310A1CDD}" dt="2023-03-14T15:54:56.722" v="2067" actId="478"/>
          <ac:spMkLst>
            <pc:docMk/>
            <pc:sldMk cId="2285451018" sldId="737"/>
            <ac:spMk id="3" creationId="{5CDCC8E0-B077-8F3C-E500-0A3F0BD7FB58}"/>
          </ac:spMkLst>
        </pc:spChg>
        <pc:spChg chg="del">
          <ac:chgData name="Aurore COLIN" userId="2b796b35-8c2e-4666-99fd-9af50b8a1fb9" providerId="ADAL" clId="{5155D98F-2580-4827-8D0B-D5AD310A1CDD}" dt="2023-03-14T15:54:54.395" v="2066" actId="478"/>
          <ac:spMkLst>
            <pc:docMk/>
            <pc:sldMk cId="2285451018" sldId="737"/>
            <ac:spMk id="8" creationId="{EA7CC9C9-111F-BBF4-5E69-0C8F6AB7D484}"/>
          </ac:spMkLst>
        </pc:spChg>
        <pc:spChg chg="mod">
          <ac:chgData name="Aurore COLIN" userId="2b796b35-8c2e-4666-99fd-9af50b8a1fb9" providerId="ADAL" clId="{5155D98F-2580-4827-8D0B-D5AD310A1CDD}" dt="2023-03-14T15:50:21.921" v="1862" actId="27636"/>
          <ac:spMkLst>
            <pc:docMk/>
            <pc:sldMk cId="2285451018" sldId="737"/>
            <ac:spMk id="11" creationId="{4B4F030B-7C24-63EB-A0CA-E5FE77529246}"/>
          </ac:spMkLst>
        </pc:spChg>
        <pc:spChg chg="mod">
          <ac:chgData name="Aurore COLIN" userId="2b796b35-8c2e-4666-99fd-9af50b8a1fb9" providerId="ADAL" clId="{5155D98F-2580-4827-8D0B-D5AD310A1CDD}" dt="2023-03-14T15:55:29.699" v="2080" actId="20577"/>
          <ac:spMkLst>
            <pc:docMk/>
            <pc:sldMk cId="2285451018" sldId="737"/>
            <ac:spMk id="13" creationId="{A6FB5399-BB42-60A0-884B-074FD2B8FF41}"/>
          </ac:spMkLst>
        </pc:spChg>
        <pc:graphicFrameChg chg="mod modGraphic">
          <ac:chgData name="Aurore COLIN" userId="2b796b35-8c2e-4666-99fd-9af50b8a1fb9" providerId="ADAL" clId="{5155D98F-2580-4827-8D0B-D5AD310A1CDD}" dt="2023-03-17T11:12:47.604" v="4156" actId="20577"/>
          <ac:graphicFrameMkLst>
            <pc:docMk/>
            <pc:sldMk cId="2285451018" sldId="737"/>
            <ac:graphicFrameMk id="5" creationId="{5252B3C6-4532-F4C5-EFE6-924F51E03BF0}"/>
          </ac:graphicFrameMkLst>
        </pc:graphicFrameChg>
      </pc:sldChg>
      <pc:sldChg chg="del">
        <pc:chgData name="Aurore COLIN" userId="2b796b35-8c2e-4666-99fd-9af50b8a1fb9" providerId="ADAL" clId="{5155D98F-2580-4827-8D0B-D5AD310A1CDD}" dt="2023-03-14T15:50:08.383" v="1860" actId="2696"/>
        <pc:sldMkLst>
          <pc:docMk/>
          <pc:sldMk cId="2597235924" sldId="737"/>
        </pc:sldMkLst>
      </pc:sldChg>
      <pc:sldChg chg="addSp delSp modSp add mod">
        <pc:chgData name="Aurore COLIN" userId="2b796b35-8c2e-4666-99fd-9af50b8a1fb9" providerId="ADAL" clId="{5155D98F-2580-4827-8D0B-D5AD310A1CDD}" dt="2023-03-14T15:55:26.375" v="2079" actId="20577"/>
        <pc:sldMkLst>
          <pc:docMk/>
          <pc:sldMk cId="1586544577" sldId="738"/>
        </pc:sldMkLst>
        <pc:spChg chg="add del mod">
          <ac:chgData name="Aurore COLIN" userId="2b796b35-8c2e-4666-99fd-9af50b8a1fb9" providerId="ADAL" clId="{5155D98F-2580-4827-8D0B-D5AD310A1CDD}" dt="2023-03-14T15:55:08.867" v="2074" actId="478"/>
          <ac:spMkLst>
            <pc:docMk/>
            <pc:sldMk cId="1586544577" sldId="738"/>
            <ac:spMk id="3" creationId="{977EF287-A918-F82C-210C-A7C62D14E5D8}"/>
          </ac:spMkLst>
        </pc:spChg>
        <pc:spChg chg="del">
          <ac:chgData name="Aurore COLIN" userId="2b796b35-8c2e-4666-99fd-9af50b8a1fb9" providerId="ADAL" clId="{5155D98F-2580-4827-8D0B-D5AD310A1CDD}" dt="2023-03-14T15:55:07.685" v="2073" actId="478"/>
          <ac:spMkLst>
            <pc:docMk/>
            <pc:sldMk cId="1586544577" sldId="738"/>
            <ac:spMk id="6" creationId="{DE5CDA0E-D9E5-D4E7-4C35-B7123E307377}"/>
          </ac:spMkLst>
        </pc:spChg>
        <pc:spChg chg="mod">
          <ac:chgData name="Aurore COLIN" userId="2b796b35-8c2e-4666-99fd-9af50b8a1fb9" providerId="ADAL" clId="{5155D98F-2580-4827-8D0B-D5AD310A1CDD}" dt="2023-03-14T15:55:26.375" v="2079" actId="20577"/>
          <ac:spMkLst>
            <pc:docMk/>
            <pc:sldMk cId="1586544577" sldId="738"/>
            <ac:spMk id="10" creationId="{2A6816C3-27C7-30CD-AD27-E94E7F6D9593}"/>
          </ac:spMkLst>
        </pc:spChg>
      </pc:sldChg>
      <pc:sldChg chg="del">
        <pc:chgData name="Aurore COLIN" userId="2b796b35-8c2e-4666-99fd-9af50b8a1fb9" providerId="ADAL" clId="{5155D98F-2580-4827-8D0B-D5AD310A1CDD}" dt="2023-03-14T15:50:08.383" v="1860" actId="2696"/>
        <pc:sldMkLst>
          <pc:docMk/>
          <pc:sldMk cId="3838899522" sldId="738"/>
        </pc:sldMkLst>
      </pc:sldChg>
      <pc:sldChg chg="delSp modSp add mod">
        <pc:chgData name="Aurore COLIN" userId="2b796b35-8c2e-4666-99fd-9af50b8a1fb9" providerId="ADAL" clId="{5155D98F-2580-4827-8D0B-D5AD310A1CDD}" dt="2023-03-14T15:54:37.046" v="2061" actId="20577"/>
        <pc:sldMkLst>
          <pc:docMk/>
          <pc:sldMk cId="742401334" sldId="741"/>
        </pc:sldMkLst>
        <pc:spChg chg="mod">
          <ac:chgData name="Aurore COLIN" userId="2b796b35-8c2e-4666-99fd-9af50b8a1fb9" providerId="ADAL" clId="{5155D98F-2580-4827-8D0B-D5AD310A1CDD}" dt="2023-03-14T15:54:37.046" v="2061" actId="20577"/>
          <ac:spMkLst>
            <pc:docMk/>
            <pc:sldMk cId="742401334" sldId="741"/>
            <ac:spMk id="3" creationId="{9B480FF3-63DA-DD5C-19CB-E8DD2461846D}"/>
          </ac:spMkLst>
        </pc:spChg>
        <pc:spChg chg="del">
          <ac:chgData name="Aurore COLIN" userId="2b796b35-8c2e-4666-99fd-9af50b8a1fb9" providerId="ADAL" clId="{5155D98F-2580-4827-8D0B-D5AD310A1CDD}" dt="2023-03-14T15:53:42.378" v="2028" actId="478"/>
          <ac:spMkLst>
            <pc:docMk/>
            <pc:sldMk cId="742401334" sldId="741"/>
            <ac:spMk id="9" creationId="{F2F09C2A-64B1-2FB6-BDED-757858F1313B}"/>
          </ac:spMkLst>
        </pc:spChg>
      </pc:sldChg>
      <pc:sldChg chg="del">
        <pc:chgData name="Aurore COLIN" userId="2b796b35-8c2e-4666-99fd-9af50b8a1fb9" providerId="ADAL" clId="{5155D98F-2580-4827-8D0B-D5AD310A1CDD}" dt="2023-03-14T15:50:08.383" v="1860" actId="2696"/>
        <pc:sldMkLst>
          <pc:docMk/>
          <pc:sldMk cId="2918584290" sldId="741"/>
        </pc:sldMkLst>
      </pc:sldChg>
      <pc:sldChg chg="del">
        <pc:chgData name="Aurore COLIN" userId="2b796b35-8c2e-4666-99fd-9af50b8a1fb9" providerId="ADAL" clId="{5155D98F-2580-4827-8D0B-D5AD310A1CDD}" dt="2023-03-14T15:50:08.383" v="1860" actId="2696"/>
        <pc:sldMkLst>
          <pc:docMk/>
          <pc:sldMk cId="1340490902" sldId="742"/>
        </pc:sldMkLst>
      </pc:sldChg>
      <pc:sldChg chg="delSp modSp add mod">
        <pc:chgData name="Aurore COLIN" userId="2b796b35-8c2e-4666-99fd-9af50b8a1fb9" providerId="ADAL" clId="{5155D98F-2580-4827-8D0B-D5AD310A1CDD}" dt="2023-03-14T15:54:31.117" v="2057" actId="20577"/>
        <pc:sldMkLst>
          <pc:docMk/>
          <pc:sldMk cId="2314073040" sldId="742"/>
        </pc:sldMkLst>
        <pc:spChg chg="mod">
          <ac:chgData name="Aurore COLIN" userId="2b796b35-8c2e-4666-99fd-9af50b8a1fb9" providerId="ADAL" clId="{5155D98F-2580-4827-8D0B-D5AD310A1CDD}" dt="2023-03-14T15:54:31.117" v="2057" actId="20577"/>
          <ac:spMkLst>
            <pc:docMk/>
            <pc:sldMk cId="2314073040" sldId="742"/>
            <ac:spMk id="5" creationId="{F0A22461-981C-AC38-011B-8593BF2D5F17}"/>
          </ac:spMkLst>
        </pc:spChg>
        <pc:spChg chg="del">
          <ac:chgData name="Aurore COLIN" userId="2b796b35-8c2e-4666-99fd-9af50b8a1fb9" providerId="ADAL" clId="{5155D98F-2580-4827-8D0B-D5AD310A1CDD}" dt="2023-03-14T15:53:31.035" v="2022" actId="478"/>
          <ac:spMkLst>
            <pc:docMk/>
            <pc:sldMk cId="2314073040" sldId="742"/>
            <ac:spMk id="9" creationId="{38D3CA4E-B819-E48F-5E6E-9D9A10E24873}"/>
          </ac:spMkLst>
        </pc:spChg>
      </pc:sldChg>
      <pc:sldChg chg="modSp add mod">
        <pc:chgData name="Aurore COLIN" userId="2b796b35-8c2e-4666-99fd-9af50b8a1fb9" providerId="ADAL" clId="{5155D98F-2580-4827-8D0B-D5AD310A1CDD}" dt="2023-03-14T15:52:31.326" v="1985" actId="207"/>
        <pc:sldMkLst>
          <pc:docMk/>
          <pc:sldMk cId="2818238295" sldId="743"/>
        </pc:sldMkLst>
        <pc:spChg chg="mod">
          <ac:chgData name="Aurore COLIN" userId="2b796b35-8c2e-4666-99fd-9af50b8a1fb9" providerId="ADAL" clId="{5155D98F-2580-4827-8D0B-D5AD310A1CDD}" dt="2023-03-14T15:52:31.326" v="1985" actId="207"/>
          <ac:spMkLst>
            <pc:docMk/>
            <pc:sldMk cId="2818238295" sldId="743"/>
            <ac:spMk id="10" creationId="{0CED5238-C0E8-0AA3-F9B5-AD0D9B3409C6}"/>
          </ac:spMkLst>
        </pc:spChg>
      </pc:sldChg>
      <pc:sldChg chg="del">
        <pc:chgData name="Aurore COLIN" userId="2b796b35-8c2e-4666-99fd-9af50b8a1fb9" providerId="ADAL" clId="{5155D98F-2580-4827-8D0B-D5AD310A1CDD}" dt="2023-03-14T15:50:08.383" v="1860" actId="2696"/>
        <pc:sldMkLst>
          <pc:docMk/>
          <pc:sldMk cId="3939523403" sldId="743"/>
        </pc:sldMkLst>
      </pc:sldChg>
      <pc:sldChg chg="modSp mod">
        <pc:chgData name="Aurore COLIN" userId="2b796b35-8c2e-4666-99fd-9af50b8a1fb9" providerId="ADAL" clId="{5155D98F-2580-4827-8D0B-D5AD310A1CDD}" dt="2023-03-17T16:43:55.142" v="4727" actId="20577"/>
        <pc:sldMkLst>
          <pc:docMk/>
          <pc:sldMk cId="3657170374" sldId="769"/>
        </pc:sldMkLst>
        <pc:spChg chg="mod">
          <ac:chgData name="Aurore COLIN" userId="2b796b35-8c2e-4666-99fd-9af50b8a1fb9" providerId="ADAL" clId="{5155D98F-2580-4827-8D0B-D5AD310A1CDD}" dt="2023-03-17T16:43:55.142" v="4727" actId="20577"/>
          <ac:spMkLst>
            <pc:docMk/>
            <pc:sldMk cId="3657170374" sldId="769"/>
            <ac:spMk id="11" creationId="{75D34531-9857-8091-C0D2-684609120AEB}"/>
          </ac:spMkLst>
        </pc:spChg>
      </pc:sldChg>
      <pc:sldChg chg="modSp mod">
        <pc:chgData name="Aurore COLIN" userId="2b796b35-8c2e-4666-99fd-9af50b8a1fb9" providerId="ADAL" clId="{5155D98F-2580-4827-8D0B-D5AD310A1CDD}" dt="2023-03-17T16:43:51.162" v="4723" actId="20577"/>
        <pc:sldMkLst>
          <pc:docMk/>
          <pc:sldMk cId="3047477880" sldId="778"/>
        </pc:sldMkLst>
        <pc:spChg chg="mod">
          <ac:chgData name="Aurore COLIN" userId="2b796b35-8c2e-4666-99fd-9af50b8a1fb9" providerId="ADAL" clId="{5155D98F-2580-4827-8D0B-D5AD310A1CDD}" dt="2023-03-17T16:43:51.162" v="4723" actId="20577"/>
          <ac:spMkLst>
            <pc:docMk/>
            <pc:sldMk cId="3047477880" sldId="778"/>
            <ac:spMk id="3" creationId="{EC5877A3-9A3F-8517-1397-FFF9327A1549}"/>
          </ac:spMkLst>
        </pc:spChg>
      </pc:sldChg>
      <pc:sldChg chg="modSp mod">
        <pc:chgData name="Aurore COLIN" userId="2b796b35-8c2e-4666-99fd-9af50b8a1fb9" providerId="ADAL" clId="{5155D98F-2580-4827-8D0B-D5AD310A1CDD}" dt="2023-03-17T16:43:58.691" v="4731" actId="20577"/>
        <pc:sldMkLst>
          <pc:docMk/>
          <pc:sldMk cId="2269752352" sldId="781"/>
        </pc:sldMkLst>
        <pc:spChg chg="mod">
          <ac:chgData name="Aurore COLIN" userId="2b796b35-8c2e-4666-99fd-9af50b8a1fb9" providerId="ADAL" clId="{5155D98F-2580-4827-8D0B-D5AD310A1CDD}" dt="2023-03-17T16:43:58.691" v="4731" actId="20577"/>
          <ac:spMkLst>
            <pc:docMk/>
            <pc:sldMk cId="2269752352" sldId="781"/>
            <ac:spMk id="6" creationId="{B32816BB-354D-030A-694F-2716A74ED040}"/>
          </ac:spMkLst>
        </pc:spChg>
      </pc:sldChg>
      <pc:sldChg chg="modSp mod">
        <pc:chgData name="Aurore COLIN" userId="2b796b35-8c2e-4666-99fd-9af50b8a1fb9" providerId="ADAL" clId="{5155D98F-2580-4827-8D0B-D5AD310A1CDD}" dt="2023-03-17T16:44:02.543" v="4735" actId="20577"/>
        <pc:sldMkLst>
          <pc:docMk/>
          <pc:sldMk cId="3565887106" sldId="782"/>
        </pc:sldMkLst>
        <pc:spChg chg="mod">
          <ac:chgData name="Aurore COLIN" userId="2b796b35-8c2e-4666-99fd-9af50b8a1fb9" providerId="ADAL" clId="{5155D98F-2580-4827-8D0B-D5AD310A1CDD}" dt="2023-03-17T16:44:02.543" v="4735" actId="20577"/>
          <ac:spMkLst>
            <pc:docMk/>
            <pc:sldMk cId="3565887106" sldId="782"/>
            <ac:spMk id="5" creationId="{1ACFDB16-2A89-F521-CEDB-70D1188CC557}"/>
          </ac:spMkLst>
        </pc:spChg>
      </pc:sldChg>
      <pc:sldChg chg="modSp mod">
        <pc:chgData name="Aurore COLIN" userId="2b796b35-8c2e-4666-99fd-9af50b8a1fb9" providerId="ADAL" clId="{5155D98F-2580-4827-8D0B-D5AD310A1CDD}" dt="2023-03-17T16:43:31.336" v="4705" actId="20577"/>
        <pc:sldMkLst>
          <pc:docMk/>
          <pc:sldMk cId="1504480803" sldId="783"/>
        </pc:sldMkLst>
        <pc:spChg chg="mod">
          <ac:chgData name="Aurore COLIN" userId="2b796b35-8c2e-4666-99fd-9af50b8a1fb9" providerId="ADAL" clId="{5155D98F-2580-4827-8D0B-D5AD310A1CDD}" dt="2023-03-17T16:43:31.336" v="4705" actId="20577"/>
          <ac:spMkLst>
            <pc:docMk/>
            <pc:sldMk cId="1504480803" sldId="783"/>
            <ac:spMk id="3" creationId="{EC5877A3-9A3F-8517-1397-FFF9327A1549}"/>
          </ac:spMkLst>
        </pc:spChg>
      </pc:sldChg>
      <pc:sldChg chg="modSp mod">
        <pc:chgData name="Aurore COLIN" userId="2b796b35-8c2e-4666-99fd-9af50b8a1fb9" providerId="ADAL" clId="{5155D98F-2580-4827-8D0B-D5AD310A1CDD}" dt="2023-03-14T16:23:17.490" v="4083" actId="20577"/>
        <pc:sldMkLst>
          <pc:docMk/>
          <pc:sldMk cId="695842858" sldId="844"/>
        </pc:sldMkLst>
        <pc:spChg chg="mod">
          <ac:chgData name="Aurore COLIN" userId="2b796b35-8c2e-4666-99fd-9af50b8a1fb9" providerId="ADAL" clId="{5155D98F-2580-4827-8D0B-D5AD310A1CDD}" dt="2023-03-14T15:38:50.558" v="1471" actId="1076"/>
          <ac:spMkLst>
            <pc:docMk/>
            <pc:sldMk cId="695842858" sldId="844"/>
            <ac:spMk id="4" creationId="{FA9180C0-7561-1756-B368-47ACFB6B1E5A}"/>
          </ac:spMkLst>
        </pc:spChg>
        <pc:spChg chg="mod">
          <ac:chgData name="Aurore COLIN" userId="2b796b35-8c2e-4666-99fd-9af50b8a1fb9" providerId="ADAL" clId="{5155D98F-2580-4827-8D0B-D5AD310A1CDD}" dt="2023-03-14T15:47:38.035" v="1682" actId="1076"/>
          <ac:spMkLst>
            <pc:docMk/>
            <pc:sldMk cId="695842858" sldId="844"/>
            <ac:spMk id="9" creationId="{53E0D3ED-644D-A6F9-6EC1-223254E3A0D7}"/>
          </ac:spMkLst>
        </pc:spChg>
        <pc:graphicFrameChg chg="mod modGraphic">
          <ac:chgData name="Aurore COLIN" userId="2b796b35-8c2e-4666-99fd-9af50b8a1fb9" providerId="ADAL" clId="{5155D98F-2580-4827-8D0B-D5AD310A1CDD}" dt="2023-03-14T16:23:17.490" v="4083" actId="20577"/>
          <ac:graphicFrameMkLst>
            <pc:docMk/>
            <pc:sldMk cId="695842858" sldId="844"/>
            <ac:graphicFrameMk id="2" creationId="{317A0F57-D0AA-78F7-DAE8-C0DFB3BCC27D}"/>
          </ac:graphicFrameMkLst>
        </pc:graphicFrameChg>
        <pc:picChg chg="mod">
          <ac:chgData name="Aurore COLIN" userId="2b796b35-8c2e-4666-99fd-9af50b8a1fb9" providerId="ADAL" clId="{5155D98F-2580-4827-8D0B-D5AD310A1CDD}" dt="2023-03-14T15:47:40.102" v="1683" actId="1076"/>
          <ac:picMkLst>
            <pc:docMk/>
            <pc:sldMk cId="695842858" sldId="844"/>
            <ac:picMk id="7" creationId="{1A7BE878-A504-3BBF-274C-E9BDD6350B16}"/>
          </ac:picMkLst>
        </pc:picChg>
      </pc:sldChg>
      <pc:sldChg chg="del">
        <pc:chgData name="Aurore COLIN" userId="2b796b35-8c2e-4666-99fd-9af50b8a1fb9" providerId="ADAL" clId="{5155D98F-2580-4827-8D0B-D5AD310A1CDD}" dt="2023-03-14T16:21:32.639" v="3990" actId="2696"/>
        <pc:sldMkLst>
          <pc:docMk/>
          <pc:sldMk cId="1329718337" sldId="858"/>
        </pc:sldMkLst>
      </pc:sldChg>
      <pc:sldChg chg="add">
        <pc:chgData name="Aurore COLIN" userId="2b796b35-8c2e-4666-99fd-9af50b8a1fb9" providerId="ADAL" clId="{5155D98F-2580-4827-8D0B-D5AD310A1CDD}" dt="2023-03-14T16:21:40.132" v="3991"/>
        <pc:sldMkLst>
          <pc:docMk/>
          <pc:sldMk cId="1831177851" sldId="858"/>
        </pc:sldMkLst>
      </pc:sldChg>
      <pc:sldChg chg="del">
        <pc:chgData name="Aurore COLIN" userId="2b796b35-8c2e-4666-99fd-9af50b8a1fb9" providerId="ADAL" clId="{5155D98F-2580-4827-8D0B-D5AD310A1CDD}" dt="2023-03-14T16:21:32.639" v="3990" actId="2696"/>
        <pc:sldMkLst>
          <pc:docMk/>
          <pc:sldMk cId="1058948230" sldId="859"/>
        </pc:sldMkLst>
      </pc:sldChg>
      <pc:sldChg chg="add">
        <pc:chgData name="Aurore COLIN" userId="2b796b35-8c2e-4666-99fd-9af50b8a1fb9" providerId="ADAL" clId="{5155D98F-2580-4827-8D0B-D5AD310A1CDD}" dt="2023-03-14T16:21:40.132" v="3991"/>
        <pc:sldMkLst>
          <pc:docMk/>
          <pc:sldMk cId="1217158005" sldId="859"/>
        </pc:sldMkLst>
      </pc:sldChg>
      <pc:sldChg chg="add">
        <pc:chgData name="Aurore COLIN" userId="2b796b35-8c2e-4666-99fd-9af50b8a1fb9" providerId="ADAL" clId="{5155D98F-2580-4827-8D0B-D5AD310A1CDD}" dt="2023-03-14T16:21:40.132" v="3991"/>
        <pc:sldMkLst>
          <pc:docMk/>
          <pc:sldMk cId="1147359755" sldId="860"/>
        </pc:sldMkLst>
      </pc:sldChg>
      <pc:sldChg chg="del">
        <pc:chgData name="Aurore COLIN" userId="2b796b35-8c2e-4666-99fd-9af50b8a1fb9" providerId="ADAL" clId="{5155D98F-2580-4827-8D0B-D5AD310A1CDD}" dt="2023-03-14T16:21:32.639" v="3990" actId="2696"/>
        <pc:sldMkLst>
          <pc:docMk/>
          <pc:sldMk cId="3953142117" sldId="860"/>
        </pc:sldMkLst>
      </pc:sldChg>
      <pc:sldChg chg="del">
        <pc:chgData name="Aurore COLIN" userId="2b796b35-8c2e-4666-99fd-9af50b8a1fb9" providerId="ADAL" clId="{5155D98F-2580-4827-8D0B-D5AD310A1CDD}" dt="2023-03-14T16:21:32.639" v="3990" actId="2696"/>
        <pc:sldMkLst>
          <pc:docMk/>
          <pc:sldMk cId="568909046" sldId="861"/>
        </pc:sldMkLst>
      </pc:sldChg>
      <pc:sldChg chg="add">
        <pc:chgData name="Aurore COLIN" userId="2b796b35-8c2e-4666-99fd-9af50b8a1fb9" providerId="ADAL" clId="{5155D98F-2580-4827-8D0B-D5AD310A1CDD}" dt="2023-03-14T16:21:40.132" v="3991"/>
        <pc:sldMkLst>
          <pc:docMk/>
          <pc:sldMk cId="2427663512" sldId="861"/>
        </pc:sldMkLst>
      </pc:sldChg>
      <pc:sldChg chg="del">
        <pc:chgData name="Aurore COLIN" userId="2b796b35-8c2e-4666-99fd-9af50b8a1fb9" providerId="ADAL" clId="{5155D98F-2580-4827-8D0B-D5AD310A1CDD}" dt="2023-03-14T16:21:32.639" v="3990" actId="2696"/>
        <pc:sldMkLst>
          <pc:docMk/>
          <pc:sldMk cId="2166226099" sldId="862"/>
        </pc:sldMkLst>
      </pc:sldChg>
      <pc:sldChg chg="add">
        <pc:chgData name="Aurore COLIN" userId="2b796b35-8c2e-4666-99fd-9af50b8a1fb9" providerId="ADAL" clId="{5155D98F-2580-4827-8D0B-D5AD310A1CDD}" dt="2023-03-14T16:21:40.132" v="3991"/>
        <pc:sldMkLst>
          <pc:docMk/>
          <pc:sldMk cId="3316795304" sldId="862"/>
        </pc:sldMkLst>
      </pc:sldChg>
      <pc:sldChg chg="del">
        <pc:chgData name="Aurore COLIN" userId="2b796b35-8c2e-4666-99fd-9af50b8a1fb9" providerId="ADAL" clId="{5155D98F-2580-4827-8D0B-D5AD310A1CDD}" dt="2023-03-14T16:21:32.639" v="3990" actId="2696"/>
        <pc:sldMkLst>
          <pc:docMk/>
          <pc:sldMk cId="1316060927" sldId="863"/>
        </pc:sldMkLst>
      </pc:sldChg>
      <pc:sldChg chg="add">
        <pc:chgData name="Aurore COLIN" userId="2b796b35-8c2e-4666-99fd-9af50b8a1fb9" providerId="ADAL" clId="{5155D98F-2580-4827-8D0B-D5AD310A1CDD}" dt="2023-03-14T16:21:40.132" v="3991"/>
        <pc:sldMkLst>
          <pc:docMk/>
          <pc:sldMk cId="3564550685" sldId="863"/>
        </pc:sldMkLst>
      </pc:sldChg>
      <pc:sldChg chg="add">
        <pc:chgData name="Aurore COLIN" userId="2b796b35-8c2e-4666-99fd-9af50b8a1fb9" providerId="ADAL" clId="{5155D98F-2580-4827-8D0B-D5AD310A1CDD}" dt="2023-03-14T16:21:40.132" v="3991"/>
        <pc:sldMkLst>
          <pc:docMk/>
          <pc:sldMk cId="235123429" sldId="864"/>
        </pc:sldMkLst>
      </pc:sldChg>
      <pc:sldChg chg="del">
        <pc:chgData name="Aurore COLIN" userId="2b796b35-8c2e-4666-99fd-9af50b8a1fb9" providerId="ADAL" clId="{5155D98F-2580-4827-8D0B-D5AD310A1CDD}" dt="2023-03-14T16:21:32.639" v="3990" actId="2696"/>
        <pc:sldMkLst>
          <pc:docMk/>
          <pc:sldMk cId="1865431488" sldId="864"/>
        </pc:sldMkLst>
      </pc:sldChg>
      <pc:sldChg chg="modSp mod">
        <pc:chgData name="Aurore COLIN" userId="2b796b35-8c2e-4666-99fd-9af50b8a1fb9" providerId="ADAL" clId="{5155D98F-2580-4827-8D0B-D5AD310A1CDD}" dt="2023-03-17T16:43:34.700" v="4708" actId="20577"/>
        <pc:sldMkLst>
          <pc:docMk/>
          <pc:sldMk cId="187308065" sldId="865"/>
        </pc:sldMkLst>
        <pc:spChg chg="mod">
          <ac:chgData name="Aurore COLIN" userId="2b796b35-8c2e-4666-99fd-9af50b8a1fb9" providerId="ADAL" clId="{5155D98F-2580-4827-8D0B-D5AD310A1CDD}" dt="2023-03-17T16:43:34.700" v="4708" actId="20577"/>
          <ac:spMkLst>
            <pc:docMk/>
            <pc:sldMk cId="187308065" sldId="865"/>
            <ac:spMk id="3" creationId="{EC5877A3-9A3F-8517-1397-FFF9327A1549}"/>
          </ac:spMkLst>
        </pc:spChg>
      </pc:sldChg>
      <pc:sldChg chg="modSp mod">
        <pc:chgData name="Aurore COLIN" userId="2b796b35-8c2e-4666-99fd-9af50b8a1fb9" providerId="ADAL" clId="{5155D98F-2580-4827-8D0B-D5AD310A1CDD}" dt="2023-03-17T16:43:38.909" v="4713" actId="20577"/>
        <pc:sldMkLst>
          <pc:docMk/>
          <pc:sldMk cId="2659404557" sldId="866"/>
        </pc:sldMkLst>
        <pc:spChg chg="mod">
          <ac:chgData name="Aurore COLIN" userId="2b796b35-8c2e-4666-99fd-9af50b8a1fb9" providerId="ADAL" clId="{5155D98F-2580-4827-8D0B-D5AD310A1CDD}" dt="2023-03-17T16:43:38.909" v="4713" actId="20577"/>
          <ac:spMkLst>
            <pc:docMk/>
            <pc:sldMk cId="2659404557" sldId="866"/>
            <ac:spMk id="3" creationId="{EC5877A3-9A3F-8517-1397-FFF9327A1549}"/>
          </ac:spMkLst>
        </pc:spChg>
      </pc:sldChg>
      <pc:sldChg chg="addSp delSp modSp add mod">
        <pc:chgData name="Aurore COLIN" userId="2b796b35-8c2e-4666-99fd-9af50b8a1fb9" providerId="ADAL" clId="{5155D98F-2580-4827-8D0B-D5AD310A1CDD}" dt="2023-03-14T15:54:26.137" v="2055" actId="20577"/>
        <pc:sldMkLst>
          <pc:docMk/>
          <pc:sldMk cId="249261122" sldId="867"/>
        </pc:sldMkLst>
        <pc:spChg chg="add del mod">
          <ac:chgData name="Aurore COLIN" userId="2b796b35-8c2e-4666-99fd-9af50b8a1fb9" providerId="ADAL" clId="{5155D98F-2580-4827-8D0B-D5AD310A1CDD}" dt="2023-03-14T15:51:48.267" v="1941" actId="478"/>
          <ac:spMkLst>
            <pc:docMk/>
            <pc:sldMk cId="249261122" sldId="867"/>
            <ac:spMk id="3" creationId="{4D2440D2-0C43-A84D-2668-00B760774E3C}"/>
          </ac:spMkLst>
        </pc:spChg>
        <pc:spChg chg="del">
          <ac:chgData name="Aurore COLIN" userId="2b796b35-8c2e-4666-99fd-9af50b8a1fb9" providerId="ADAL" clId="{5155D98F-2580-4827-8D0B-D5AD310A1CDD}" dt="2023-03-14T15:51:47.203" v="1940" actId="478"/>
          <ac:spMkLst>
            <pc:docMk/>
            <pc:sldMk cId="249261122" sldId="867"/>
            <ac:spMk id="4" creationId="{AEFA1F5B-24FF-06C6-28D9-690FF8967DF1}"/>
          </ac:spMkLst>
        </pc:spChg>
        <pc:spChg chg="mod">
          <ac:chgData name="Aurore COLIN" userId="2b796b35-8c2e-4666-99fd-9af50b8a1fb9" providerId="ADAL" clId="{5155D98F-2580-4827-8D0B-D5AD310A1CDD}" dt="2023-03-14T15:54:26.137" v="2055" actId="20577"/>
          <ac:spMkLst>
            <pc:docMk/>
            <pc:sldMk cId="249261122" sldId="867"/>
            <ac:spMk id="7" creationId="{E493A7C3-DC93-6242-8B90-5DAB0C40589B}"/>
          </ac:spMkLst>
        </pc:spChg>
      </pc:sldChg>
      <pc:sldChg chg="del">
        <pc:chgData name="Aurore COLIN" userId="2b796b35-8c2e-4666-99fd-9af50b8a1fb9" providerId="ADAL" clId="{5155D98F-2580-4827-8D0B-D5AD310A1CDD}" dt="2023-03-14T15:50:08.383" v="1860" actId="2696"/>
        <pc:sldMkLst>
          <pc:docMk/>
          <pc:sldMk cId="3605405446" sldId="867"/>
        </pc:sldMkLst>
      </pc:sldChg>
      <pc:sldChg chg="del">
        <pc:chgData name="Aurore COLIN" userId="2b796b35-8c2e-4666-99fd-9af50b8a1fb9" providerId="ADAL" clId="{5155D98F-2580-4827-8D0B-D5AD310A1CDD}" dt="2023-03-14T16:21:32.639" v="3990" actId="2696"/>
        <pc:sldMkLst>
          <pc:docMk/>
          <pc:sldMk cId="190232005" sldId="868"/>
        </pc:sldMkLst>
      </pc:sldChg>
      <pc:sldChg chg="add">
        <pc:chgData name="Aurore COLIN" userId="2b796b35-8c2e-4666-99fd-9af50b8a1fb9" providerId="ADAL" clId="{5155D98F-2580-4827-8D0B-D5AD310A1CDD}" dt="2023-03-14T16:21:40.132" v="3991"/>
        <pc:sldMkLst>
          <pc:docMk/>
          <pc:sldMk cId="2401958776" sldId="868"/>
        </pc:sldMkLst>
      </pc:sldChg>
      <pc:sldChg chg="modSp mod">
        <pc:chgData name="Aurore COLIN" userId="2b796b35-8c2e-4666-99fd-9af50b8a1fb9" providerId="ADAL" clId="{5155D98F-2580-4827-8D0B-D5AD310A1CDD}" dt="2023-03-14T16:20:41.557" v="3967" actId="20577"/>
        <pc:sldMkLst>
          <pc:docMk/>
          <pc:sldMk cId="3439486131" sldId="869"/>
        </pc:sldMkLst>
        <pc:spChg chg="mod">
          <ac:chgData name="Aurore COLIN" userId="2b796b35-8c2e-4666-99fd-9af50b8a1fb9" providerId="ADAL" clId="{5155D98F-2580-4827-8D0B-D5AD310A1CDD}" dt="2023-03-14T16:20:41.557" v="3967" actId="20577"/>
          <ac:spMkLst>
            <pc:docMk/>
            <pc:sldMk cId="3439486131" sldId="869"/>
            <ac:spMk id="3" creationId="{EC5877A3-9A3F-8517-1397-FFF9327A1549}"/>
          </ac:spMkLst>
        </pc:spChg>
      </pc:sldChg>
      <pc:sldChg chg="modSp mod">
        <pc:chgData name="Aurore COLIN" userId="2b796b35-8c2e-4666-99fd-9af50b8a1fb9" providerId="ADAL" clId="{5155D98F-2580-4827-8D0B-D5AD310A1CDD}" dt="2023-03-14T16:20:44.789" v="3969" actId="20577"/>
        <pc:sldMkLst>
          <pc:docMk/>
          <pc:sldMk cId="339891122" sldId="870"/>
        </pc:sldMkLst>
        <pc:spChg chg="mod">
          <ac:chgData name="Aurore COLIN" userId="2b796b35-8c2e-4666-99fd-9af50b8a1fb9" providerId="ADAL" clId="{5155D98F-2580-4827-8D0B-D5AD310A1CDD}" dt="2023-03-14T16:20:44.789" v="3969" actId="20577"/>
          <ac:spMkLst>
            <pc:docMk/>
            <pc:sldMk cId="339891122" sldId="870"/>
            <ac:spMk id="3" creationId="{66216B8A-4DF7-4145-82B1-7A090FE97D1C}"/>
          </ac:spMkLst>
        </pc:spChg>
      </pc:sldChg>
      <pc:sldChg chg="modSp mod">
        <pc:chgData name="Aurore COLIN" userId="2b796b35-8c2e-4666-99fd-9af50b8a1fb9" providerId="ADAL" clId="{5155D98F-2580-4827-8D0B-D5AD310A1CDD}" dt="2023-03-14T16:20:50.717" v="3977" actId="20577"/>
        <pc:sldMkLst>
          <pc:docMk/>
          <pc:sldMk cId="1487979323" sldId="871"/>
        </pc:sldMkLst>
        <pc:spChg chg="mod">
          <ac:chgData name="Aurore COLIN" userId="2b796b35-8c2e-4666-99fd-9af50b8a1fb9" providerId="ADAL" clId="{5155D98F-2580-4827-8D0B-D5AD310A1CDD}" dt="2023-03-14T16:20:50.717" v="3977" actId="20577"/>
          <ac:spMkLst>
            <pc:docMk/>
            <pc:sldMk cId="1487979323" sldId="871"/>
            <ac:spMk id="3" creationId="{FF666C14-6FE1-47D0-BF83-4B7B0C0C3DE0}"/>
          </ac:spMkLst>
        </pc:spChg>
      </pc:sldChg>
      <pc:sldChg chg="modSp mod">
        <pc:chgData name="Aurore COLIN" userId="2b796b35-8c2e-4666-99fd-9af50b8a1fb9" providerId="ADAL" clId="{5155D98F-2580-4827-8D0B-D5AD310A1CDD}" dt="2023-03-14T16:20:54.281" v="3979" actId="20577"/>
        <pc:sldMkLst>
          <pc:docMk/>
          <pc:sldMk cId="943020007" sldId="872"/>
        </pc:sldMkLst>
        <pc:spChg chg="mod">
          <ac:chgData name="Aurore COLIN" userId="2b796b35-8c2e-4666-99fd-9af50b8a1fb9" providerId="ADAL" clId="{5155D98F-2580-4827-8D0B-D5AD310A1CDD}" dt="2023-03-14T16:20:54.281" v="3979" actId="20577"/>
          <ac:spMkLst>
            <pc:docMk/>
            <pc:sldMk cId="943020007" sldId="872"/>
            <ac:spMk id="3" creationId="{5DA446FE-7F0C-41A2-8289-ED3871A58FDA}"/>
          </ac:spMkLst>
        </pc:spChg>
      </pc:sldChg>
      <pc:sldChg chg="modSp mod">
        <pc:chgData name="Aurore COLIN" userId="2b796b35-8c2e-4666-99fd-9af50b8a1fb9" providerId="ADAL" clId="{5155D98F-2580-4827-8D0B-D5AD310A1CDD}" dt="2023-03-14T16:20:58.694" v="3983" actId="20577"/>
        <pc:sldMkLst>
          <pc:docMk/>
          <pc:sldMk cId="1614103470" sldId="873"/>
        </pc:sldMkLst>
        <pc:spChg chg="mod">
          <ac:chgData name="Aurore COLIN" userId="2b796b35-8c2e-4666-99fd-9af50b8a1fb9" providerId="ADAL" clId="{5155D98F-2580-4827-8D0B-D5AD310A1CDD}" dt="2023-03-14T16:20:58.694" v="3983" actId="20577"/>
          <ac:spMkLst>
            <pc:docMk/>
            <pc:sldMk cId="1614103470" sldId="873"/>
            <ac:spMk id="3" creationId="{FF666C14-6FE1-47D0-BF83-4B7B0C0C3DE0}"/>
          </ac:spMkLst>
        </pc:spChg>
      </pc:sldChg>
      <pc:sldChg chg="modSp mod">
        <pc:chgData name="Aurore COLIN" userId="2b796b35-8c2e-4666-99fd-9af50b8a1fb9" providerId="ADAL" clId="{5155D98F-2580-4827-8D0B-D5AD310A1CDD}" dt="2023-03-14T16:21:02.245" v="3985" actId="20577"/>
        <pc:sldMkLst>
          <pc:docMk/>
          <pc:sldMk cId="2541805010" sldId="874"/>
        </pc:sldMkLst>
        <pc:spChg chg="mod">
          <ac:chgData name="Aurore COLIN" userId="2b796b35-8c2e-4666-99fd-9af50b8a1fb9" providerId="ADAL" clId="{5155D98F-2580-4827-8D0B-D5AD310A1CDD}" dt="2023-03-14T16:21:02.245" v="3985" actId="20577"/>
          <ac:spMkLst>
            <pc:docMk/>
            <pc:sldMk cId="2541805010" sldId="874"/>
            <ac:spMk id="3" creationId="{FF666C14-6FE1-47D0-BF83-4B7B0C0C3DE0}"/>
          </ac:spMkLst>
        </pc:spChg>
      </pc:sldChg>
      <pc:sldChg chg="modSp mod">
        <pc:chgData name="Aurore COLIN" userId="2b796b35-8c2e-4666-99fd-9af50b8a1fb9" providerId="ADAL" clId="{5155D98F-2580-4827-8D0B-D5AD310A1CDD}" dt="2023-03-14T16:21:05.821" v="3987" actId="20577"/>
        <pc:sldMkLst>
          <pc:docMk/>
          <pc:sldMk cId="1804147515" sldId="875"/>
        </pc:sldMkLst>
        <pc:spChg chg="mod">
          <ac:chgData name="Aurore COLIN" userId="2b796b35-8c2e-4666-99fd-9af50b8a1fb9" providerId="ADAL" clId="{5155D98F-2580-4827-8D0B-D5AD310A1CDD}" dt="2023-03-14T16:21:05.821" v="3987" actId="20577"/>
          <ac:spMkLst>
            <pc:docMk/>
            <pc:sldMk cId="1804147515" sldId="875"/>
            <ac:spMk id="5" creationId="{1D57A821-0B2D-025F-2CFA-46B9FC818B4A}"/>
          </ac:spMkLst>
        </pc:spChg>
      </pc:sldChg>
      <pc:sldChg chg="modSp mod">
        <pc:chgData name="Aurore COLIN" userId="2b796b35-8c2e-4666-99fd-9af50b8a1fb9" providerId="ADAL" clId="{5155D98F-2580-4827-8D0B-D5AD310A1CDD}" dt="2023-03-14T16:21:09.315" v="3989" actId="20577"/>
        <pc:sldMkLst>
          <pc:docMk/>
          <pc:sldMk cId="1263176516" sldId="876"/>
        </pc:sldMkLst>
        <pc:spChg chg="mod">
          <ac:chgData name="Aurore COLIN" userId="2b796b35-8c2e-4666-99fd-9af50b8a1fb9" providerId="ADAL" clId="{5155D98F-2580-4827-8D0B-D5AD310A1CDD}" dt="2023-03-14T16:21:09.315" v="3989" actId="20577"/>
          <ac:spMkLst>
            <pc:docMk/>
            <pc:sldMk cId="1263176516" sldId="876"/>
            <ac:spMk id="5" creationId="{1D57A821-0B2D-025F-2CFA-46B9FC818B4A}"/>
          </ac:spMkLst>
        </pc:spChg>
      </pc:sldChg>
      <pc:sldChg chg="del">
        <pc:chgData name="Aurore COLIN" userId="2b796b35-8c2e-4666-99fd-9af50b8a1fb9" providerId="ADAL" clId="{5155D98F-2580-4827-8D0B-D5AD310A1CDD}" dt="2023-03-14T15:50:08.383" v="1860" actId="2696"/>
        <pc:sldMkLst>
          <pc:docMk/>
          <pc:sldMk cId="1266786030" sldId="877"/>
        </pc:sldMkLst>
      </pc:sldChg>
      <pc:sldChg chg="delSp modSp add mod">
        <pc:chgData name="Aurore COLIN" userId="2b796b35-8c2e-4666-99fd-9af50b8a1fb9" providerId="ADAL" clId="{5155D98F-2580-4827-8D0B-D5AD310A1CDD}" dt="2023-03-14T15:54:40.555" v="2063" actId="20577"/>
        <pc:sldMkLst>
          <pc:docMk/>
          <pc:sldMk cId="4125659663" sldId="877"/>
        </pc:sldMkLst>
        <pc:spChg chg="mod">
          <ac:chgData name="Aurore COLIN" userId="2b796b35-8c2e-4666-99fd-9af50b8a1fb9" providerId="ADAL" clId="{5155D98F-2580-4827-8D0B-D5AD310A1CDD}" dt="2023-03-14T15:54:40.555" v="2063" actId="20577"/>
          <ac:spMkLst>
            <pc:docMk/>
            <pc:sldMk cId="4125659663" sldId="877"/>
            <ac:spMk id="3" creationId="{9B480FF3-63DA-DD5C-19CB-E8DD2461846D}"/>
          </ac:spMkLst>
        </pc:spChg>
        <pc:spChg chg="del">
          <ac:chgData name="Aurore COLIN" userId="2b796b35-8c2e-4666-99fd-9af50b8a1fb9" providerId="ADAL" clId="{5155D98F-2580-4827-8D0B-D5AD310A1CDD}" dt="2023-03-14T15:54:02.496" v="2051" actId="478"/>
          <ac:spMkLst>
            <pc:docMk/>
            <pc:sldMk cId="4125659663" sldId="877"/>
            <ac:spMk id="9" creationId="{F2F09C2A-64B1-2FB6-BDED-757858F1313B}"/>
          </ac:spMkLst>
        </pc:spChg>
      </pc:sldChg>
      <pc:sldChg chg="modSp mod">
        <pc:chgData name="Aurore COLIN" userId="2b796b35-8c2e-4666-99fd-9af50b8a1fb9" providerId="ADAL" clId="{5155D98F-2580-4827-8D0B-D5AD310A1CDD}" dt="2023-03-17T16:16:11.998" v="4258" actId="20577"/>
        <pc:sldMkLst>
          <pc:docMk/>
          <pc:sldMk cId="818256613" sldId="896"/>
        </pc:sldMkLst>
        <pc:spChg chg="mod">
          <ac:chgData name="Aurore COLIN" userId="2b796b35-8c2e-4666-99fd-9af50b8a1fb9" providerId="ADAL" clId="{5155D98F-2580-4827-8D0B-D5AD310A1CDD}" dt="2023-03-17T16:16:11.998" v="4258" actId="20577"/>
          <ac:spMkLst>
            <pc:docMk/>
            <pc:sldMk cId="818256613" sldId="896"/>
            <ac:spMk id="3" creationId="{FF666C14-6FE1-47D0-BF83-4B7B0C0C3DE0}"/>
          </ac:spMkLst>
        </pc:spChg>
      </pc:sldChg>
      <pc:sldChg chg="modSp mod">
        <pc:chgData name="Aurore COLIN" userId="2b796b35-8c2e-4666-99fd-9af50b8a1fb9" providerId="ADAL" clId="{5155D98F-2580-4827-8D0B-D5AD310A1CDD}" dt="2023-03-17T16:16:03.146" v="4255" actId="20577"/>
        <pc:sldMkLst>
          <pc:docMk/>
          <pc:sldMk cId="1972583928" sldId="897"/>
        </pc:sldMkLst>
        <pc:spChg chg="mod">
          <ac:chgData name="Aurore COLIN" userId="2b796b35-8c2e-4666-99fd-9af50b8a1fb9" providerId="ADAL" clId="{5155D98F-2580-4827-8D0B-D5AD310A1CDD}" dt="2023-03-17T16:16:03.146" v="4255" actId="20577"/>
          <ac:spMkLst>
            <pc:docMk/>
            <pc:sldMk cId="1972583928" sldId="897"/>
            <ac:spMk id="3" creationId="{FF666C14-6FE1-47D0-BF83-4B7B0C0C3DE0}"/>
          </ac:spMkLst>
        </pc:spChg>
      </pc:sldChg>
      <pc:sldChg chg="modSp mod">
        <pc:chgData name="Aurore COLIN" userId="2b796b35-8c2e-4666-99fd-9af50b8a1fb9" providerId="ADAL" clId="{5155D98F-2580-4827-8D0B-D5AD310A1CDD}" dt="2023-03-17T16:18:01.061" v="4293" actId="20577"/>
        <pc:sldMkLst>
          <pc:docMk/>
          <pc:sldMk cId="3384701652" sldId="898"/>
        </pc:sldMkLst>
        <pc:spChg chg="mod">
          <ac:chgData name="Aurore COLIN" userId="2b796b35-8c2e-4666-99fd-9af50b8a1fb9" providerId="ADAL" clId="{5155D98F-2580-4827-8D0B-D5AD310A1CDD}" dt="2023-03-17T16:18:01.061" v="4293" actId="20577"/>
          <ac:spMkLst>
            <pc:docMk/>
            <pc:sldMk cId="3384701652" sldId="898"/>
            <ac:spMk id="3" creationId="{FF666C14-6FE1-47D0-BF83-4B7B0C0C3DE0}"/>
          </ac:spMkLst>
        </pc:spChg>
      </pc:sldChg>
      <pc:sldChg chg="modSp mod">
        <pc:chgData name="Aurore COLIN" userId="2b796b35-8c2e-4666-99fd-9af50b8a1fb9" providerId="ADAL" clId="{5155D98F-2580-4827-8D0B-D5AD310A1CDD}" dt="2023-03-17T16:18:15.428" v="4299" actId="20577"/>
        <pc:sldMkLst>
          <pc:docMk/>
          <pc:sldMk cId="533130860" sldId="901"/>
        </pc:sldMkLst>
        <pc:spChg chg="mod">
          <ac:chgData name="Aurore COLIN" userId="2b796b35-8c2e-4666-99fd-9af50b8a1fb9" providerId="ADAL" clId="{5155D98F-2580-4827-8D0B-D5AD310A1CDD}" dt="2023-03-17T16:18:15.428" v="4299" actId="20577"/>
          <ac:spMkLst>
            <pc:docMk/>
            <pc:sldMk cId="533130860" sldId="901"/>
            <ac:spMk id="5" creationId="{1D57A821-0B2D-025F-2CFA-46B9FC818B4A}"/>
          </ac:spMkLst>
        </pc:spChg>
      </pc:sldChg>
      <pc:sldChg chg="modSp mod">
        <pc:chgData name="Aurore COLIN" userId="2b796b35-8c2e-4666-99fd-9af50b8a1fb9" providerId="ADAL" clId="{5155D98F-2580-4827-8D0B-D5AD310A1CDD}" dt="2023-03-17T16:18:21.329" v="4309" actId="27636"/>
        <pc:sldMkLst>
          <pc:docMk/>
          <pc:sldMk cId="2471236604" sldId="903"/>
        </pc:sldMkLst>
        <pc:spChg chg="mod">
          <ac:chgData name="Aurore COLIN" userId="2b796b35-8c2e-4666-99fd-9af50b8a1fb9" providerId="ADAL" clId="{5155D98F-2580-4827-8D0B-D5AD310A1CDD}" dt="2023-03-17T16:18:21.329" v="4309" actId="27636"/>
          <ac:spMkLst>
            <pc:docMk/>
            <pc:sldMk cId="2471236604" sldId="903"/>
            <ac:spMk id="5" creationId="{1D57A821-0B2D-025F-2CFA-46B9FC818B4A}"/>
          </ac:spMkLst>
        </pc:spChg>
      </pc:sldChg>
      <pc:sldChg chg="modSp mod delCm">
        <pc:chgData name="Aurore COLIN" userId="2b796b35-8c2e-4666-99fd-9af50b8a1fb9" providerId="ADAL" clId="{5155D98F-2580-4827-8D0B-D5AD310A1CDD}" dt="2023-03-17T16:50:19.428" v="4774"/>
        <pc:sldMkLst>
          <pc:docMk/>
          <pc:sldMk cId="1467712496" sldId="908"/>
        </pc:sldMkLst>
        <pc:spChg chg="mod">
          <ac:chgData name="Aurore COLIN" userId="2b796b35-8c2e-4666-99fd-9af50b8a1fb9" providerId="ADAL" clId="{5155D98F-2580-4827-8D0B-D5AD310A1CDD}" dt="2023-03-17T16:18:33.455" v="4316" actId="27636"/>
          <ac:spMkLst>
            <pc:docMk/>
            <pc:sldMk cId="1467712496" sldId="908"/>
            <ac:spMk id="5" creationId="{1D57A821-0B2D-025F-2CFA-46B9FC818B4A}"/>
          </ac:spMkLst>
        </pc:spChg>
        <pc:graphicFrameChg chg="mod modGraphic">
          <ac:chgData name="Aurore COLIN" userId="2b796b35-8c2e-4666-99fd-9af50b8a1fb9" providerId="ADAL" clId="{5155D98F-2580-4827-8D0B-D5AD310A1CDD}" dt="2023-03-17T16:15:11.582" v="4217" actId="14100"/>
          <ac:graphicFrameMkLst>
            <pc:docMk/>
            <pc:sldMk cId="1467712496" sldId="908"/>
            <ac:graphicFrameMk id="7" creationId="{2DEDFEFE-C49F-13C6-BC2B-F247374E302B}"/>
          </ac:graphicFrameMkLst>
        </pc:graphicFrameChg>
        <pc:extLst>
          <p:ext xmlns:p="http://schemas.openxmlformats.org/presentationml/2006/main" uri="{D6D511B9-2390-475A-947B-AFAB55BFBCF1}">
            <pc226:cmChg xmlns:pc226="http://schemas.microsoft.com/office/powerpoint/2022/06/main/command" chg="del">
              <pc226:chgData name="Aurore COLIN" userId="2b796b35-8c2e-4666-99fd-9af50b8a1fb9" providerId="ADAL" clId="{5155D98F-2580-4827-8D0B-D5AD310A1CDD}" dt="2023-03-17T16:50:19.428" v="4774"/>
              <pc2:cmMkLst xmlns:pc2="http://schemas.microsoft.com/office/powerpoint/2019/9/main/command">
                <pc:docMk/>
                <pc:sldMk cId="1467712496" sldId="908"/>
                <pc2:cmMk id="{3384AC10-1AA2-4588-BDB7-6DF997345C98}"/>
              </pc2:cmMkLst>
            </pc226:cmChg>
          </p:ext>
        </pc:extLst>
      </pc:sldChg>
      <pc:sldChg chg="modSp mod">
        <pc:chgData name="Aurore COLIN" userId="2b796b35-8c2e-4666-99fd-9af50b8a1fb9" providerId="ADAL" clId="{5155D98F-2580-4827-8D0B-D5AD310A1CDD}" dt="2023-03-17T16:41:53.403" v="4659" actId="20577"/>
        <pc:sldMkLst>
          <pc:docMk/>
          <pc:sldMk cId="400153561" sldId="912"/>
        </pc:sldMkLst>
        <pc:spChg chg="mod">
          <ac:chgData name="Aurore COLIN" userId="2b796b35-8c2e-4666-99fd-9af50b8a1fb9" providerId="ADAL" clId="{5155D98F-2580-4827-8D0B-D5AD310A1CDD}" dt="2023-03-17T16:41:53.403" v="4659" actId="20577"/>
          <ac:spMkLst>
            <pc:docMk/>
            <pc:sldMk cId="400153561" sldId="912"/>
            <ac:spMk id="3" creationId="{FF666C14-6FE1-47D0-BF83-4B7B0C0C3DE0}"/>
          </ac:spMkLst>
        </pc:spChg>
      </pc:sldChg>
      <pc:sldChg chg="modSp mod">
        <pc:chgData name="Aurore COLIN" userId="2b796b35-8c2e-4666-99fd-9af50b8a1fb9" providerId="ADAL" clId="{5155D98F-2580-4827-8D0B-D5AD310A1CDD}" dt="2023-03-17T16:41:57.330" v="4661" actId="20577"/>
        <pc:sldMkLst>
          <pc:docMk/>
          <pc:sldMk cId="1207035002" sldId="913"/>
        </pc:sldMkLst>
        <pc:spChg chg="mod">
          <ac:chgData name="Aurore COLIN" userId="2b796b35-8c2e-4666-99fd-9af50b8a1fb9" providerId="ADAL" clId="{5155D98F-2580-4827-8D0B-D5AD310A1CDD}" dt="2023-03-17T16:41:57.330" v="4661" actId="20577"/>
          <ac:spMkLst>
            <pc:docMk/>
            <pc:sldMk cId="1207035002" sldId="913"/>
            <ac:spMk id="3" creationId="{FF666C14-6FE1-47D0-BF83-4B7B0C0C3DE0}"/>
          </ac:spMkLst>
        </pc:spChg>
      </pc:sldChg>
      <pc:sldChg chg="modSp mod">
        <pc:chgData name="Aurore COLIN" userId="2b796b35-8c2e-4666-99fd-9af50b8a1fb9" providerId="ADAL" clId="{5155D98F-2580-4827-8D0B-D5AD310A1CDD}" dt="2023-03-17T16:42:00.713" v="4663" actId="20577"/>
        <pc:sldMkLst>
          <pc:docMk/>
          <pc:sldMk cId="3689719099" sldId="916"/>
        </pc:sldMkLst>
        <pc:spChg chg="mod">
          <ac:chgData name="Aurore COLIN" userId="2b796b35-8c2e-4666-99fd-9af50b8a1fb9" providerId="ADAL" clId="{5155D98F-2580-4827-8D0B-D5AD310A1CDD}" dt="2023-03-17T16:42:00.713" v="4663" actId="20577"/>
          <ac:spMkLst>
            <pc:docMk/>
            <pc:sldMk cId="3689719099" sldId="916"/>
            <ac:spMk id="5" creationId="{1D57A821-0B2D-025F-2CFA-46B9FC818B4A}"/>
          </ac:spMkLst>
        </pc:spChg>
        <pc:spChg chg="mod">
          <ac:chgData name="Aurore COLIN" userId="2b796b35-8c2e-4666-99fd-9af50b8a1fb9" providerId="ADAL" clId="{5155D98F-2580-4827-8D0B-D5AD310A1CDD}" dt="2023-03-17T16:41:39.245" v="4655" actId="1076"/>
          <ac:spMkLst>
            <pc:docMk/>
            <pc:sldMk cId="3689719099" sldId="916"/>
            <ac:spMk id="6" creationId="{445B631C-B6F4-473C-BBA3-A0FD0C764774}"/>
          </ac:spMkLst>
        </pc:spChg>
      </pc:sldChg>
      <pc:sldChg chg="modSp mod">
        <pc:chgData name="Aurore COLIN" userId="2b796b35-8c2e-4666-99fd-9af50b8a1fb9" providerId="ADAL" clId="{5155D98F-2580-4827-8D0B-D5AD310A1CDD}" dt="2023-03-17T16:42:23.316" v="4678" actId="1076"/>
        <pc:sldMkLst>
          <pc:docMk/>
          <pc:sldMk cId="1928026153" sldId="917"/>
        </pc:sldMkLst>
        <pc:spChg chg="mod">
          <ac:chgData name="Aurore COLIN" userId="2b796b35-8c2e-4666-99fd-9af50b8a1fb9" providerId="ADAL" clId="{5155D98F-2580-4827-8D0B-D5AD310A1CDD}" dt="2023-03-17T16:42:19.452" v="4677" actId="20577"/>
          <ac:spMkLst>
            <pc:docMk/>
            <pc:sldMk cId="1928026153" sldId="917"/>
            <ac:spMk id="5" creationId="{1D57A821-0B2D-025F-2CFA-46B9FC818B4A}"/>
          </ac:spMkLst>
        </pc:spChg>
        <pc:spChg chg="mod">
          <ac:chgData name="Aurore COLIN" userId="2b796b35-8c2e-4666-99fd-9af50b8a1fb9" providerId="ADAL" clId="{5155D98F-2580-4827-8D0B-D5AD310A1CDD}" dt="2023-03-17T16:42:23.316" v="4678" actId="1076"/>
          <ac:spMkLst>
            <pc:docMk/>
            <pc:sldMk cId="1928026153" sldId="917"/>
            <ac:spMk id="6" creationId="{445B631C-B6F4-473C-BBA3-A0FD0C764774}"/>
          </ac:spMkLst>
        </pc:spChg>
      </pc:sldChg>
      <pc:sldChg chg="del">
        <pc:chgData name="Aurore COLIN" userId="2b796b35-8c2e-4666-99fd-9af50b8a1fb9" providerId="ADAL" clId="{5155D98F-2580-4827-8D0B-D5AD310A1CDD}" dt="2023-03-17T16:20:36.770" v="4317" actId="47"/>
        <pc:sldMkLst>
          <pc:docMk/>
          <pc:sldMk cId="2791522041" sldId="918"/>
        </pc:sldMkLst>
      </pc:sldChg>
      <pc:sldChg chg="modSp mod">
        <pc:chgData name="Aurore COLIN" userId="2b796b35-8c2e-4666-99fd-9af50b8a1fb9" providerId="ADAL" clId="{5155D98F-2580-4827-8D0B-D5AD310A1CDD}" dt="2023-03-17T16:42:37.318" v="4685" actId="20577"/>
        <pc:sldMkLst>
          <pc:docMk/>
          <pc:sldMk cId="2664602482" sldId="919"/>
        </pc:sldMkLst>
        <pc:spChg chg="mod">
          <ac:chgData name="Aurore COLIN" userId="2b796b35-8c2e-4666-99fd-9af50b8a1fb9" providerId="ADAL" clId="{5155D98F-2580-4827-8D0B-D5AD310A1CDD}" dt="2023-03-17T16:42:37.318" v="4685" actId="20577"/>
          <ac:spMkLst>
            <pc:docMk/>
            <pc:sldMk cId="2664602482" sldId="919"/>
            <ac:spMk id="5" creationId="{1D57A821-0B2D-025F-2CFA-46B9FC818B4A}"/>
          </ac:spMkLst>
        </pc:spChg>
        <pc:spChg chg="mod">
          <ac:chgData name="Aurore COLIN" userId="2b796b35-8c2e-4666-99fd-9af50b8a1fb9" providerId="ADAL" clId="{5155D98F-2580-4827-8D0B-D5AD310A1CDD}" dt="2023-03-17T16:42:29.008" v="4679" actId="1076"/>
          <ac:spMkLst>
            <pc:docMk/>
            <pc:sldMk cId="2664602482" sldId="919"/>
            <ac:spMk id="6" creationId="{445B631C-B6F4-473C-BBA3-A0FD0C764774}"/>
          </ac:spMkLst>
        </pc:spChg>
      </pc:sldChg>
      <pc:sldChg chg="modSp mod">
        <pc:chgData name="Aurore COLIN" userId="2b796b35-8c2e-4666-99fd-9af50b8a1fb9" providerId="ADAL" clId="{5155D98F-2580-4827-8D0B-D5AD310A1CDD}" dt="2023-03-17T16:42:04.227" v="4665" actId="20577"/>
        <pc:sldMkLst>
          <pc:docMk/>
          <pc:sldMk cId="1866249160" sldId="922"/>
        </pc:sldMkLst>
        <pc:spChg chg="mod">
          <ac:chgData name="Aurore COLIN" userId="2b796b35-8c2e-4666-99fd-9af50b8a1fb9" providerId="ADAL" clId="{5155D98F-2580-4827-8D0B-D5AD310A1CDD}" dt="2023-03-17T16:42:04.227" v="4665" actId="20577"/>
          <ac:spMkLst>
            <pc:docMk/>
            <pc:sldMk cId="1866249160" sldId="922"/>
            <ac:spMk id="3" creationId="{FF666C14-6FE1-47D0-BF83-4B7B0C0C3DE0}"/>
          </ac:spMkLst>
        </pc:spChg>
      </pc:sldChg>
      <pc:sldChg chg="modSp mod">
        <pc:chgData name="Aurore COLIN" userId="2b796b35-8c2e-4666-99fd-9af50b8a1fb9" providerId="ADAL" clId="{5155D98F-2580-4827-8D0B-D5AD310A1CDD}" dt="2023-03-17T16:18:25.170" v="4313" actId="27636"/>
        <pc:sldMkLst>
          <pc:docMk/>
          <pc:sldMk cId="592960964" sldId="923"/>
        </pc:sldMkLst>
        <pc:spChg chg="mod">
          <ac:chgData name="Aurore COLIN" userId="2b796b35-8c2e-4666-99fd-9af50b8a1fb9" providerId="ADAL" clId="{5155D98F-2580-4827-8D0B-D5AD310A1CDD}" dt="2023-03-17T16:18:25.170" v="4313" actId="27636"/>
          <ac:spMkLst>
            <pc:docMk/>
            <pc:sldMk cId="592960964" sldId="923"/>
            <ac:spMk id="5" creationId="{1D57A821-0B2D-025F-2CFA-46B9FC818B4A}"/>
          </ac:spMkLst>
        </pc:spChg>
      </pc:sldChg>
      <pc:sldChg chg="addSp delSp modSp mod">
        <pc:chgData name="Aurore COLIN" userId="2b796b35-8c2e-4666-99fd-9af50b8a1fb9" providerId="ADAL" clId="{5155D98F-2580-4827-8D0B-D5AD310A1CDD}" dt="2023-03-17T16:42:56.001" v="4692" actId="1076"/>
        <pc:sldMkLst>
          <pc:docMk/>
          <pc:sldMk cId="1097920753" sldId="4424"/>
        </pc:sldMkLst>
        <pc:spChg chg="mod">
          <ac:chgData name="Aurore COLIN" userId="2b796b35-8c2e-4666-99fd-9af50b8a1fb9" providerId="ADAL" clId="{5155D98F-2580-4827-8D0B-D5AD310A1CDD}" dt="2023-03-17T16:42:56.001" v="4692" actId="1076"/>
          <ac:spMkLst>
            <pc:docMk/>
            <pc:sldMk cId="1097920753" sldId="4424"/>
            <ac:spMk id="5" creationId="{1D57A821-0B2D-025F-2CFA-46B9FC818B4A}"/>
          </ac:spMkLst>
        </pc:spChg>
        <pc:spChg chg="del mod">
          <ac:chgData name="Aurore COLIN" userId="2b796b35-8c2e-4666-99fd-9af50b8a1fb9" providerId="ADAL" clId="{5155D98F-2580-4827-8D0B-D5AD310A1CDD}" dt="2023-03-17T16:42:51.551" v="4690" actId="478"/>
          <ac:spMkLst>
            <pc:docMk/>
            <pc:sldMk cId="1097920753" sldId="4424"/>
            <ac:spMk id="6" creationId="{445B631C-B6F4-473C-BBA3-A0FD0C764774}"/>
          </ac:spMkLst>
        </pc:spChg>
        <pc:spChg chg="add del mod">
          <ac:chgData name="Aurore COLIN" userId="2b796b35-8c2e-4666-99fd-9af50b8a1fb9" providerId="ADAL" clId="{5155D98F-2580-4827-8D0B-D5AD310A1CDD}" dt="2023-03-17T16:42:54.315" v="4691" actId="478"/>
          <ac:spMkLst>
            <pc:docMk/>
            <pc:sldMk cId="1097920753" sldId="4424"/>
            <ac:spMk id="8" creationId="{CEC034C1-156E-8282-5B9C-0DB65DAE174F}"/>
          </ac:spMkLst>
        </pc:spChg>
      </pc:sldChg>
      <pc:sldChg chg="modNotesTx">
        <pc:chgData name="Aurore COLIN" userId="2b796b35-8c2e-4666-99fd-9af50b8a1fb9" providerId="ADAL" clId="{5155D98F-2580-4827-8D0B-D5AD310A1CDD}" dt="2023-03-17T16:07:30.002" v="4169" actId="20577"/>
        <pc:sldMkLst>
          <pc:docMk/>
          <pc:sldMk cId="1443198580" sldId="4442"/>
        </pc:sldMkLst>
      </pc:sldChg>
      <pc:sldChg chg="modSp mod modNotesTx">
        <pc:chgData name="Aurore COLIN" userId="2b796b35-8c2e-4666-99fd-9af50b8a1fb9" providerId="ADAL" clId="{5155D98F-2580-4827-8D0B-D5AD310A1CDD}" dt="2023-03-17T16:04:53.024" v="4168" actId="20577"/>
        <pc:sldMkLst>
          <pc:docMk/>
          <pc:sldMk cId="3970690979" sldId="4448"/>
        </pc:sldMkLst>
        <pc:spChg chg="mod">
          <ac:chgData name="Aurore COLIN" userId="2b796b35-8c2e-4666-99fd-9af50b8a1fb9" providerId="ADAL" clId="{5155D98F-2580-4827-8D0B-D5AD310A1CDD}" dt="2023-03-17T16:04:53.024" v="4168" actId="20577"/>
          <ac:spMkLst>
            <pc:docMk/>
            <pc:sldMk cId="3970690979" sldId="4448"/>
            <ac:spMk id="4" creationId="{8D74F425-A4D6-C811-1510-EB54E492A741}"/>
          </ac:spMkLst>
        </pc:spChg>
      </pc:sldChg>
      <pc:sldChg chg="modSp del mod">
        <pc:chgData name="Aurore COLIN" userId="2b796b35-8c2e-4666-99fd-9af50b8a1fb9" providerId="ADAL" clId="{5155D98F-2580-4827-8D0B-D5AD310A1CDD}" dt="2023-03-14T15:40:37.280" v="1512" actId="47"/>
        <pc:sldMkLst>
          <pc:docMk/>
          <pc:sldMk cId="400901874" sldId="4456"/>
        </pc:sldMkLst>
        <pc:spChg chg="mod">
          <ac:chgData name="Aurore COLIN" userId="2b796b35-8c2e-4666-99fd-9af50b8a1fb9" providerId="ADAL" clId="{5155D98F-2580-4827-8D0B-D5AD310A1CDD}" dt="2023-03-14T15:40:13.310" v="1511" actId="20577"/>
          <ac:spMkLst>
            <pc:docMk/>
            <pc:sldMk cId="400901874" sldId="4456"/>
            <ac:spMk id="5" creationId="{48274ED6-2E6D-CB9E-AFE2-5E9E2C0DA32C}"/>
          </ac:spMkLst>
        </pc:spChg>
      </pc:sldChg>
      <pc:sldChg chg="modSp mod">
        <pc:chgData name="Aurore COLIN" userId="2b796b35-8c2e-4666-99fd-9af50b8a1fb9" providerId="ADAL" clId="{5155D98F-2580-4827-8D0B-D5AD310A1CDD}" dt="2023-03-17T16:08:14.704" v="4175" actId="20577"/>
        <pc:sldMkLst>
          <pc:docMk/>
          <pc:sldMk cId="305380288" sldId="4462"/>
        </pc:sldMkLst>
        <pc:spChg chg="mod">
          <ac:chgData name="Aurore COLIN" userId="2b796b35-8c2e-4666-99fd-9af50b8a1fb9" providerId="ADAL" clId="{5155D98F-2580-4827-8D0B-D5AD310A1CDD}" dt="2023-03-17T16:08:14.704" v="4175" actId="20577"/>
          <ac:spMkLst>
            <pc:docMk/>
            <pc:sldMk cId="305380288" sldId="4462"/>
            <ac:spMk id="5" creationId="{48274ED6-2E6D-CB9E-AFE2-5E9E2C0DA32C}"/>
          </ac:spMkLst>
        </pc:spChg>
      </pc:sldChg>
      <pc:sldChg chg="addSp delSp modSp mod">
        <pc:chgData name="Aurore COLIN" userId="2b796b35-8c2e-4666-99fd-9af50b8a1fb9" providerId="ADAL" clId="{5155D98F-2580-4827-8D0B-D5AD310A1CDD}" dt="2023-03-14T16:12:53.771" v="3710" actId="255"/>
        <pc:sldMkLst>
          <pc:docMk/>
          <pc:sldMk cId="3100373890" sldId="4510"/>
        </pc:sldMkLst>
        <pc:spChg chg="mod">
          <ac:chgData name="Aurore COLIN" userId="2b796b35-8c2e-4666-99fd-9af50b8a1fb9" providerId="ADAL" clId="{5155D98F-2580-4827-8D0B-D5AD310A1CDD}" dt="2023-03-14T16:12:53.771" v="3710" actId="255"/>
          <ac:spMkLst>
            <pc:docMk/>
            <pc:sldMk cId="3100373890" sldId="4510"/>
            <ac:spMk id="3" creationId="{EC5877A3-9A3F-8517-1397-FFF9327A1549}"/>
          </ac:spMkLst>
        </pc:spChg>
        <pc:spChg chg="del mod">
          <ac:chgData name="Aurore COLIN" userId="2b796b35-8c2e-4666-99fd-9af50b8a1fb9" providerId="ADAL" clId="{5155D98F-2580-4827-8D0B-D5AD310A1CDD}" dt="2023-03-14T16:12:44.459" v="3707" actId="478"/>
          <ac:spMkLst>
            <pc:docMk/>
            <pc:sldMk cId="3100373890" sldId="4510"/>
            <ac:spMk id="4" creationId="{AEFA1F5B-24FF-06C6-28D9-690FF8967DF1}"/>
          </ac:spMkLst>
        </pc:spChg>
        <pc:spChg chg="add del mod">
          <ac:chgData name="Aurore COLIN" userId="2b796b35-8c2e-4666-99fd-9af50b8a1fb9" providerId="ADAL" clId="{5155D98F-2580-4827-8D0B-D5AD310A1CDD}" dt="2023-03-14T16:12:46.758" v="3708" actId="478"/>
          <ac:spMkLst>
            <pc:docMk/>
            <pc:sldMk cId="3100373890" sldId="4510"/>
            <ac:spMk id="6" creationId="{B95F3F90-FA2C-8C8E-BCE0-C9F9653C646E}"/>
          </ac:spMkLst>
        </pc:spChg>
      </pc:sldChg>
      <pc:sldChg chg="addSp delSp modSp mod">
        <pc:chgData name="Aurore COLIN" userId="2b796b35-8c2e-4666-99fd-9af50b8a1fb9" providerId="ADAL" clId="{5155D98F-2580-4827-8D0B-D5AD310A1CDD}" dt="2023-03-14T16:13:08.201" v="3721" actId="20577"/>
        <pc:sldMkLst>
          <pc:docMk/>
          <pc:sldMk cId="517113765" sldId="4511"/>
        </pc:sldMkLst>
        <pc:spChg chg="add del mod">
          <ac:chgData name="Aurore COLIN" userId="2b796b35-8c2e-4666-99fd-9af50b8a1fb9" providerId="ADAL" clId="{5155D98F-2580-4827-8D0B-D5AD310A1CDD}" dt="2023-03-14T16:12:58.876" v="3712" actId="478"/>
          <ac:spMkLst>
            <pc:docMk/>
            <pc:sldMk cId="517113765" sldId="4511"/>
            <ac:spMk id="4" creationId="{018EC937-0006-5002-244D-84032592DBBC}"/>
          </ac:spMkLst>
        </pc:spChg>
        <pc:spChg chg="mod">
          <ac:chgData name="Aurore COLIN" userId="2b796b35-8c2e-4666-99fd-9af50b8a1fb9" providerId="ADAL" clId="{5155D98F-2580-4827-8D0B-D5AD310A1CDD}" dt="2023-03-14T16:13:08.201" v="3721" actId="20577"/>
          <ac:spMkLst>
            <pc:docMk/>
            <pc:sldMk cId="517113765" sldId="4511"/>
            <ac:spMk id="5" creationId="{1D57A821-0B2D-025F-2CFA-46B9FC818B4A}"/>
          </ac:spMkLst>
        </pc:spChg>
        <pc:spChg chg="del">
          <ac:chgData name="Aurore COLIN" userId="2b796b35-8c2e-4666-99fd-9af50b8a1fb9" providerId="ADAL" clId="{5155D98F-2580-4827-8D0B-D5AD310A1CDD}" dt="2023-03-14T16:12:57.324" v="3711" actId="478"/>
          <ac:spMkLst>
            <pc:docMk/>
            <pc:sldMk cId="517113765" sldId="4511"/>
            <ac:spMk id="6" creationId="{445B631C-B6F4-473C-BBA3-A0FD0C764774}"/>
          </ac:spMkLst>
        </pc:spChg>
      </pc:sldChg>
      <pc:sldChg chg="addSp delSp modSp mod">
        <pc:chgData name="Aurore COLIN" userId="2b796b35-8c2e-4666-99fd-9af50b8a1fb9" providerId="ADAL" clId="{5155D98F-2580-4827-8D0B-D5AD310A1CDD}" dt="2023-03-14T16:13:29.859" v="3733" actId="1076"/>
        <pc:sldMkLst>
          <pc:docMk/>
          <pc:sldMk cId="4025076961" sldId="4512"/>
        </pc:sldMkLst>
        <pc:spChg chg="add del mod">
          <ac:chgData name="Aurore COLIN" userId="2b796b35-8c2e-4666-99fd-9af50b8a1fb9" providerId="ADAL" clId="{5155D98F-2580-4827-8D0B-D5AD310A1CDD}" dt="2023-03-14T16:13:13.636" v="3723" actId="478"/>
          <ac:spMkLst>
            <pc:docMk/>
            <pc:sldMk cId="4025076961" sldId="4512"/>
            <ac:spMk id="4" creationId="{ED390350-4DEC-927B-BB8B-B182FED17A7B}"/>
          </ac:spMkLst>
        </pc:spChg>
        <pc:spChg chg="mod">
          <ac:chgData name="Aurore COLIN" userId="2b796b35-8c2e-4666-99fd-9af50b8a1fb9" providerId="ADAL" clId="{5155D98F-2580-4827-8D0B-D5AD310A1CDD}" dt="2023-03-14T16:13:29.859" v="3733" actId="1076"/>
          <ac:spMkLst>
            <pc:docMk/>
            <pc:sldMk cId="4025076961" sldId="4512"/>
            <ac:spMk id="5" creationId="{1D57A821-0B2D-025F-2CFA-46B9FC818B4A}"/>
          </ac:spMkLst>
        </pc:spChg>
        <pc:spChg chg="del">
          <ac:chgData name="Aurore COLIN" userId="2b796b35-8c2e-4666-99fd-9af50b8a1fb9" providerId="ADAL" clId="{5155D98F-2580-4827-8D0B-D5AD310A1CDD}" dt="2023-03-14T16:13:12.220" v="3722" actId="478"/>
          <ac:spMkLst>
            <pc:docMk/>
            <pc:sldMk cId="4025076961" sldId="4512"/>
            <ac:spMk id="6" creationId="{445B631C-B6F4-473C-BBA3-A0FD0C764774}"/>
          </ac:spMkLst>
        </pc:spChg>
      </pc:sldChg>
      <pc:sldChg chg="addSp delSp modSp mod">
        <pc:chgData name="Aurore COLIN" userId="2b796b35-8c2e-4666-99fd-9af50b8a1fb9" providerId="ADAL" clId="{5155D98F-2580-4827-8D0B-D5AD310A1CDD}" dt="2023-03-14T16:13:53.066" v="3744" actId="1076"/>
        <pc:sldMkLst>
          <pc:docMk/>
          <pc:sldMk cId="2110189945" sldId="4513"/>
        </pc:sldMkLst>
        <pc:spChg chg="mod">
          <ac:chgData name="Aurore COLIN" userId="2b796b35-8c2e-4666-99fd-9af50b8a1fb9" providerId="ADAL" clId="{5155D98F-2580-4827-8D0B-D5AD310A1CDD}" dt="2023-03-14T16:13:53.066" v="3744" actId="1076"/>
          <ac:spMkLst>
            <pc:docMk/>
            <pc:sldMk cId="2110189945" sldId="4513"/>
            <ac:spMk id="5" creationId="{1D57A821-0B2D-025F-2CFA-46B9FC818B4A}"/>
          </ac:spMkLst>
        </pc:spChg>
        <pc:spChg chg="del">
          <ac:chgData name="Aurore COLIN" userId="2b796b35-8c2e-4666-99fd-9af50b8a1fb9" providerId="ADAL" clId="{5155D98F-2580-4827-8D0B-D5AD310A1CDD}" dt="2023-03-14T16:13:41.279" v="3734" actId="478"/>
          <ac:spMkLst>
            <pc:docMk/>
            <pc:sldMk cId="2110189945" sldId="4513"/>
            <ac:spMk id="6" creationId="{445B631C-B6F4-473C-BBA3-A0FD0C764774}"/>
          </ac:spMkLst>
        </pc:spChg>
        <pc:spChg chg="add del mod">
          <ac:chgData name="Aurore COLIN" userId="2b796b35-8c2e-4666-99fd-9af50b8a1fb9" providerId="ADAL" clId="{5155D98F-2580-4827-8D0B-D5AD310A1CDD}" dt="2023-03-14T16:13:42.764" v="3735" actId="478"/>
          <ac:spMkLst>
            <pc:docMk/>
            <pc:sldMk cId="2110189945" sldId="4513"/>
            <ac:spMk id="11" creationId="{E6300F35-3CE0-5631-0D9D-79232FC41E0F}"/>
          </ac:spMkLst>
        </pc:spChg>
      </pc:sldChg>
      <pc:sldChg chg="addSp delSp modSp mod">
        <pc:chgData name="Aurore COLIN" userId="2b796b35-8c2e-4666-99fd-9af50b8a1fb9" providerId="ADAL" clId="{5155D98F-2580-4827-8D0B-D5AD310A1CDD}" dt="2023-03-14T16:14:12.137" v="3760" actId="20577"/>
        <pc:sldMkLst>
          <pc:docMk/>
          <pc:sldMk cId="1099332018" sldId="4514"/>
        </pc:sldMkLst>
        <pc:spChg chg="add del mod">
          <ac:chgData name="Aurore COLIN" userId="2b796b35-8c2e-4666-99fd-9af50b8a1fb9" providerId="ADAL" clId="{5155D98F-2580-4827-8D0B-D5AD310A1CDD}" dt="2023-03-14T16:13:59.207" v="3746" actId="478"/>
          <ac:spMkLst>
            <pc:docMk/>
            <pc:sldMk cId="1099332018" sldId="4514"/>
            <ac:spMk id="4" creationId="{05610524-8A27-6F41-6877-B87E9611BB36}"/>
          </ac:spMkLst>
        </pc:spChg>
        <pc:spChg chg="mod">
          <ac:chgData name="Aurore COLIN" userId="2b796b35-8c2e-4666-99fd-9af50b8a1fb9" providerId="ADAL" clId="{5155D98F-2580-4827-8D0B-D5AD310A1CDD}" dt="2023-03-14T16:14:12.137" v="3760" actId="20577"/>
          <ac:spMkLst>
            <pc:docMk/>
            <pc:sldMk cId="1099332018" sldId="4514"/>
            <ac:spMk id="5" creationId="{1D57A821-0B2D-025F-2CFA-46B9FC818B4A}"/>
          </ac:spMkLst>
        </pc:spChg>
        <pc:spChg chg="del">
          <ac:chgData name="Aurore COLIN" userId="2b796b35-8c2e-4666-99fd-9af50b8a1fb9" providerId="ADAL" clId="{5155D98F-2580-4827-8D0B-D5AD310A1CDD}" dt="2023-03-14T16:13:57.716" v="3745" actId="478"/>
          <ac:spMkLst>
            <pc:docMk/>
            <pc:sldMk cId="1099332018" sldId="4514"/>
            <ac:spMk id="6" creationId="{445B631C-B6F4-473C-BBA3-A0FD0C764774}"/>
          </ac:spMkLst>
        </pc:spChg>
      </pc:sldChg>
      <pc:sldChg chg="addSp delSp modSp mod">
        <pc:chgData name="Aurore COLIN" userId="2b796b35-8c2e-4666-99fd-9af50b8a1fb9" providerId="ADAL" clId="{5155D98F-2580-4827-8D0B-D5AD310A1CDD}" dt="2023-03-14T16:14:38.922" v="3778" actId="20577"/>
        <pc:sldMkLst>
          <pc:docMk/>
          <pc:sldMk cId="3751401271" sldId="4515"/>
        </pc:sldMkLst>
        <pc:spChg chg="add del mod">
          <ac:chgData name="Aurore COLIN" userId="2b796b35-8c2e-4666-99fd-9af50b8a1fb9" providerId="ADAL" clId="{5155D98F-2580-4827-8D0B-D5AD310A1CDD}" dt="2023-03-14T16:14:18.363" v="3762" actId="478"/>
          <ac:spMkLst>
            <pc:docMk/>
            <pc:sldMk cId="3751401271" sldId="4515"/>
            <ac:spMk id="4" creationId="{0FA799CB-DFDA-5694-FE4F-3917FD800751}"/>
          </ac:spMkLst>
        </pc:spChg>
        <pc:spChg chg="mod">
          <ac:chgData name="Aurore COLIN" userId="2b796b35-8c2e-4666-99fd-9af50b8a1fb9" providerId="ADAL" clId="{5155D98F-2580-4827-8D0B-D5AD310A1CDD}" dt="2023-03-14T16:14:38.922" v="3778" actId="20577"/>
          <ac:spMkLst>
            <pc:docMk/>
            <pc:sldMk cId="3751401271" sldId="4515"/>
            <ac:spMk id="5" creationId="{1D57A821-0B2D-025F-2CFA-46B9FC818B4A}"/>
          </ac:spMkLst>
        </pc:spChg>
        <pc:spChg chg="del">
          <ac:chgData name="Aurore COLIN" userId="2b796b35-8c2e-4666-99fd-9af50b8a1fb9" providerId="ADAL" clId="{5155D98F-2580-4827-8D0B-D5AD310A1CDD}" dt="2023-03-14T16:14:15.927" v="3761" actId="478"/>
          <ac:spMkLst>
            <pc:docMk/>
            <pc:sldMk cId="3751401271" sldId="4515"/>
            <ac:spMk id="6" creationId="{445B631C-B6F4-473C-BBA3-A0FD0C764774}"/>
          </ac:spMkLst>
        </pc:spChg>
      </pc:sldChg>
      <pc:sldChg chg="addSp delSp modSp mod">
        <pc:chgData name="Aurore COLIN" userId="2b796b35-8c2e-4666-99fd-9af50b8a1fb9" providerId="ADAL" clId="{5155D98F-2580-4827-8D0B-D5AD310A1CDD}" dt="2023-03-14T16:14:55.539" v="3793" actId="20577"/>
        <pc:sldMkLst>
          <pc:docMk/>
          <pc:sldMk cId="3631184205" sldId="4516"/>
        </pc:sldMkLst>
        <pc:spChg chg="mod">
          <ac:chgData name="Aurore COLIN" userId="2b796b35-8c2e-4666-99fd-9af50b8a1fb9" providerId="ADAL" clId="{5155D98F-2580-4827-8D0B-D5AD310A1CDD}" dt="2023-03-14T16:14:55.539" v="3793" actId="20577"/>
          <ac:spMkLst>
            <pc:docMk/>
            <pc:sldMk cId="3631184205" sldId="4516"/>
            <ac:spMk id="5" creationId="{1D57A821-0B2D-025F-2CFA-46B9FC818B4A}"/>
          </ac:spMkLst>
        </pc:spChg>
        <pc:spChg chg="del">
          <ac:chgData name="Aurore COLIN" userId="2b796b35-8c2e-4666-99fd-9af50b8a1fb9" providerId="ADAL" clId="{5155D98F-2580-4827-8D0B-D5AD310A1CDD}" dt="2023-03-14T16:14:42.551" v="3779" actId="478"/>
          <ac:spMkLst>
            <pc:docMk/>
            <pc:sldMk cId="3631184205" sldId="4516"/>
            <ac:spMk id="6" creationId="{445B631C-B6F4-473C-BBA3-A0FD0C764774}"/>
          </ac:spMkLst>
        </pc:spChg>
        <pc:spChg chg="add del mod">
          <ac:chgData name="Aurore COLIN" userId="2b796b35-8c2e-4666-99fd-9af50b8a1fb9" providerId="ADAL" clId="{5155D98F-2580-4827-8D0B-D5AD310A1CDD}" dt="2023-03-14T16:14:44.165" v="3780" actId="478"/>
          <ac:spMkLst>
            <pc:docMk/>
            <pc:sldMk cId="3631184205" sldId="4516"/>
            <ac:spMk id="8" creationId="{DBBF9BD7-7EAA-C376-0C58-BDC0CFDB56E1}"/>
          </ac:spMkLst>
        </pc:spChg>
      </pc:sldChg>
      <pc:sldChg chg="addSp delSp modSp mod">
        <pc:chgData name="Aurore COLIN" userId="2b796b35-8c2e-4666-99fd-9af50b8a1fb9" providerId="ADAL" clId="{5155D98F-2580-4827-8D0B-D5AD310A1CDD}" dt="2023-03-14T16:15:10.172" v="3806" actId="20577"/>
        <pc:sldMkLst>
          <pc:docMk/>
          <pc:sldMk cId="2490635362" sldId="4517"/>
        </pc:sldMkLst>
        <pc:spChg chg="add del mod">
          <ac:chgData name="Aurore COLIN" userId="2b796b35-8c2e-4666-99fd-9af50b8a1fb9" providerId="ADAL" clId="{5155D98F-2580-4827-8D0B-D5AD310A1CDD}" dt="2023-03-14T16:15:00.964" v="3795" actId="478"/>
          <ac:spMkLst>
            <pc:docMk/>
            <pc:sldMk cId="2490635362" sldId="4517"/>
            <ac:spMk id="4" creationId="{35A007FD-DD34-88AB-599B-E54565392124}"/>
          </ac:spMkLst>
        </pc:spChg>
        <pc:spChg chg="mod">
          <ac:chgData name="Aurore COLIN" userId="2b796b35-8c2e-4666-99fd-9af50b8a1fb9" providerId="ADAL" clId="{5155D98F-2580-4827-8D0B-D5AD310A1CDD}" dt="2023-03-14T16:15:10.172" v="3806" actId="20577"/>
          <ac:spMkLst>
            <pc:docMk/>
            <pc:sldMk cId="2490635362" sldId="4517"/>
            <ac:spMk id="5" creationId="{1D57A821-0B2D-025F-2CFA-46B9FC818B4A}"/>
          </ac:spMkLst>
        </pc:spChg>
        <pc:spChg chg="del">
          <ac:chgData name="Aurore COLIN" userId="2b796b35-8c2e-4666-99fd-9af50b8a1fb9" providerId="ADAL" clId="{5155D98F-2580-4827-8D0B-D5AD310A1CDD}" dt="2023-03-14T16:14:59.620" v="3794" actId="478"/>
          <ac:spMkLst>
            <pc:docMk/>
            <pc:sldMk cId="2490635362" sldId="4517"/>
            <ac:spMk id="6" creationId="{445B631C-B6F4-473C-BBA3-A0FD0C764774}"/>
          </ac:spMkLst>
        </pc:spChg>
      </pc:sldChg>
      <pc:sldChg chg="addSp delSp modSp mod">
        <pc:chgData name="Aurore COLIN" userId="2b796b35-8c2e-4666-99fd-9af50b8a1fb9" providerId="ADAL" clId="{5155D98F-2580-4827-8D0B-D5AD310A1CDD}" dt="2023-03-14T16:15:24.899" v="3816" actId="20577"/>
        <pc:sldMkLst>
          <pc:docMk/>
          <pc:sldMk cId="3411555218" sldId="4518"/>
        </pc:sldMkLst>
        <pc:spChg chg="mod">
          <ac:chgData name="Aurore COLIN" userId="2b796b35-8c2e-4666-99fd-9af50b8a1fb9" providerId="ADAL" clId="{5155D98F-2580-4827-8D0B-D5AD310A1CDD}" dt="2023-03-14T16:15:24.899" v="3816" actId="20577"/>
          <ac:spMkLst>
            <pc:docMk/>
            <pc:sldMk cId="3411555218" sldId="4518"/>
            <ac:spMk id="5" creationId="{1D57A821-0B2D-025F-2CFA-46B9FC818B4A}"/>
          </ac:spMkLst>
        </pc:spChg>
        <pc:spChg chg="del">
          <ac:chgData name="Aurore COLIN" userId="2b796b35-8c2e-4666-99fd-9af50b8a1fb9" providerId="ADAL" clId="{5155D98F-2580-4827-8D0B-D5AD310A1CDD}" dt="2023-03-14T16:15:14.786" v="3807" actId="478"/>
          <ac:spMkLst>
            <pc:docMk/>
            <pc:sldMk cId="3411555218" sldId="4518"/>
            <ac:spMk id="6" creationId="{445B631C-B6F4-473C-BBA3-A0FD0C764774}"/>
          </ac:spMkLst>
        </pc:spChg>
        <pc:spChg chg="add del mod">
          <ac:chgData name="Aurore COLIN" userId="2b796b35-8c2e-4666-99fd-9af50b8a1fb9" providerId="ADAL" clId="{5155D98F-2580-4827-8D0B-D5AD310A1CDD}" dt="2023-03-14T16:15:16.189" v="3808" actId="478"/>
          <ac:spMkLst>
            <pc:docMk/>
            <pc:sldMk cId="3411555218" sldId="4518"/>
            <ac:spMk id="8" creationId="{71C6910E-6355-167A-0D4D-7AE073381E8C}"/>
          </ac:spMkLst>
        </pc:spChg>
      </pc:sldChg>
      <pc:sldChg chg="addSp delSp modSp mod">
        <pc:chgData name="Aurore COLIN" userId="2b796b35-8c2e-4666-99fd-9af50b8a1fb9" providerId="ADAL" clId="{5155D98F-2580-4827-8D0B-D5AD310A1CDD}" dt="2023-03-14T16:15:45.801" v="3833" actId="20577"/>
        <pc:sldMkLst>
          <pc:docMk/>
          <pc:sldMk cId="1133191343" sldId="4519"/>
        </pc:sldMkLst>
        <pc:spChg chg="mod">
          <ac:chgData name="Aurore COLIN" userId="2b796b35-8c2e-4666-99fd-9af50b8a1fb9" providerId="ADAL" clId="{5155D98F-2580-4827-8D0B-D5AD310A1CDD}" dt="2023-03-14T16:15:45.801" v="3833" actId="20577"/>
          <ac:spMkLst>
            <pc:docMk/>
            <pc:sldMk cId="1133191343" sldId="4519"/>
            <ac:spMk id="5" creationId="{1D57A821-0B2D-025F-2CFA-46B9FC818B4A}"/>
          </ac:spMkLst>
        </pc:spChg>
        <pc:spChg chg="del">
          <ac:chgData name="Aurore COLIN" userId="2b796b35-8c2e-4666-99fd-9af50b8a1fb9" providerId="ADAL" clId="{5155D98F-2580-4827-8D0B-D5AD310A1CDD}" dt="2023-03-14T16:15:30.611" v="3817" actId="478"/>
          <ac:spMkLst>
            <pc:docMk/>
            <pc:sldMk cId="1133191343" sldId="4519"/>
            <ac:spMk id="6" creationId="{445B631C-B6F4-473C-BBA3-A0FD0C764774}"/>
          </ac:spMkLst>
        </pc:spChg>
        <pc:spChg chg="add del mod">
          <ac:chgData name="Aurore COLIN" userId="2b796b35-8c2e-4666-99fd-9af50b8a1fb9" providerId="ADAL" clId="{5155D98F-2580-4827-8D0B-D5AD310A1CDD}" dt="2023-03-14T16:15:34.584" v="3818" actId="478"/>
          <ac:spMkLst>
            <pc:docMk/>
            <pc:sldMk cId="1133191343" sldId="4519"/>
            <ac:spMk id="8" creationId="{00DC976A-4DD4-0523-05E5-ACDD6BB4B004}"/>
          </ac:spMkLst>
        </pc:spChg>
      </pc:sldChg>
      <pc:sldChg chg="addSp delSp modSp mod">
        <pc:chgData name="Aurore COLIN" userId="2b796b35-8c2e-4666-99fd-9af50b8a1fb9" providerId="ADAL" clId="{5155D98F-2580-4827-8D0B-D5AD310A1CDD}" dt="2023-03-14T16:16:00.866" v="3844" actId="20577"/>
        <pc:sldMkLst>
          <pc:docMk/>
          <pc:sldMk cId="96010076" sldId="4520"/>
        </pc:sldMkLst>
        <pc:spChg chg="mod">
          <ac:chgData name="Aurore COLIN" userId="2b796b35-8c2e-4666-99fd-9af50b8a1fb9" providerId="ADAL" clId="{5155D98F-2580-4827-8D0B-D5AD310A1CDD}" dt="2023-03-14T16:16:00.866" v="3844" actId="20577"/>
          <ac:spMkLst>
            <pc:docMk/>
            <pc:sldMk cId="96010076" sldId="4520"/>
            <ac:spMk id="5" creationId="{1D57A821-0B2D-025F-2CFA-46B9FC818B4A}"/>
          </ac:spMkLst>
        </pc:spChg>
        <pc:spChg chg="del">
          <ac:chgData name="Aurore COLIN" userId="2b796b35-8c2e-4666-99fd-9af50b8a1fb9" providerId="ADAL" clId="{5155D98F-2580-4827-8D0B-D5AD310A1CDD}" dt="2023-03-14T16:15:52.442" v="3834" actId="478"/>
          <ac:spMkLst>
            <pc:docMk/>
            <pc:sldMk cId="96010076" sldId="4520"/>
            <ac:spMk id="6" creationId="{445B631C-B6F4-473C-BBA3-A0FD0C764774}"/>
          </ac:spMkLst>
        </pc:spChg>
        <pc:spChg chg="add del mod">
          <ac:chgData name="Aurore COLIN" userId="2b796b35-8c2e-4666-99fd-9af50b8a1fb9" providerId="ADAL" clId="{5155D98F-2580-4827-8D0B-D5AD310A1CDD}" dt="2023-03-14T16:15:53.700" v="3835" actId="478"/>
          <ac:spMkLst>
            <pc:docMk/>
            <pc:sldMk cId="96010076" sldId="4520"/>
            <ac:spMk id="8" creationId="{937595DD-CF65-9394-02C4-97CF40E677BA}"/>
          </ac:spMkLst>
        </pc:spChg>
      </pc:sldChg>
      <pc:sldChg chg="addSp delSp modSp mod">
        <pc:chgData name="Aurore COLIN" userId="2b796b35-8c2e-4666-99fd-9af50b8a1fb9" providerId="ADAL" clId="{5155D98F-2580-4827-8D0B-D5AD310A1CDD}" dt="2023-03-14T16:16:22.809" v="3852" actId="1076"/>
        <pc:sldMkLst>
          <pc:docMk/>
          <pc:sldMk cId="3759141985" sldId="4521"/>
        </pc:sldMkLst>
        <pc:spChg chg="add del mod">
          <ac:chgData name="Aurore COLIN" userId="2b796b35-8c2e-4666-99fd-9af50b8a1fb9" providerId="ADAL" clId="{5155D98F-2580-4827-8D0B-D5AD310A1CDD}" dt="2023-03-14T16:16:12.105" v="3846" actId="478"/>
          <ac:spMkLst>
            <pc:docMk/>
            <pc:sldMk cId="3759141985" sldId="4521"/>
            <ac:spMk id="4" creationId="{465C9E1B-B394-1973-1E67-BC5DC9016AE5}"/>
          </ac:spMkLst>
        </pc:spChg>
        <pc:spChg chg="mod">
          <ac:chgData name="Aurore COLIN" userId="2b796b35-8c2e-4666-99fd-9af50b8a1fb9" providerId="ADAL" clId="{5155D98F-2580-4827-8D0B-D5AD310A1CDD}" dt="2023-03-14T16:16:22.809" v="3852" actId="1076"/>
          <ac:spMkLst>
            <pc:docMk/>
            <pc:sldMk cId="3759141985" sldId="4521"/>
            <ac:spMk id="5" creationId="{1D57A821-0B2D-025F-2CFA-46B9FC818B4A}"/>
          </ac:spMkLst>
        </pc:spChg>
        <pc:spChg chg="del">
          <ac:chgData name="Aurore COLIN" userId="2b796b35-8c2e-4666-99fd-9af50b8a1fb9" providerId="ADAL" clId="{5155D98F-2580-4827-8D0B-D5AD310A1CDD}" dt="2023-03-14T16:16:10.834" v="3845" actId="478"/>
          <ac:spMkLst>
            <pc:docMk/>
            <pc:sldMk cId="3759141985" sldId="4521"/>
            <ac:spMk id="6" creationId="{445B631C-B6F4-473C-BBA3-A0FD0C764774}"/>
          </ac:spMkLst>
        </pc:spChg>
      </pc:sldChg>
      <pc:sldChg chg="addSp delSp modSp mod">
        <pc:chgData name="Aurore COLIN" userId="2b796b35-8c2e-4666-99fd-9af50b8a1fb9" providerId="ADAL" clId="{5155D98F-2580-4827-8D0B-D5AD310A1CDD}" dt="2023-03-14T16:17:17.805" v="3884" actId="20577"/>
        <pc:sldMkLst>
          <pc:docMk/>
          <pc:sldMk cId="2190677797" sldId="4522"/>
        </pc:sldMkLst>
        <pc:spChg chg="mod">
          <ac:chgData name="Aurore COLIN" userId="2b796b35-8c2e-4666-99fd-9af50b8a1fb9" providerId="ADAL" clId="{5155D98F-2580-4827-8D0B-D5AD310A1CDD}" dt="2023-03-14T16:17:17.805" v="3884" actId="20577"/>
          <ac:spMkLst>
            <pc:docMk/>
            <pc:sldMk cId="2190677797" sldId="4522"/>
            <ac:spMk id="3" creationId="{EC5877A3-9A3F-8517-1397-FFF9327A1549}"/>
          </ac:spMkLst>
        </pc:spChg>
        <pc:spChg chg="del">
          <ac:chgData name="Aurore COLIN" userId="2b796b35-8c2e-4666-99fd-9af50b8a1fb9" providerId="ADAL" clId="{5155D98F-2580-4827-8D0B-D5AD310A1CDD}" dt="2023-03-14T16:16:50.636" v="3859" actId="478"/>
          <ac:spMkLst>
            <pc:docMk/>
            <pc:sldMk cId="2190677797" sldId="4522"/>
            <ac:spMk id="4" creationId="{AEFA1F5B-24FF-06C6-28D9-690FF8967DF1}"/>
          </ac:spMkLst>
        </pc:spChg>
        <pc:spChg chg="add del mod">
          <ac:chgData name="Aurore COLIN" userId="2b796b35-8c2e-4666-99fd-9af50b8a1fb9" providerId="ADAL" clId="{5155D98F-2580-4827-8D0B-D5AD310A1CDD}" dt="2023-03-14T16:16:52.199" v="3860" actId="478"/>
          <ac:spMkLst>
            <pc:docMk/>
            <pc:sldMk cId="2190677797" sldId="4522"/>
            <ac:spMk id="6" creationId="{80086E38-FFA6-AB26-638E-997AA4A24823}"/>
          </ac:spMkLst>
        </pc:spChg>
      </pc:sldChg>
      <pc:sldChg chg="modSp mod">
        <pc:chgData name="Aurore COLIN" userId="2b796b35-8c2e-4666-99fd-9af50b8a1fb9" providerId="ADAL" clId="{5155D98F-2580-4827-8D0B-D5AD310A1CDD}" dt="2023-03-14T16:18:16.257" v="3898" actId="20577"/>
        <pc:sldMkLst>
          <pc:docMk/>
          <pc:sldMk cId="1110198808" sldId="4523"/>
        </pc:sldMkLst>
        <pc:spChg chg="mod">
          <ac:chgData name="Aurore COLIN" userId="2b796b35-8c2e-4666-99fd-9af50b8a1fb9" providerId="ADAL" clId="{5155D98F-2580-4827-8D0B-D5AD310A1CDD}" dt="2023-03-14T16:18:16.257" v="3898" actId="20577"/>
          <ac:spMkLst>
            <pc:docMk/>
            <pc:sldMk cId="1110198808" sldId="4523"/>
            <ac:spMk id="3" creationId="{FF666C14-6FE1-47D0-BF83-4B7B0C0C3DE0}"/>
          </ac:spMkLst>
        </pc:spChg>
      </pc:sldChg>
      <pc:sldChg chg="modSp mod">
        <pc:chgData name="Aurore COLIN" userId="2b796b35-8c2e-4666-99fd-9af50b8a1fb9" providerId="ADAL" clId="{5155D98F-2580-4827-8D0B-D5AD310A1CDD}" dt="2023-03-14T16:18:12.089" v="3896" actId="20577"/>
        <pc:sldMkLst>
          <pc:docMk/>
          <pc:sldMk cId="3766911585" sldId="4524"/>
        </pc:sldMkLst>
        <pc:spChg chg="mod">
          <ac:chgData name="Aurore COLIN" userId="2b796b35-8c2e-4666-99fd-9af50b8a1fb9" providerId="ADAL" clId="{5155D98F-2580-4827-8D0B-D5AD310A1CDD}" dt="2023-03-14T16:18:12.089" v="3896" actId="20577"/>
          <ac:spMkLst>
            <pc:docMk/>
            <pc:sldMk cId="3766911585" sldId="4524"/>
            <ac:spMk id="3" creationId="{FF666C14-6FE1-47D0-BF83-4B7B0C0C3DE0}"/>
          </ac:spMkLst>
        </pc:spChg>
      </pc:sldChg>
      <pc:sldChg chg="modSp mod">
        <pc:chgData name="Aurore COLIN" userId="2b796b35-8c2e-4666-99fd-9af50b8a1fb9" providerId="ADAL" clId="{5155D98F-2580-4827-8D0B-D5AD310A1CDD}" dt="2023-03-14T16:18:25.971" v="3904" actId="20577"/>
        <pc:sldMkLst>
          <pc:docMk/>
          <pc:sldMk cId="126748556" sldId="4525"/>
        </pc:sldMkLst>
        <pc:spChg chg="mod">
          <ac:chgData name="Aurore COLIN" userId="2b796b35-8c2e-4666-99fd-9af50b8a1fb9" providerId="ADAL" clId="{5155D98F-2580-4827-8D0B-D5AD310A1CDD}" dt="2023-03-14T16:18:25.971" v="3904" actId="20577"/>
          <ac:spMkLst>
            <pc:docMk/>
            <pc:sldMk cId="126748556" sldId="4525"/>
            <ac:spMk id="5" creationId="{1D57A821-0B2D-025F-2CFA-46B9FC818B4A}"/>
          </ac:spMkLst>
        </pc:spChg>
      </pc:sldChg>
      <pc:sldChg chg="addSp delSp modSp mod modNotesTx">
        <pc:chgData name="Aurore COLIN" userId="2b796b35-8c2e-4666-99fd-9af50b8a1fb9" providerId="ADAL" clId="{5155D98F-2580-4827-8D0B-D5AD310A1CDD}" dt="2023-03-17T16:43:15.146" v="4699" actId="1076"/>
        <pc:sldMkLst>
          <pc:docMk/>
          <pc:sldMk cId="1060316678" sldId="4526"/>
        </pc:sldMkLst>
        <pc:spChg chg="mod">
          <ac:chgData name="Aurore COLIN" userId="2b796b35-8c2e-4666-99fd-9af50b8a1fb9" providerId="ADAL" clId="{5155D98F-2580-4827-8D0B-D5AD310A1CDD}" dt="2023-03-17T16:43:15.146" v="4699" actId="1076"/>
          <ac:spMkLst>
            <pc:docMk/>
            <pc:sldMk cId="1060316678" sldId="4526"/>
            <ac:spMk id="5" creationId="{1D57A821-0B2D-025F-2CFA-46B9FC818B4A}"/>
          </ac:spMkLst>
        </pc:spChg>
        <pc:spChg chg="del">
          <ac:chgData name="Aurore COLIN" userId="2b796b35-8c2e-4666-99fd-9af50b8a1fb9" providerId="ADAL" clId="{5155D98F-2580-4827-8D0B-D5AD310A1CDD}" dt="2023-03-17T16:43:11.794" v="4697" actId="478"/>
          <ac:spMkLst>
            <pc:docMk/>
            <pc:sldMk cId="1060316678" sldId="4526"/>
            <ac:spMk id="6" creationId="{445B631C-B6F4-473C-BBA3-A0FD0C764774}"/>
          </ac:spMkLst>
        </pc:spChg>
        <pc:spChg chg="add del mod">
          <ac:chgData name="Aurore COLIN" userId="2b796b35-8c2e-4666-99fd-9af50b8a1fb9" providerId="ADAL" clId="{5155D98F-2580-4827-8D0B-D5AD310A1CDD}" dt="2023-03-17T16:43:13.271" v="4698" actId="478"/>
          <ac:spMkLst>
            <pc:docMk/>
            <pc:sldMk cId="1060316678" sldId="4526"/>
            <ac:spMk id="7" creationId="{E4C638FA-3CD4-F90F-0C0E-3338CB06F70C}"/>
          </ac:spMkLst>
        </pc:spChg>
      </pc:sldChg>
      <pc:sldChg chg="delSp modSp mod ord modShow">
        <pc:chgData name="Aurore COLIN" userId="2b796b35-8c2e-4666-99fd-9af50b8a1fb9" providerId="ADAL" clId="{5155D98F-2580-4827-8D0B-D5AD310A1CDD}" dt="2023-03-17T16:49:23.897" v="4773" actId="20577"/>
        <pc:sldMkLst>
          <pc:docMk/>
          <pc:sldMk cId="3593556945" sldId="4527"/>
        </pc:sldMkLst>
        <pc:spChg chg="mod">
          <ac:chgData name="Aurore COLIN" userId="2b796b35-8c2e-4666-99fd-9af50b8a1fb9" providerId="ADAL" clId="{5155D98F-2580-4827-8D0B-D5AD310A1CDD}" dt="2023-03-14T15:57:27.437" v="2082" actId="1076"/>
          <ac:spMkLst>
            <pc:docMk/>
            <pc:sldMk cId="3593556945" sldId="4527"/>
            <ac:spMk id="3" creationId="{A4AD6C19-5AB8-D397-EA5C-3DB60BEFCE49}"/>
          </ac:spMkLst>
        </pc:spChg>
        <pc:spChg chg="del">
          <ac:chgData name="Aurore COLIN" userId="2b796b35-8c2e-4666-99fd-9af50b8a1fb9" providerId="ADAL" clId="{5155D98F-2580-4827-8D0B-D5AD310A1CDD}" dt="2023-03-14T15:57:23.373" v="2081" actId="478"/>
          <ac:spMkLst>
            <pc:docMk/>
            <pc:sldMk cId="3593556945" sldId="4527"/>
            <ac:spMk id="4" creationId="{D67407BF-0127-0F43-0312-05A15A16445F}"/>
          </ac:spMkLst>
        </pc:spChg>
        <pc:graphicFrameChg chg="modGraphic">
          <ac:chgData name="Aurore COLIN" userId="2b796b35-8c2e-4666-99fd-9af50b8a1fb9" providerId="ADAL" clId="{5155D98F-2580-4827-8D0B-D5AD310A1CDD}" dt="2023-03-17T16:49:23.897" v="4773" actId="20577"/>
          <ac:graphicFrameMkLst>
            <pc:docMk/>
            <pc:sldMk cId="3593556945" sldId="4527"/>
            <ac:graphicFrameMk id="5" creationId="{B7196E66-9338-2699-30C5-87042AF7E681}"/>
          </ac:graphicFrameMkLst>
        </pc:graphicFrameChg>
      </pc:sldChg>
      <pc:sldChg chg="delSp modSp add mod">
        <pc:chgData name="Aurore COLIN" userId="2b796b35-8c2e-4666-99fd-9af50b8a1fb9" providerId="ADAL" clId="{5155D98F-2580-4827-8D0B-D5AD310A1CDD}" dt="2023-03-17T16:48:16.412" v="4763" actId="948"/>
        <pc:sldMkLst>
          <pc:docMk/>
          <pc:sldMk cId="95216381" sldId="4528"/>
        </pc:sldMkLst>
        <pc:spChg chg="mod">
          <ac:chgData name="Aurore COLIN" userId="2b796b35-8c2e-4666-99fd-9af50b8a1fb9" providerId="ADAL" clId="{5155D98F-2580-4827-8D0B-D5AD310A1CDD}" dt="2023-03-17T16:48:16.412" v="4763" actId="948"/>
          <ac:spMkLst>
            <pc:docMk/>
            <pc:sldMk cId="95216381" sldId="4528"/>
            <ac:spMk id="3" creationId="{B796C8FC-1571-BF61-CBB5-BB8E8CB1B65B}"/>
          </ac:spMkLst>
        </pc:spChg>
        <pc:spChg chg="mod">
          <ac:chgData name="Aurore COLIN" userId="2b796b35-8c2e-4666-99fd-9af50b8a1fb9" providerId="ADAL" clId="{5155D98F-2580-4827-8D0B-D5AD310A1CDD}" dt="2023-03-17T16:47:45.554" v="4757" actId="1076"/>
          <ac:spMkLst>
            <pc:docMk/>
            <pc:sldMk cId="95216381" sldId="4528"/>
            <ac:spMk id="4" creationId="{FA9180C0-7561-1756-B368-47ACFB6B1E5A}"/>
          </ac:spMkLst>
        </pc:spChg>
        <pc:spChg chg="del">
          <ac:chgData name="Aurore COLIN" userId="2b796b35-8c2e-4666-99fd-9af50b8a1fb9" providerId="ADAL" clId="{5155D98F-2580-4827-8D0B-D5AD310A1CDD}" dt="2023-03-14T15:58:56.254" v="2207" actId="478"/>
          <ac:spMkLst>
            <pc:docMk/>
            <pc:sldMk cId="95216381" sldId="4528"/>
            <ac:spMk id="6" creationId="{B889414D-82B0-68B1-4A11-B3F30DD81506}"/>
          </ac:spMkLst>
        </pc:spChg>
        <pc:spChg chg="del">
          <ac:chgData name="Aurore COLIN" userId="2b796b35-8c2e-4666-99fd-9af50b8a1fb9" providerId="ADAL" clId="{5155D98F-2580-4827-8D0B-D5AD310A1CDD}" dt="2023-03-14T16:03:44.999" v="3006" actId="478"/>
          <ac:spMkLst>
            <pc:docMk/>
            <pc:sldMk cId="95216381" sldId="4528"/>
            <ac:spMk id="9" creationId="{53E0D3ED-644D-A6F9-6EC1-223254E3A0D7}"/>
          </ac:spMkLst>
        </pc:spChg>
        <pc:graphicFrameChg chg="del">
          <ac:chgData name="Aurore COLIN" userId="2b796b35-8c2e-4666-99fd-9af50b8a1fb9" providerId="ADAL" clId="{5155D98F-2580-4827-8D0B-D5AD310A1CDD}" dt="2023-03-14T16:01:02.918" v="2447" actId="478"/>
          <ac:graphicFrameMkLst>
            <pc:docMk/>
            <pc:sldMk cId="95216381" sldId="4528"/>
            <ac:graphicFrameMk id="2" creationId="{317A0F57-D0AA-78F7-DAE8-C0DFB3BCC27D}"/>
          </ac:graphicFrameMkLst>
        </pc:graphicFrameChg>
        <pc:picChg chg="del">
          <ac:chgData name="Aurore COLIN" userId="2b796b35-8c2e-4666-99fd-9af50b8a1fb9" providerId="ADAL" clId="{5155D98F-2580-4827-8D0B-D5AD310A1CDD}" dt="2023-03-14T16:03:46.280" v="3007" actId="478"/>
          <ac:picMkLst>
            <pc:docMk/>
            <pc:sldMk cId="95216381" sldId="4528"/>
            <ac:picMk id="7" creationId="{1A7BE878-A504-3BBF-274C-E9BDD6350B16}"/>
          </ac:picMkLst>
        </pc:picChg>
      </pc:sldChg>
      <pc:sldChg chg="modSp add mod">
        <pc:chgData name="Aurore COLIN" userId="2b796b35-8c2e-4666-99fd-9af50b8a1fb9" providerId="ADAL" clId="{5155D98F-2580-4827-8D0B-D5AD310A1CDD}" dt="2023-03-17T16:43:05.121" v="4694" actId="20577"/>
        <pc:sldMkLst>
          <pc:docMk/>
          <pc:sldMk cId="1059756630" sldId="4529"/>
        </pc:sldMkLst>
        <pc:spChg chg="mod">
          <ac:chgData name="Aurore COLIN" userId="2b796b35-8c2e-4666-99fd-9af50b8a1fb9" providerId="ADAL" clId="{5155D98F-2580-4827-8D0B-D5AD310A1CDD}" dt="2023-03-17T16:43:05.121" v="4694" actId="20577"/>
          <ac:spMkLst>
            <pc:docMk/>
            <pc:sldMk cId="1059756630" sldId="4529"/>
            <ac:spMk id="3" creationId="{00000000-0000-0000-0000-000000000000}"/>
          </ac:spMkLst>
        </pc:spChg>
        <pc:graphicFrameChg chg="modGraphic">
          <ac:chgData name="Aurore COLIN" userId="2b796b35-8c2e-4666-99fd-9af50b8a1fb9" providerId="ADAL" clId="{5155D98F-2580-4827-8D0B-D5AD310A1CDD}" dt="2023-03-17T16:28:45.665" v="4556" actId="20577"/>
          <ac:graphicFrameMkLst>
            <pc:docMk/>
            <pc:sldMk cId="1059756630" sldId="4529"/>
            <ac:graphicFrameMk id="2" creationId="{C91041E2-FD02-1D34-CE14-C1AB81393778}"/>
          </ac:graphicFrameMkLst>
        </pc:graphicFrameChg>
      </pc:sldChg>
      <pc:sldMasterChg chg="delSldLayout">
        <pc:chgData name="Aurore COLIN" userId="2b796b35-8c2e-4666-99fd-9af50b8a1fb9" providerId="ADAL" clId="{5155D98F-2580-4827-8D0B-D5AD310A1CDD}" dt="2023-03-14T15:50:08.383" v="1860" actId="2696"/>
        <pc:sldMasterMkLst>
          <pc:docMk/>
          <pc:sldMasterMk cId="4093714634" sldId="2147483648"/>
        </pc:sldMasterMkLst>
        <pc:sldLayoutChg chg="del">
          <pc:chgData name="Aurore COLIN" userId="2b796b35-8c2e-4666-99fd-9af50b8a1fb9" providerId="ADAL" clId="{5155D98F-2580-4827-8D0B-D5AD310A1CDD}" dt="2023-03-14T15:50:08.383" v="1860" actId="2696"/>
          <pc:sldLayoutMkLst>
            <pc:docMk/>
            <pc:sldMasterMk cId="4093714634" sldId="2147483648"/>
            <pc:sldLayoutMk cId="2956014491" sldId="2147483666"/>
          </pc:sldLayoutMkLst>
        </pc:sldLayoutChg>
      </pc:sldMasterChg>
    </pc:docChg>
  </pc:docChgLst>
  <pc:docChgLst>
    <pc:chgData name="Aurore COLIN" userId="2b796b35-8c2e-4666-99fd-9af50b8a1fb9" providerId="ADAL" clId="{066AD8E6-9C52-4353-91EA-A56AB8C8655A}"/>
    <pc:docChg chg="undo redo custSel addSld delSld modSld sldOrd">
      <pc:chgData name="Aurore COLIN" userId="2b796b35-8c2e-4666-99fd-9af50b8a1fb9" providerId="ADAL" clId="{066AD8E6-9C52-4353-91EA-A56AB8C8655A}" dt="2023-04-03T13:19:48.094" v="7210" actId="13926"/>
      <pc:docMkLst>
        <pc:docMk/>
      </pc:docMkLst>
      <pc:sldChg chg="modSp mod">
        <pc:chgData name="Aurore COLIN" userId="2b796b35-8c2e-4666-99fd-9af50b8a1fb9" providerId="ADAL" clId="{066AD8E6-9C52-4353-91EA-A56AB8C8655A}" dt="2023-03-04T17:06:25.133" v="11" actId="20577"/>
        <pc:sldMkLst>
          <pc:docMk/>
          <pc:sldMk cId="2626431813" sldId="343"/>
        </pc:sldMkLst>
        <pc:spChg chg="mod">
          <ac:chgData name="Aurore COLIN" userId="2b796b35-8c2e-4666-99fd-9af50b8a1fb9" providerId="ADAL" clId="{066AD8E6-9C52-4353-91EA-A56AB8C8655A}" dt="2023-03-04T17:06:25.133" v="11" actId="20577"/>
          <ac:spMkLst>
            <pc:docMk/>
            <pc:sldMk cId="2626431813" sldId="343"/>
            <ac:spMk id="4" creationId="{00000000-0000-0000-0000-000000000000}"/>
          </ac:spMkLst>
        </pc:spChg>
      </pc:sldChg>
      <pc:sldChg chg="del">
        <pc:chgData name="Aurore COLIN" userId="2b796b35-8c2e-4666-99fd-9af50b8a1fb9" providerId="ADAL" clId="{066AD8E6-9C52-4353-91EA-A56AB8C8655A}" dt="2023-03-06T07:26:46.871" v="5459" actId="47"/>
        <pc:sldMkLst>
          <pc:docMk/>
          <pc:sldMk cId="1627913461" sldId="350"/>
        </pc:sldMkLst>
      </pc:sldChg>
      <pc:sldChg chg="modSp add del mod">
        <pc:chgData name="Aurore COLIN" userId="2b796b35-8c2e-4666-99fd-9af50b8a1fb9" providerId="ADAL" clId="{066AD8E6-9C52-4353-91EA-A56AB8C8655A}" dt="2023-03-06T07:26:24.205" v="5457" actId="2696"/>
        <pc:sldMkLst>
          <pc:docMk/>
          <pc:sldMk cId="1727557882" sldId="367"/>
        </pc:sldMkLst>
        <pc:spChg chg="mod">
          <ac:chgData name="Aurore COLIN" userId="2b796b35-8c2e-4666-99fd-9af50b8a1fb9" providerId="ADAL" clId="{066AD8E6-9C52-4353-91EA-A56AB8C8655A}" dt="2023-03-04T18:01:06.377" v="4460" actId="255"/>
          <ac:spMkLst>
            <pc:docMk/>
            <pc:sldMk cId="1727557882" sldId="367"/>
            <ac:spMk id="3" creationId="{00000000-0000-0000-0000-000000000000}"/>
          </ac:spMkLst>
        </pc:spChg>
      </pc:sldChg>
      <pc:sldChg chg="add">
        <pc:chgData name="Aurore COLIN" userId="2b796b35-8c2e-4666-99fd-9af50b8a1fb9" providerId="ADAL" clId="{066AD8E6-9C52-4353-91EA-A56AB8C8655A}" dt="2023-03-06T07:26:59.817" v="5476"/>
        <pc:sldMkLst>
          <pc:docMk/>
          <pc:sldMk cId="3288611217" sldId="367"/>
        </pc:sldMkLst>
      </pc:sldChg>
      <pc:sldChg chg="modSp add del mod">
        <pc:chgData name="Aurore COLIN" userId="2b796b35-8c2e-4666-99fd-9af50b8a1fb9" providerId="ADAL" clId="{066AD8E6-9C52-4353-91EA-A56AB8C8655A}" dt="2023-03-06T07:31:38.522" v="5725" actId="255"/>
        <pc:sldMkLst>
          <pc:docMk/>
          <pc:sldMk cId="796855908" sldId="368"/>
        </pc:sldMkLst>
        <pc:spChg chg="mod">
          <ac:chgData name="Aurore COLIN" userId="2b796b35-8c2e-4666-99fd-9af50b8a1fb9" providerId="ADAL" clId="{066AD8E6-9C52-4353-91EA-A56AB8C8655A}" dt="2023-03-06T07:31:38.522" v="5725" actId="255"/>
          <ac:spMkLst>
            <pc:docMk/>
            <pc:sldMk cId="796855908" sldId="368"/>
            <ac:spMk id="3" creationId="{00000000-0000-0000-0000-000000000000}"/>
          </ac:spMkLst>
        </pc:spChg>
      </pc:sldChg>
      <pc:sldChg chg="modSp add del mod">
        <pc:chgData name="Aurore COLIN" userId="2b796b35-8c2e-4666-99fd-9af50b8a1fb9" providerId="ADAL" clId="{066AD8E6-9C52-4353-91EA-A56AB8C8655A}" dt="2023-03-06T14:49:54.643" v="6969" actId="207"/>
        <pc:sldMkLst>
          <pc:docMk/>
          <pc:sldMk cId="1277681577" sldId="369"/>
        </pc:sldMkLst>
        <pc:spChg chg="mod">
          <ac:chgData name="Aurore COLIN" userId="2b796b35-8c2e-4666-99fd-9af50b8a1fb9" providerId="ADAL" clId="{066AD8E6-9C52-4353-91EA-A56AB8C8655A}" dt="2023-03-06T14:49:54.643" v="6969" actId="207"/>
          <ac:spMkLst>
            <pc:docMk/>
            <pc:sldMk cId="1277681577" sldId="369"/>
            <ac:spMk id="3" creationId="{00000000-0000-0000-0000-000000000000}"/>
          </ac:spMkLst>
        </pc:spChg>
      </pc:sldChg>
      <pc:sldChg chg="modSp add del mod">
        <pc:chgData name="Aurore COLIN" userId="2b796b35-8c2e-4666-99fd-9af50b8a1fb9" providerId="ADAL" clId="{066AD8E6-9C52-4353-91EA-A56AB8C8655A}" dt="2023-03-06T07:31:11.372" v="5719" actId="27636"/>
        <pc:sldMkLst>
          <pc:docMk/>
          <pc:sldMk cId="954495028" sldId="370"/>
        </pc:sldMkLst>
        <pc:spChg chg="mod">
          <ac:chgData name="Aurore COLIN" userId="2b796b35-8c2e-4666-99fd-9af50b8a1fb9" providerId="ADAL" clId="{066AD8E6-9C52-4353-91EA-A56AB8C8655A}" dt="2023-03-06T07:31:11.372" v="5719" actId="27636"/>
          <ac:spMkLst>
            <pc:docMk/>
            <pc:sldMk cId="954495028" sldId="370"/>
            <ac:spMk id="3" creationId="{00000000-0000-0000-0000-000000000000}"/>
          </ac:spMkLst>
        </pc:spChg>
      </pc:sldChg>
      <pc:sldChg chg="delSp modSp add del mod">
        <pc:chgData name="Aurore COLIN" userId="2b796b35-8c2e-4666-99fd-9af50b8a1fb9" providerId="ADAL" clId="{066AD8E6-9C52-4353-91EA-A56AB8C8655A}" dt="2023-03-06T07:29:13.235" v="5647" actId="255"/>
        <pc:sldMkLst>
          <pc:docMk/>
          <pc:sldMk cId="2654440478" sldId="371"/>
        </pc:sldMkLst>
        <pc:spChg chg="mod">
          <ac:chgData name="Aurore COLIN" userId="2b796b35-8c2e-4666-99fd-9af50b8a1fb9" providerId="ADAL" clId="{066AD8E6-9C52-4353-91EA-A56AB8C8655A}" dt="2023-03-06T07:29:13.235" v="5647" actId="255"/>
          <ac:spMkLst>
            <pc:docMk/>
            <pc:sldMk cId="2654440478" sldId="371"/>
            <ac:spMk id="3" creationId="{00000000-0000-0000-0000-000000000000}"/>
          </ac:spMkLst>
        </pc:spChg>
        <pc:spChg chg="del">
          <ac:chgData name="Aurore COLIN" userId="2b796b35-8c2e-4666-99fd-9af50b8a1fb9" providerId="ADAL" clId="{066AD8E6-9C52-4353-91EA-A56AB8C8655A}" dt="2023-03-06T07:27:54.937" v="5495" actId="478"/>
          <ac:spMkLst>
            <pc:docMk/>
            <pc:sldMk cId="2654440478" sldId="371"/>
            <ac:spMk id="4" creationId="{00000000-0000-0000-0000-000000000000}"/>
          </ac:spMkLst>
        </pc:spChg>
        <pc:spChg chg="mod">
          <ac:chgData name="Aurore COLIN" userId="2b796b35-8c2e-4666-99fd-9af50b8a1fb9" providerId="ADAL" clId="{066AD8E6-9C52-4353-91EA-A56AB8C8655A}" dt="2023-03-06T07:29:01.631" v="5644" actId="255"/>
          <ac:spMkLst>
            <pc:docMk/>
            <pc:sldMk cId="2654440478" sldId="371"/>
            <ac:spMk id="7" creationId="{B85F3BE4-4F5A-36AD-CAF3-34BEF7157B25}"/>
          </ac:spMkLst>
        </pc:spChg>
        <pc:graphicFrameChg chg="modGraphic">
          <ac:chgData name="Aurore COLIN" userId="2b796b35-8c2e-4666-99fd-9af50b8a1fb9" providerId="ADAL" clId="{066AD8E6-9C52-4353-91EA-A56AB8C8655A}" dt="2023-03-06T07:28:19.153" v="5501" actId="114"/>
          <ac:graphicFrameMkLst>
            <pc:docMk/>
            <pc:sldMk cId="2654440478" sldId="371"/>
            <ac:graphicFrameMk id="2" creationId="{C91041E2-FD02-1D34-CE14-C1AB81393778}"/>
          </ac:graphicFrameMkLst>
        </pc:graphicFrameChg>
      </pc:sldChg>
      <pc:sldChg chg="modSp add del mod">
        <pc:chgData name="Aurore COLIN" userId="2b796b35-8c2e-4666-99fd-9af50b8a1fb9" providerId="ADAL" clId="{066AD8E6-9C52-4353-91EA-A56AB8C8655A}" dt="2023-03-06T07:30:39.813" v="5712" actId="207"/>
        <pc:sldMkLst>
          <pc:docMk/>
          <pc:sldMk cId="414472020" sldId="372"/>
        </pc:sldMkLst>
        <pc:spChg chg="mod">
          <ac:chgData name="Aurore COLIN" userId="2b796b35-8c2e-4666-99fd-9af50b8a1fb9" providerId="ADAL" clId="{066AD8E6-9C52-4353-91EA-A56AB8C8655A}" dt="2023-03-06T07:30:39.813" v="5712" actId="207"/>
          <ac:spMkLst>
            <pc:docMk/>
            <pc:sldMk cId="414472020" sldId="372"/>
            <ac:spMk id="3" creationId="{00000000-0000-0000-0000-000000000000}"/>
          </ac:spMkLst>
        </pc:spChg>
      </pc:sldChg>
      <pc:sldChg chg="modSp add del mod">
        <pc:chgData name="Aurore COLIN" userId="2b796b35-8c2e-4666-99fd-9af50b8a1fb9" providerId="ADAL" clId="{066AD8E6-9C52-4353-91EA-A56AB8C8655A}" dt="2023-03-06T07:43:53.853" v="5834" actId="207"/>
        <pc:sldMkLst>
          <pc:docMk/>
          <pc:sldMk cId="3655027622" sldId="377"/>
        </pc:sldMkLst>
        <pc:spChg chg="mod">
          <ac:chgData name="Aurore COLIN" userId="2b796b35-8c2e-4666-99fd-9af50b8a1fb9" providerId="ADAL" clId="{066AD8E6-9C52-4353-91EA-A56AB8C8655A}" dt="2023-03-06T07:43:53.853" v="5834" actId="207"/>
          <ac:spMkLst>
            <pc:docMk/>
            <pc:sldMk cId="3655027622" sldId="377"/>
            <ac:spMk id="3" creationId="{00000000-0000-0000-0000-000000000000}"/>
          </ac:spMkLst>
        </pc:spChg>
      </pc:sldChg>
      <pc:sldChg chg="add">
        <pc:chgData name="Aurore COLIN" userId="2b796b35-8c2e-4666-99fd-9af50b8a1fb9" providerId="ADAL" clId="{066AD8E6-9C52-4353-91EA-A56AB8C8655A}" dt="2023-03-06T07:26:59.817" v="5476"/>
        <pc:sldMkLst>
          <pc:docMk/>
          <pc:sldMk cId="2691057615" sldId="384"/>
        </pc:sldMkLst>
      </pc:sldChg>
      <pc:sldChg chg="modSp add del mod">
        <pc:chgData name="Aurore COLIN" userId="2b796b35-8c2e-4666-99fd-9af50b8a1fb9" providerId="ADAL" clId="{066AD8E6-9C52-4353-91EA-A56AB8C8655A}" dt="2023-03-06T07:26:24.205" v="5457" actId="2696"/>
        <pc:sldMkLst>
          <pc:docMk/>
          <pc:sldMk cId="3203981306" sldId="384"/>
        </pc:sldMkLst>
        <pc:spChg chg="mod">
          <ac:chgData name="Aurore COLIN" userId="2b796b35-8c2e-4666-99fd-9af50b8a1fb9" providerId="ADAL" clId="{066AD8E6-9C52-4353-91EA-A56AB8C8655A}" dt="2023-03-04T18:11:23.520" v="5117" actId="20577"/>
          <ac:spMkLst>
            <pc:docMk/>
            <pc:sldMk cId="3203981306" sldId="384"/>
            <ac:spMk id="3" creationId="{86811F32-4FF8-177F-D3F3-D3D39E017846}"/>
          </ac:spMkLst>
        </pc:spChg>
      </pc:sldChg>
      <pc:sldChg chg="modSp add mod">
        <pc:chgData name="Aurore COLIN" userId="2b796b35-8c2e-4666-99fd-9af50b8a1fb9" providerId="ADAL" clId="{066AD8E6-9C52-4353-91EA-A56AB8C8655A}" dt="2023-03-17T17:20:53.683" v="7011" actId="20577"/>
        <pc:sldMkLst>
          <pc:docMk/>
          <pc:sldMk cId="219861334" sldId="385"/>
        </pc:sldMkLst>
        <pc:spChg chg="mod">
          <ac:chgData name="Aurore COLIN" userId="2b796b35-8c2e-4666-99fd-9af50b8a1fb9" providerId="ADAL" clId="{066AD8E6-9C52-4353-91EA-A56AB8C8655A}" dt="2023-03-06T07:46:17.787" v="5855" actId="20577"/>
          <ac:spMkLst>
            <pc:docMk/>
            <pc:sldMk cId="219861334" sldId="385"/>
            <ac:spMk id="3" creationId="{00000000-0000-0000-0000-000000000000}"/>
          </ac:spMkLst>
        </pc:spChg>
        <pc:graphicFrameChg chg="modGraphic">
          <ac:chgData name="Aurore COLIN" userId="2b796b35-8c2e-4666-99fd-9af50b8a1fb9" providerId="ADAL" clId="{066AD8E6-9C52-4353-91EA-A56AB8C8655A}" dt="2023-03-17T17:20:53.683" v="7011" actId="20577"/>
          <ac:graphicFrameMkLst>
            <pc:docMk/>
            <pc:sldMk cId="219861334" sldId="385"/>
            <ac:graphicFrameMk id="2" creationId="{C91041E2-FD02-1D34-CE14-C1AB81393778}"/>
          </ac:graphicFrameMkLst>
        </pc:graphicFrameChg>
      </pc:sldChg>
      <pc:sldChg chg="modSp add mod">
        <pc:chgData name="Aurore COLIN" userId="2b796b35-8c2e-4666-99fd-9af50b8a1fb9" providerId="ADAL" clId="{066AD8E6-9C52-4353-91EA-A56AB8C8655A}" dt="2023-03-06T07:44:03.038" v="5835" actId="207"/>
        <pc:sldMkLst>
          <pc:docMk/>
          <pc:sldMk cId="1885160304" sldId="386"/>
        </pc:sldMkLst>
        <pc:spChg chg="mod">
          <ac:chgData name="Aurore COLIN" userId="2b796b35-8c2e-4666-99fd-9af50b8a1fb9" providerId="ADAL" clId="{066AD8E6-9C52-4353-91EA-A56AB8C8655A}" dt="2023-03-06T07:44:03.038" v="5835" actId="207"/>
          <ac:spMkLst>
            <pc:docMk/>
            <pc:sldMk cId="1885160304" sldId="386"/>
            <ac:spMk id="3" creationId="{00000000-0000-0000-0000-000000000000}"/>
          </ac:spMkLst>
        </pc:spChg>
      </pc:sldChg>
      <pc:sldChg chg="modNotesTx">
        <pc:chgData name="Aurore COLIN" userId="2b796b35-8c2e-4666-99fd-9af50b8a1fb9" providerId="ADAL" clId="{066AD8E6-9C52-4353-91EA-A56AB8C8655A}" dt="2023-03-13T10:40:14.176" v="6993"/>
        <pc:sldMkLst>
          <pc:docMk/>
          <pc:sldMk cId="1340490902" sldId="742"/>
        </pc:sldMkLst>
      </pc:sldChg>
      <pc:sldChg chg="modSp mod modNotesTx">
        <pc:chgData name="Aurore COLIN" userId="2b796b35-8c2e-4666-99fd-9af50b8a1fb9" providerId="ADAL" clId="{066AD8E6-9C52-4353-91EA-A56AB8C8655A}" dt="2023-04-03T13:04:26.850" v="7066" actId="20577"/>
        <pc:sldMkLst>
          <pc:docMk/>
          <pc:sldMk cId="2314073040" sldId="742"/>
        </pc:sldMkLst>
        <pc:spChg chg="mod">
          <ac:chgData name="Aurore COLIN" userId="2b796b35-8c2e-4666-99fd-9af50b8a1fb9" providerId="ADAL" clId="{066AD8E6-9C52-4353-91EA-A56AB8C8655A}" dt="2023-04-03T13:04:26.850" v="7066" actId="20577"/>
          <ac:spMkLst>
            <pc:docMk/>
            <pc:sldMk cId="2314073040" sldId="742"/>
            <ac:spMk id="8" creationId="{76FF8074-827A-D3E7-63EA-77BAED590B0D}"/>
          </ac:spMkLst>
        </pc:spChg>
      </pc:sldChg>
      <pc:sldChg chg="modSp mod">
        <pc:chgData name="Aurore COLIN" userId="2b796b35-8c2e-4666-99fd-9af50b8a1fb9" providerId="ADAL" clId="{066AD8E6-9C52-4353-91EA-A56AB8C8655A}" dt="2023-03-17T17:23:46.573" v="7052" actId="13926"/>
        <pc:sldMkLst>
          <pc:docMk/>
          <pc:sldMk cId="3657170374" sldId="769"/>
        </pc:sldMkLst>
        <pc:spChg chg="mod">
          <ac:chgData name="Aurore COLIN" userId="2b796b35-8c2e-4666-99fd-9af50b8a1fb9" providerId="ADAL" clId="{066AD8E6-9C52-4353-91EA-A56AB8C8655A}" dt="2023-03-17T17:23:46.573" v="7052" actId="13926"/>
          <ac:spMkLst>
            <pc:docMk/>
            <pc:sldMk cId="3657170374" sldId="769"/>
            <ac:spMk id="2" creationId="{D7C87E15-96E0-1AB1-4FF7-062301166698}"/>
          </ac:spMkLst>
        </pc:spChg>
      </pc:sldChg>
      <pc:sldChg chg="modSp mod">
        <pc:chgData name="Aurore COLIN" userId="2b796b35-8c2e-4666-99fd-9af50b8a1fb9" providerId="ADAL" clId="{066AD8E6-9C52-4353-91EA-A56AB8C8655A}" dt="2023-04-03T13:19:48.094" v="7210" actId="13926"/>
        <pc:sldMkLst>
          <pc:docMk/>
          <pc:sldMk cId="2650539739" sldId="771"/>
        </pc:sldMkLst>
        <pc:spChg chg="mod">
          <ac:chgData name="Aurore COLIN" userId="2b796b35-8c2e-4666-99fd-9af50b8a1fb9" providerId="ADAL" clId="{066AD8E6-9C52-4353-91EA-A56AB8C8655A}" dt="2023-04-03T13:19:48.094" v="7210" actId="13926"/>
          <ac:spMkLst>
            <pc:docMk/>
            <pc:sldMk cId="2650539739" sldId="771"/>
            <ac:spMk id="6" creationId="{2EC36936-8A30-A3E6-8D5B-BA82E0B0E2C6}"/>
          </ac:spMkLst>
        </pc:spChg>
      </pc:sldChg>
      <pc:sldChg chg="modSp mod">
        <pc:chgData name="Aurore COLIN" userId="2b796b35-8c2e-4666-99fd-9af50b8a1fb9" providerId="ADAL" clId="{066AD8E6-9C52-4353-91EA-A56AB8C8655A}" dt="2023-03-06T14:50:36.955" v="6972" actId="207"/>
        <pc:sldMkLst>
          <pc:docMk/>
          <pc:sldMk cId="3077555992" sldId="777"/>
        </pc:sldMkLst>
        <pc:spChg chg="mod">
          <ac:chgData name="Aurore COLIN" userId="2b796b35-8c2e-4666-99fd-9af50b8a1fb9" providerId="ADAL" clId="{066AD8E6-9C52-4353-91EA-A56AB8C8655A}" dt="2023-03-06T14:50:36.955" v="6972" actId="207"/>
          <ac:spMkLst>
            <pc:docMk/>
            <pc:sldMk cId="3077555992" sldId="777"/>
            <ac:spMk id="10" creationId="{0CED5238-C0E8-0AA3-F9B5-AD0D9B3409C6}"/>
          </ac:spMkLst>
        </pc:spChg>
      </pc:sldChg>
      <pc:sldChg chg="delSp modSp mod">
        <pc:chgData name="Aurore COLIN" userId="2b796b35-8c2e-4666-99fd-9af50b8a1fb9" providerId="ADAL" clId="{066AD8E6-9C52-4353-91EA-A56AB8C8655A}" dt="2023-03-17T17:25:16.529" v="7065" actId="2062"/>
        <pc:sldMkLst>
          <pc:docMk/>
          <pc:sldMk cId="3565887106" sldId="782"/>
        </pc:sldMkLst>
        <pc:spChg chg="del">
          <ac:chgData name="Aurore COLIN" userId="2b796b35-8c2e-4666-99fd-9af50b8a1fb9" providerId="ADAL" clId="{066AD8E6-9C52-4353-91EA-A56AB8C8655A}" dt="2023-03-17T17:24:44.053" v="7053" actId="478"/>
          <ac:spMkLst>
            <pc:docMk/>
            <pc:sldMk cId="3565887106" sldId="782"/>
            <ac:spMk id="10" creationId="{A74E81F5-91EB-078C-1D06-BFBD94C98D62}"/>
          </ac:spMkLst>
        </pc:spChg>
        <pc:spChg chg="mod">
          <ac:chgData name="Aurore COLIN" userId="2b796b35-8c2e-4666-99fd-9af50b8a1fb9" providerId="ADAL" clId="{066AD8E6-9C52-4353-91EA-A56AB8C8655A}" dt="2023-03-17T17:24:56.824" v="7058" actId="1076"/>
          <ac:spMkLst>
            <pc:docMk/>
            <pc:sldMk cId="3565887106" sldId="782"/>
            <ac:spMk id="15" creationId="{052A87DB-B392-829D-96C6-8FC9322D567D}"/>
          </ac:spMkLst>
        </pc:spChg>
        <pc:grpChg chg="del">
          <ac:chgData name="Aurore COLIN" userId="2b796b35-8c2e-4666-99fd-9af50b8a1fb9" providerId="ADAL" clId="{066AD8E6-9C52-4353-91EA-A56AB8C8655A}" dt="2023-03-17T17:24:46.283" v="7054" actId="478"/>
          <ac:grpSpMkLst>
            <pc:docMk/>
            <pc:sldMk cId="3565887106" sldId="782"/>
            <ac:grpSpMk id="14" creationId="{C64499E8-745A-8F0C-48D7-7F6CF9386F56}"/>
          </ac:grpSpMkLst>
        </pc:grpChg>
        <pc:graphicFrameChg chg="mod modGraphic">
          <ac:chgData name="Aurore COLIN" userId="2b796b35-8c2e-4666-99fd-9af50b8a1fb9" providerId="ADAL" clId="{066AD8E6-9C52-4353-91EA-A56AB8C8655A}" dt="2023-03-17T17:25:16.529" v="7065" actId="2062"/>
          <ac:graphicFrameMkLst>
            <pc:docMk/>
            <pc:sldMk cId="3565887106" sldId="782"/>
            <ac:graphicFrameMk id="7" creationId="{6A3CB1D5-53E7-A7D7-2CC9-BE96EF61B1B9}"/>
          </ac:graphicFrameMkLst>
        </pc:graphicFrameChg>
      </pc:sldChg>
      <pc:sldChg chg="del">
        <pc:chgData name="Aurore COLIN" userId="2b796b35-8c2e-4666-99fd-9af50b8a1fb9" providerId="ADAL" clId="{066AD8E6-9C52-4353-91EA-A56AB8C8655A}" dt="2023-03-06T07:26:47.746" v="5460" actId="47"/>
        <pc:sldMkLst>
          <pc:docMk/>
          <pc:sldMk cId="1326199877" sldId="792"/>
        </pc:sldMkLst>
      </pc:sldChg>
      <pc:sldChg chg="del">
        <pc:chgData name="Aurore COLIN" userId="2b796b35-8c2e-4666-99fd-9af50b8a1fb9" providerId="ADAL" clId="{066AD8E6-9C52-4353-91EA-A56AB8C8655A}" dt="2023-03-06T07:26:48.149" v="5461" actId="47"/>
        <pc:sldMkLst>
          <pc:docMk/>
          <pc:sldMk cId="57129150" sldId="793"/>
        </pc:sldMkLst>
      </pc:sldChg>
      <pc:sldChg chg="add del">
        <pc:chgData name="Aurore COLIN" userId="2b796b35-8c2e-4666-99fd-9af50b8a1fb9" providerId="ADAL" clId="{066AD8E6-9C52-4353-91EA-A56AB8C8655A}" dt="2023-03-04T17:51:38.486" v="4239" actId="47"/>
        <pc:sldMkLst>
          <pc:docMk/>
          <pc:sldMk cId="598239525" sldId="794"/>
        </pc:sldMkLst>
      </pc:sldChg>
      <pc:sldChg chg="del">
        <pc:chgData name="Aurore COLIN" userId="2b796b35-8c2e-4666-99fd-9af50b8a1fb9" providerId="ADAL" clId="{066AD8E6-9C52-4353-91EA-A56AB8C8655A}" dt="2023-03-04T17:06:38.856" v="12" actId="47"/>
        <pc:sldMkLst>
          <pc:docMk/>
          <pc:sldMk cId="1217425168" sldId="806"/>
        </pc:sldMkLst>
      </pc:sldChg>
      <pc:sldChg chg="addSp delSp modSp mod ord">
        <pc:chgData name="Aurore COLIN" userId="2b796b35-8c2e-4666-99fd-9af50b8a1fb9" providerId="ADAL" clId="{066AD8E6-9C52-4353-91EA-A56AB8C8655A}" dt="2023-03-06T14:53:25.008" v="6991" actId="20577"/>
        <pc:sldMkLst>
          <pc:docMk/>
          <pc:sldMk cId="695842858" sldId="844"/>
        </pc:sldMkLst>
        <pc:spChg chg="mod">
          <ac:chgData name="Aurore COLIN" userId="2b796b35-8c2e-4666-99fd-9af50b8a1fb9" providerId="ADAL" clId="{066AD8E6-9C52-4353-91EA-A56AB8C8655A}" dt="2023-03-04T17:15:00.295" v="363" actId="20577"/>
          <ac:spMkLst>
            <pc:docMk/>
            <pc:sldMk cId="695842858" sldId="844"/>
            <ac:spMk id="3" creationId="{B796C8FC-1571-BF61-CBB5-BB8E8CB1B65B}"/>
          </ac:spMkLst>
        </pc:spChg>
        <pc:spChg chg="add mod">
          <ac:chgData name="Aurore COLIN" userId="2b796b35-8c2e-4666-99fd-9af50b8a1fb9" providerId="ADAL" clId="{066AD8E6-9C52-4353-91EA-A56AB8C8655A}" dt="2023-03-04T17:18:57.522" v="612" actId="255"/>
          <ac:spMkLst>
            <pc:docMk/>
            <pc:sldMk cId="695842858" sldId="844"/>
            <ac:spMk id="4" creationId="{FA9180C0-7561-1756-B368-47ACFB6B1E5A}"/>
          </ac:spMkLst>
        </pc:spChg>
        <pc:spChg chg="mod">
          <ac:chgData name="Aurore COLIN" userId="2b796b35-8c2e-4666-99fd-9af50b8a1fb9" providerId="ADAL" clId="{066AD8E6-9C52-4353-91EA-A56AB8C8655A}" dt="2023-03-04T17:14:39.283" v="361" actId="20577"/>
          <ac:spMkLst>
            <pc:docMk/>
            <pc:sldMk cId="695842858" sldId="844"/>
            <ac:spMk id="6" creationId="{B889414D-82B0-68B1-4A11-B3F30DD81506}"/>
          </ac:spMkLst>
        </pc:spChg>
        <pc:spChg chg="del mod">
          <ac:chgData name="Aurore COLIN" userId="2b796b35-8c2e-4666-99fd-9af50b8a1fb9" providerId="ADAL" clId="{066AD8E6-9C52-4353-91EA-A56AB8C8655A}" dt="2023-03-04T17:18:46.679" v="609" actId="478"/>
          <ac:spMkLst>
            <pc:docMk/>
            <pc:sldMk cId="695842858" sldId="844"/>
            <ac:spMk id="8" creationId="{4AE8B5D8-C30C-8E60-7D68-2F125B1EBD19}"/>
          </ac:spMkLst>
        </pc:spChg>
        <pc:spChg chg="add mod">
          <ac:chgData name="Aurore COLIN" userId="2b796b35-8c2e-4666-99fd-9af50b8a1fb9" providerId="ADAL" clId="{066AD8E6-9C52-4353-91EA-A56AB8C8655A}" dt="2023-03-04T17:21:17.647" v="1039" actId="1076"/>
          <ac:spMkLst>
            <pc:docMk/>
            <pc:sldMk cId="695842858" sldId="844"/>
            <ac:spMk id="9" creationId="{53E0D3ED-644D-A6F9-6EC1-223254E3A0D7}"/>
          </ac:spMkLst>
        </pc:spChg>
        <pc:graphicFrameChg chg="mod modGraphic">
          <ac:chgData name="Aurore COLIN" userId="2b796b35-8c2e-4666-99fd-9af50b8a1fb9" providerId="ADAL" clId="{066AD8E6-9C52-4353-91EA-A56AB8C8655A}" dt="2023-03-06T14:53:25.008" v="6991" actId="20577"/>
          <ac:graphicFrameMkLst>
            <pc:docMk/>
            <pc:sldMk cId="695842858" sldId="844"/>
            <ac:graphicFrameMk id="2" creationId="{317A0F57-D0AA-78F7-DAE8-C0DFB3BCC27D}"/>
          </ac:graphicFrameMkLst>
        </pc:graphicFrameChg>
        <pc:picChg chg="add mod">
          <ac:chgData name="Aurore COLIN" userId="2b796b35-8c2e-4666-99fd-9af50b8a1fb9" providerId="ADAL" clId="{066AD8E6-9C52-4353-91EA-A56AB8C8655A}" dt="2023-03-04T17:21:14.925" v="1038" actId="1076"/>
          <ac:picMkLst>
            <pc:docMk/>
            <pc:sldMk cId="695842858" sldId="844"/>
            <ac:picMk id="7" creationId="{1A7BE878-A504-3BBF-274C-E9BDD6350B16}"/>
          </ac:picMkLst>
        </pc:picChg>
      </pc:sldChg>
      <pc:sldChg chg="addSp delSp modSp del mod">
        <pc:chgData name="Aurore COLIN" userId="2b796b35-8c2e-4666-99fd-9af50b8a1fb9" providerId="ADAL" clId="{066AD8E6-9C52-4353-91EA-A56AB8C8655A}" dt="2023-03-04T17:44:00.990" v="4219" actId="47"/>
        <pc:sldMkLst>
          <pc:docMk/>
          <pc:sldMk cId="3443832166" sldId="845"/>
        </pc:sldMkLst>
        <pc:spChg chg="del mod">
          <ac:chgData name="Aurore COLIN" userId="2b796b35-8c2e-4666-99fd-9af50b8a1fb9" providerId="ADAL" clId="{066AD8E6-9C52-4353-91EA-A56AB8C8655A}" dt="2023-03-04T17:22:47.519" v="1164" actId="478"/>
          <ac:spMkLst>
            <pc:docMk/>
            <pc:sldMk cId="3443832166" sldId="845"/>
            <ac:spMk id="2" creationId="{B6F62C57-9C5F-4ECB-DD58-F099BFCA2249}"/>
          </ac:spMkLst>
        </pc:spChg>
        <pc:spChg chg="mod">
          <ac:chgData name="Aurore COLIN" userId="2b796b35-8c2e-4666-99fd-9af50b8a1fb9" providerId="ADAL" clId="{066AD8E6-9C52-4353-91EA-A56AB8C8655A}" dt="2023-03-04T17:14:20.817" v="339" actId="20577"/>
          <ac:spMkLst>
            <pc:docMk/>
            <pc:sldMk cId="3443832166" sldId="845"/>
            <ac:spMk id="4" creationId="{BDB12F5D-8CBC-0C22-0B27-FDAA8A0A9369}"/>
          </ac:spMkLst>
        </pc:spChg>
        <pc:spChg chg="add mod">
          <ac:chgData name="Aurore COLIN" userId="2b796b35-8c2e-4666-99fd-9af50b8a1fb9" providerId="ADAL" clId="{066AD8E6-9C52-4353-91EA-A56AB8C8655A}" dt="2023-03-04T17:29:08.254" v="2496" actId="20577"/>
          <ac:spMkLst>
            <pc:docMk/>
            <pc:sldMk cId="3443832166" sldId="845"/>
            <ac:spMk id="5" creationId="{48274ED6-2E6D-CB9E-AFE2-5E9E2C0DA32C}"/>
          </ac:spMkLst>
        </pc:spChg>
        <pc:spChg chg="mod">
          <ac:chgData name="Aurore COLIN" userId="2b796b35-8c2e-4666-99fd-9af50b8a1fb9" providerId="ADAL" clId="{066AD8E6-9C52-4353-91EA-A56AB8C8655A}" dt="2023-03-04T17:22:14.196" v="1156" actId="20577"/>
          <ac:spMkLst>
            <pc:docMk/>
            <pc:sldMk cId="3443832166" sldId="845"/>
            <ac:spMk id="18" creationId="{7A50D3C0-379D-7201-CFCA-B8B7ED42FBA6}"/>
          </ac:spMkLst>
        </pc:spChg>
      </pc:sldChg>
      <pc:sldChg chg="del">
        <pc:chgData name="Aurore COLIN" userId="2b796b35-8c2e-4666-99fd-9af50b8a1fb9" providerId="ADAL" clId="{066AD8E6-9C52-4353-91EA-A56AB8C8655A}" dt="2023-03-04T17:52:07.755" v="4240" actId="47"/>
        <pc:sldMkLst>
          <pc:docMk/>
          <pc:sldMk cId="3337157818" sldId="846"/>
        </pc:sldMkLst>
      </pc:sldChg>
      <pc:sldChg chg="modSp mod">
        <pc:chgData name="Aurore COLIN" userId="2b796b35-8c2e-4666-99fd-9af50b8a1fb9" providerId="ADAL" clId="{066AD8E6-9C52-4353-91EA-A56AB8C8655A}" dt="2023-03-04T17:06:45.287" v="21" actId="20577"/>
        <pc:sldMkLst>
          <pc:docMk/>
          <pc:sldMk cId="3354600840" sldId="847"/>
        </pc:sldMkLst>
        <pc:spChg chg="mod">
          <ac:chgData name="Aurore COLIN" userId="2b796b35-8c2e-4666-99fd-9af50b8a1fb9" providerId="ADAL" clId="{066AD8E6-9C52-4353-91EA-A56AB8C8655A}" dt="2023-03-04T17:06:45.287" v="21" actId="20577"/>
          <ac:spMkLst>
            <pc:docMk/>
            <pc:sldMk cId="3354600840" sldId="847"/>
            <ac:spMk id="10" creationId="{0CED5238-C0E8-0AA3-F9B5-AD0D9B3409C6}"/>
          </ac:spMkLst>
        </pc:spChg>
      </pc:sldChg>
      <pc:sldChg chg="del">
        <pc:chgData name="Aurore COLIN" userId="2b796b35-8c2e-4666-99fd-9af50b8a1fb9" providerId="ADAL" clId="{066AD8E6-9C52-4353-91EA-A56AB8C8655A}" dt="2023-03-04T17:52:11.891" v="4241" actId="47"/>
        <pc:sldMkLst>
          <pc:docMk/>
          <pc:sldMk cId="1896599313" sldId="848"/>
        </pc:sldMkLst>
      </pc:sldChg>
      <pc:sldChg chg="modSp mod">
        <pc:chgData name="Aurore COLIN" userId="2b796b35-8c2e-4666-99fd-9af50b8a1fb9" providerId="ADAL" clId="{066AD8E6-9C52-4353-91EA-A56AB8C8655A}" dt="2023-03-17T17:19:40.253" v="7003" actId="20577"/>
        <pc:sldMkLst>
          <pc:docMk/>
          <pc:sldMk cId="1614103470" sldId="873"/>
        </pc:sldMkLst>
        <pc:spChg chg="mod">
          <ac:chgData name="Aurore COLIN" userId="2b796b35-8c2e-4666-99fd-9af50b8a1fb9" providerId="ADAL" clId="{066AD8E6-9C52-4353-91EA-A56AB8C8655A}" dt="2023-03-17T17:19:40.253" v="7003" actId="20577"/>
          <ac:spMkLst>
            <pc:docMk/>
            <pc:sldMk cId="1614103470" sldId="873"/>
            <ac:spMk id="15" creationId="{771C7008-7A4F-94A5-1C78-4FE726FA5EB7}"/>
          </ac:spMkLst>
        </pc:spChg>
      </pc:sldChg>
      <pc:sldChg chg="modSp mod">
        <pc:chgData name="Aurore COLIN" userId="2b796b35-8c2e-4666-99fd-9af50b8a1fb9" providerId="ADAL" clId="{066AD8E6-9C52-4353-91EA-A56AB8C8655A}" dt="2023-03-17T17:19:47.048" v="7004" actId="20577"/>
        <pc:sldMkLst>
          <pc:docMk/>
          <pc:sldMk cId="2541805010" sldId="874"/>
        </pc:sldMkLst>
        <pc:spChg chg="mod">
          <ac:chgData name="Aurore COLIN" userId="2b796b35-8c2e-4666-99fd-9af50b8a1fb9" providerId="ADAL" clId="{066AD8E6-9C52-4353-91EA-A56AB8C8655A}" dt="2023-03-17T17:19:47.048" v="7004" actId="20577"/>
          <ac:spMkLst>
            <pc:docMk/>
            <pc:sldMk cId="2541805010" sldId="874"/>
            <ac:spMk id="15" creationId="{771C7008-7A4F-94A5-1C78-4FE726FA5EB7}"/>
          </ac:spMkLst>
        </pc:spChg>
      </pc:sldChg>
      <pc:sldChg chg="modSp mod">
        <pc:chgData name="Aurore COLIN" userId="2b796b35-8c2e-4666-99fd-9af50b8a1fb9" providerId="ADAL" clId="{066AD8E6-9C52-4353-91EA-A56AB8C8655A}" dt="2023-03-17T17:15:37.005" v="6998" actId="1076"/>
        <pc:sldMkLst>
          <pc:docMk/>
          <pc:sldMk cId="4125659663" sldId="877"/>
        </pc:sldMkLst>
        <pc:spChg chg="mod">
          <ac:chgData name="Aurore COLIN" userId="2b796b35-8c2e-4666-99fd-9af50b8a1fb9" providerId="ADAL" clId="{066AD8E6-9C52-4353-91EA-A56AB8C8655A}" dt="2023-03-17T17:15:37.005" v="6998" actId="1076"/>
          <ac:spMkLst>
            <pc:docMk/>
            <pc:sldMk cId="4125659663" sldId="877"/>
            <ac:spMk id="7" creationId="{BB372AFF-9911-E375-AE43-B3BD53D1DD54}"/>
          </ac:spMkLst>
        </pc:spChg>
      </pc:sldChg>
      <pc:sldChg chg="del">
        <pc:chgData name="Aurore COLIN" userId="2b796b35-8c2e-4666-99fd-9af50b8a1fb9" providerId="ADAL" clId="{066AD8E6-9C52-4353-91EA-A56AB8C8655A}" dt="2023-03-06T07:26:50.433" v="5465" actId="47"/>
        <pc:sldMkLst>
          <pc:docMk/>
          <pc:sldMk cId="2931389764" sldId="878"/>
        </pc:sldMkLst>
      </pc:sldChg>
      <pc:sldChg chg="del">
        <pc:chgData name="Aurore COLIN" userId="2b796b35-8c2e-4666-99fd-9af50b8a1fb9" providerId="ADAL" clId="{066AD8E6-9C52-4353-91EA-A56AB8C8655A}" dt="2023-03-06T07:26:49.918" v="5464" actId="47"/>
        <pc:sldMkLst>
          <pc:docMk/>
          <pc:sldMk cId="3991659246" sldId="880"/>
        </pc:sldMkLst>
      </pc:sldChg>
      <pc:sldChg chg="del">
        <pc:chgData name="Aurore COLIN" userId="2b796b35-8c2e-4666-99fd-9af50b8a1fb9" providerId="ADAL" clId="{066AD8E6-9C52-4353-91EA-A56AB8C8655A}" dt="2023-03-06T07:26:49.329" v="5463" actId="47"/>
        <pc:sldMkLst>
          <pc:docMk/>
          <pc:sldMk cId="384254550" sldId="883"/>
        </pc:sldMkLst>
      </pc:sldChg>
      <pc:sldChg chg="del">
        <pc:chgData name="Aurore COLIN" userId="2b796b35-8c2e-4666-99fd-9af50b8a1fb9" providerId="ADAL" clId="{066AD8E6-9C52-4353-91EA-A56AB8C8655A}" dt="2023-03-06T07:26:50.635" v="5466" actId="47"/>
        <pc:sldMkLst>
          <pc:docMk/>
          <pc:sldMk cId="4148231072" sldId="884"/>
        </pc:sldMkLst>
      </pc:sldChg>
      <pc:sldChg chg="del">
        <pc:chgData name="Aurore COLIN" userId="2b796b35-8c2e-4666-99fd-9af50b8a1fb9" providerId="ADAL" clId="{066AD8E6-9C52-4353-91EA-A56AB8C8655A}" dt="2023-03-06T07:26:51.165" v="5467" actId="47"/>
        <pc:sldMkLst>
          <pc:docMk/>
          <pc:sldMk cId="2571204421" sldId="885"/>
        </pc:sldMkLst>
      </pc:sldChg>
      <pc:sldChg chg="del">
        <pc:chgData name="Aurore COLIN" userId="2b796b35-8c2e-4666-99fd-9af50b8a1fb9" providerId="ADAL" clId="{066AD8E6-9C52-4353-91EA-A56AB8C8655A}" dt="2023-03-06T07:26:51.842" v="5468" actId="47"/>
        <pc:sldMkLst>
          <pc:docMk/>
          <pc:sldMk cId="1353902396" sldId="886"/>
        </pc:sldMkLst>
      </pc:sldChg>
      <pc:sldChg chg="del">
        <pc:chgData name="Aurore COLIN" userId="2b796b35-8c2e-4666-99fd-9af50b8a1fb9" providerId="ADAL" clId="{066AD8E6-9C52-4353-91EA-A56AB8C8655A}" dt="2023-03-06T07:26:52.570" v="5469" actId="47"/>
        <pc:sldMkLst>
          <pc:docMk/>
          <pc:sldMk cId="807942601" sldId="887"/>
        </pc:sldMkLst>
      </pc:sldChg>
      <pc:sldChg chg="del">
        <pc:chgData name="Aurore COLIN" userId="2b796b35-8c2e-4666-99fd-9af50b8a1fb9" providerId="ADAL" clId="{066AD8E6-9C52-4353-91EA-A56AB8C8655A}" dt="2023-03-06T07:26:53.337" v="5470" actId="47"/>
        <pc:sldMkLst>
          <pc:docMk/>
          <pc:sldMk cId="929838389" sldId="888"/>
        </pc:sldMkLst>
      </pc:sldChg>
      <pc:sldChg chg="modSp mod">
        <pc:chgData name="Aurore COLIN" userId="2b796b35-8c2e-4666-99fd-9af50b8a1fb9" providerId="ADAL" clId="{066AD8E6-9C52-4353-91EA-A56AB8C8655A}" dt="2023-03-17T17:20:44.986" v="7009" actId="20577"/>
        <pc:sldMkLst>
          <pc:docMk/>
          <pc:sldMk cId="1467712496" sldId="908"/>
        </pc:sldMkLst>
        <pc:spChg chg="mod">
          <ac:chgData name="Aurore COLIN" userId="2b796b35-8c2e-4666-99fd-9af50b8a1fb9" providerId="ADAL" clId="{066AD8E6-9C52-4353-91EA-A56AB8C8655A}" dt="2023-03-17T17:20:38.460" v="7005" actId="20577"/>
          <ac:spMkLst>
            <pc:docMk/>
            <pc:sldMk cId="1467712496" sldId="908"/>
            <ac:spMk id="20" creationId="{6FB5A1D5-0AC1-99EF-DF8E-5B91CDCEEA7F}"/>
          </ac:spMkLst>
        </pc:spChg>
        <pc:spChg chg="mod">
          <ac:chgData name="Aurore COLIN" userId="2b796b35-8c2e-4666-99fd-9af50b8a1fb9" providerId="ADAL" clId="{066AD8E6-9C52-4353-91EA-A56AB8C8655A}" dt="2023-03-17T17:20:44.986" v="7009" actId="20577"/>
          <ac:spMkLst>
            <pc:docMk/>
            <pc:sldMk cId="1467712496" sldId="908"/>
            <ac:spMk id="21" creationId="{0AD7AA4D-891B-FDD5-F1F3-2798D81B771E}"/>
          </ac:spMkLst>
        </pc:spChg>
      </pc:sldChg>
      <pc:sldChg chg="del">
        <pc:chgData name="Aurore COLIN" userId="2b796b35-8c2e-4666-99fd-9af50b8a1fb9" providerId="ADAL" clId="{066AD8E6-9C52-4353-91EA-A56AB8C8655A}" dt="2023-03-06T07:26:48.421" v="5462" actId="47"/>
        <pc:sldMkLst>
          <pc:docMk/>
          <pc:sldMk cId="2377774783" sldId="926"/>
        </pc:sldMkLst>
      </pc:sldChg>
      <pc:sldChg chg="del">
        <pc:chgData name="Aurore COLIN" userId="2b796b35-8c2e-4666-99fd-9af50b8a1fb9" providerId="ADAL" clId="{066AD8E6-9C52-4353-91EA-A56AB8C8655A}" dt="2023-03-06T07:26:53.905" v="5471" actId="47"/>
        <pc:sldMkLst>
          <pc:docMk/>
          <pc:sldMk cId="1256413359" sldId="927"/>
        </pc:sldMkLst>
      </pc:sldChg>
      <pc:sldChg chg="modSp add mod">
        <pc:chgData name="Aurore COLIN" userId="2b796b35-8c2e-4666-99fd-9af50b8a1fb9" providerId="ADAL" clId="{066AD8E6-9C52-4353-91EA-A56AB8C8655A}" dt="2023-03-06T07:57:21.071" v="6968" actId="120"/>
        <pc:sldMkLst>
          <pc:docMk/>
          <pc:sldMk cId="596100270" sldId="4408"/>
        </pc:sldMkLst>
        <pc:spChg chg="mod">
          <ac:chgData name="Aurore COLIN" userId="2b796b35-8c2e-4666-99fd-9af50b8a1fb9" providerId="ADAL" clId="{066AD8E6-9C52-4353-91EA-A56AB8C8655A}" dt="2023-03-06T07:57:21.071" v="6968" actId="120"/>
          <ac:spMkLst>
            <pc:docMk/>
            <pc:sldMk cId="596100270" sldId="4408"/>
            <ac:spMk id="3" creationId="{57568981-3F72-9149-4FC0-1B79A16D6802}"/>
          </ac:spMkLst>
        </pc:spChg>
      </pc:sldChg>
      <pc:sldChg chg="add">
        <pc:chgData name="Aurore COLIN" userId="2b796b35-8c2e-4666-99fd-9af50b8a1fb9" providerId="ADAL" clId="{066AD8E6-9C52-4353-91EA-A56AB8C8655A}" dt="2023-03-04T17:07:18.345" v="22"/>
        <pc:sldMkLst>
          <pc:docMk/>
          <pc:sldMk cId="3978056542" sldId="4414"/>
        </pc:sldMkLst>
      </pc:sldChg>
      <pc:sldChg chg="add">
        <pc:chgData name="Aurore COLIN" userId="2b796b35-8c2e-4666-99fd-9af50b8a1fb9" providerId="ADAL" clId="{066AD8E6-9C52-4353-91EA-A56AB8C8655A}" dt="2023-03-04T17:07:18.345" v="22"/>
        <pc:sldMkLst>
          <pc:docMk/>
          <pc:sldMk cId="3779320478" sldId="4415"/>
        </pc:sldMkLst>
      </pc:sldChg>
      <pc:sldChg chg="del">
        <pc:chgData name="Aurore COLIN" userId="2b796b35-8c2e-4666-99fd-9af50b8a1fb9" providerId="ADAL" clId="{066AD8E6-9C52-4353-91EA-A56AB8C8655A}" dt="2023-03-06T14:50:26.882" v="6970" actId="47"/>
        <pc:sldMkLst>
          <pc:docMk/>
          <pc:sldMk cId="1973380340" sldId="4426"/>
        </pc:sldMkLst>
      </pc:sldChg>
      <pc:sldChg chg="del">
        <pc:chgData name="Aurore COLIN" userId="2b796b35-8c2e-4666-99fd-9af50b8a1fb9" providerId="ADAL" clId="{066AD8E6-9C52-4353-91EA-A56AB8C8655A}" dt="2023-03-06T07:26:54.494" v="5472" actId="47"/>
        <pc:sldMkLst>
          <pc:docMk/>
          <pc:sldMk cId="42751976" sldId="4427"/>
        </pc:sldMkLst>
      </pc:sldChg>
      <pc:sldChg chg="del">
        <pc:chgData name="Aurore COLIN" userId="2b796b35-8c2e-4666-99fd-9af50b8a1fb9" providerId="ADAL" clId="{066AD8E6-9C52-4353-91EA-A56AB8C8655A}" dt="2023-03-06T07:26:54.898" v="5473" actId="47"/>
        <pc:sldMkLst>
          <pc:docMk/>
          <pc:sldMk cId="1321666621" sldId="4428"/>
        </pc:sldMkLst>
      </pc:sldChg>
      <pc:sldChg chg="del">
        <pc:chgData name="Aurore COLIN" userId="2b796b35-8c2e-4666-99fd-9af50b8a1fb9" providerId="ADAL" clId="{066AD8E6-9C52-4353-91EA-A56AB8C8655A}" dt="2023-03-06T07:26:56.078" v="5474" actId="47"/>
        <pc:sldMkLst>
          <pc:docMk/>
          <pc:sldMk cId="2339815146" sldId="4429"/>
        </pc:sldMkLst>
      </pc:sldChg>
      <pc:sldChg chg="del">
        <pc:chgData name="Aurore COLIN" userId="2b796b35-8c2e-4666-99fd-9af50b8a1fb9" providerId="ADAL" clId="{066AD8E6-9C52-4353-91EA-A56AB8C8655A}" dt="2023-03-06T07:26:56.718" v="5475" actId="47"/>
        <pc:sldMkLst>
          <pc:docMk/>
          <pc:sldMk cId="2065546042" sldId="4430"/>
        </pc:sldMkLst>
      </pc:sldChg>
      <pc:sldChg chg="modSp add del mod ord">
        <pc:chgData name="Aurore COLIN" userId="2b796b35-8c2e-4666-99fd-9af50b8a1fb9" providerId="ADAL" clId="{066AD8E6-9C52-4353-91EA-A56AB8C8655A}" dt="2023-03-04T17:12:40.694" v="171" actId="20577"/>
        <pc:sldMkLst>
          <pc:docMk/>
          <pc:sldMk cId="1443198580" sldId="4442"/>
        </pc:sldMkLst>
        <pc:spChg chg="mod">
          <ac:chgData name="Aurore COLIN" userId="2b796b35-8c2e-4666-99fd-9af50b8a1fb9" providerId="ADAL" clId="{066AD8E6-9C52-4353-91EA-A56AB8C8655A}" dt="2023-03-04T17:12:40.694" v="171" actId="20577"/>
          <ac:spMkLst>
            <pc:docMk/>
            <pc:sldMk cId="1443198580" sldId="4442"/>
            <ac:spMk id="3" creationId="{57568981-3F72-9149-4FC0-1B79A16D6802}"/>
          </ac:spMkLst>
        </pc:spChg>
      </pc:sldChg>
      <pc:sldChg chg="add del">
        <pc:chgData name="Aurore COLIN" userId="2b796b35-8c2e-4666-99fd-9af50b8a1fb9" providerId="ADAL" clId="{066AD8E6-9C52-4353-91EA-A56AB8C8655A}" dt="2023-03-04T17:11:51.375" v="117" actId="47"/>
        <pc:sldMkLst>
          <pc:docMk/>
          <pc:sldMk cId="2108427059" sldId="4443"/>
        </pc:sldMkLst>
      </pc:sldChg>
      <pc:sldChg chg="modSp add mod">
        <pc:chgData name="Aurore COLIN" userId="2b796b35-8c2e-4666-99fd-9af50b8a1fb9" providerId="ADAL" clId="{066AD8E6-9C52-4353-91EA-A56AB8C8655A}" dt="2023-03-04T17:13:55.516" v="281" actId="255"/>
        <pc:sldMkLst>
          <pc:docMk/>
          <pc:sldMk cId="3970690979" sldId="4448"/>
        </pc:sldMkLst>
        <pc:spChg chg="mod">
          <ac:chgData name="Aurore COLIN" userId="2b796b35-8c2e-4666-99fd-9af50b8a1fb9" providerId="ADAL" clId="{066AD8E6-9C52-4353-91EA-A56AB8C8655A}" dt="2023-03-04T17:13:55.516" v="281" actId="255"/>
          <ac:spMkLst>
            <pc:docMk/>
            <pc:sldMk cId="3970690979" sldId="4448"/>
            <ac:spMk id="3" creationId="{44EB98FB-0B5B-F417-DB05-CB8CBF4FB1F2}"/>
          </ac:spMkLst>
        </pc:spChg>
      </pc:sldChg>
      <pc:sldChg chg="add">
        <pc:chgData name="Aurore COLIN" userId="2b796b35-8c2e-4666-99fd-9af50b8a1fb9" providerId="ADAL" clId="{066AD8E6-9C52-4353-91EA-A56AB8C8655A}" dt="2023-03-04T17:07:44.993" v="23"/>
        <pc:sldMkLst>
          <pc:docMk/>
          <pc:sldMk cId="2743363331" sldId="4452"/>
        </pc:sldMkLst>
      </pc:sldChg>
      <pc:sldChg chg="addSp delSp modSp new mod modClrScheme chgLayout">
        <pc:chgData name="Aurore COLIN" userId="2b796b35-8c2e-4666-99fd-9af50b8a1fb9" providerId="ADAL" clId="{066AD8E6-9C52-4353-91EA-A56AB8C8655A}" dt="2023-03-04T17:12:50.862" v="172" actId="113"/>
        <pc:sldMkLst>
          <pc:docMk/>
          <pc:sldMk cId="2977888783" sldId="4453"/>
        </pc:sldMkLst>
        <pc:spChg chg="del">
          <ac:chgData name="Aurore COLIN" userId="2b796b35-8c2e-4666-99fd-9af50b8a1fb9" providerId="ADAL" clId="{066AD8E6-9C52-4353-91EA-A56AB8C8655A}" dt="2023-03-04T17:07:56.829" v="25" actId="700"/>
          <ac:spMkLst>
            <pc:docMk/>
            <pc:sldMk cId="2977888783" sldId="4453"/>
            <ac:spMk id="2" creationId="{5DF42F9C-CF2E-AAEE-460A-6353EB194615}"/>
          </ac:spMkLst>
        </pc:spChg>
        <pc:spChg chg="del mod ord">
          <ac:chgData name="Aurore COLIN" userId="2b796b35-8c2e-4666-99fd-9af50b8a1fb9" providerId="ADAL" clId="{066AD8E6-9C52-4353-91EA-A56AB8C8655A}" dt="2023-03-04T17:07:56.829" v="25" actId="700"/>
          <ac:spMkLst>
            <pc:docMk/>
            <pc:sldMk cId="2977888783" sldId="4453"/>
            <ac:spMk id="3" creationId="{A7B7DCCF-6620-BBD1-354E-93A1B715D3D6}"/>
          </ac:spMkLst>
        </pc:spChg>
        <pc:spChg chg="del">
          <ac:chgData name="Aurore COLIN" userId="2b796b35-8c2e-4666-99fd-9af50b8a1fb9" providerId="ADAL" clId="{066AD8E6-9C52-4353-91EA-A56AB8C8655A}" dt="2023-03-04T17:07:56.829" v="25" actId="700"/>
          <ac:spMkLst>
            <pc:docMk/>
            <pc:sldMk cId="2977888783" sldId="4453"/>
            <ac:spMk id="4" creationId="{85E3EEFB-66B7-B7F3-E586-42E5E15DD92F}"/>
          </ac:spMkLst>
        </pc:spChg>
        <pc:spChg chg="del">
          <ac:chgData name="Aurore COLIN" userId="2b796b35-8c2e-4666-99fd-9af50b8a1fb9" providerId="ADAL" clId="{066AD8E6-9C52-4353-91EA-A56AB8C8655A}" dt="2023-03-04T17:07:56.829" v="25" actId="700"/>
          <ac:spMkLst>
            <pc:docMk/>
            <pc:sldMk cId="2977888783" sldId="4453"/>
            <ac:spMk id="5" creationId="{6C61E187-7754-8184-A887-464069731A67}"/>
          </ac:spMkLst>
        </pc:spChg>
        <pc:spChg chg="add mod ord">
          <ac:chgData name="Aurore COLIN" userId="2b796b35-8c2e-4666-99fd-9af50b8a1fb9" providerId="ADAL" clId="{066AD8E6-9C52-4353-91EA-A56AB8C8655A}" dt="2023-03-04T17:12:50.862" v="172" actId="113"/>
          <ac:spMkLst>
            <pc:docMk/>
            <pc:sldMk cId="2977888783" sldId="4453"/>
            <ac:spMk id="6" creationId="{A2911E2C-C1C3-A130-EBD2-8548EEA90C93}"/>
          </ac:spMkLst>
        </pc:spChg>
      </pc:sldChg>
      <pc:sldChg chg="addSp delSp modSp new mod modClrScheme chgLayout">
        <pc:chgData name="Aurore COLIN" userId="2b796b35-8c2e-4666-99fd-9af50b8a1fb9" providerId="ADAL" clId="{066AD8E6-9C52-4353-91EA-A56AB8C8655A}" dt="2023-03-04T17:13:45.195" v="280" actId="114"/>
        <pc:sldMkLst>
          <pc:docMk/>
          <pc:sldMk cId="849105152" sldId="4454"/>
        </pc:sldMkLst>
        <pc:spChg chg="del">
          <ac:chgData name="Aurore COLIN" userId="2b796b35-8c2e-4666-99fd-9af50b8a1fb9" providerId="ADAL" clId="{066AD8E6-9C52-4353-91EA-A56AB8C8655A}" dt="2023-03-04T17:13:03.584" v="173" actId="700"/>
          <ac:spMkLst>
            <pc:docMk/>
            <pc:sldMk cId="849105152" sldId="4454"/>
            <ac:spMk id="2" creationId="{1A29DD4C-8532-A525-BED0-2D55921FD287}"/>
          </ac:spMkLst>
        </pc:spChg>
        <pc:spChg chg="del mod ord">
          <ac:chgData name="Aurore COLIN" userId="2b796b35-8c2e-4666-99fd-9af50b8a1fb9" providerId="ADAL" clId="{066AD8E6-9C52-4353-91EA-A56AB8C8655A}" dt="2023-03-04T17:13:03.584" v="173" actId="700"/>
          <ac:spMkLst>
            <pc:docMk/>
            <pc:sldMk cId="849105152" sldId="4454"/>
            <ac:spMk id="3" creationId="{604E6B30-D1EE-6F50-A48F-912060007B4D}"/>
          </ac:spMkLst>
        </pc:spChg>
        <pc:spChg chg="del">
          <ac:chgData name="Aurore COLIN" userId="2b796b35-8c2e-4666-99fd-9af50b8a1fb9" providerId="ADAL" clId="{066AD8E6-9C52-4353-91EA-A56AB8C8655A}" dt="2023-03-04T17:13:03.584" v="173" actId="700"/>
          <ac:spMkLst>
            <pc:docMk/>
            <pc:sldMk cId="849105152" sldId="4454"/>
            <ac:spMk id="4" creationId="{434F50F6-DBC2-F86A-136D-4399D53F873C}"/>
          </ac:spMkLst>
        </pc:spChg>
        <pc:spChg chg="add mod ord">
          <ac:chgData name="Aurore COLIN" userId="2b796b35-8c2e-4666-99fd-9af50b8a1fb9" providerId="ADAL" clId="{066AD8E6-9C52-4353-91EA-A56AB8C8655A}" dt="2023-03-04T17:13:45.195" v="280" actId="114"/>
          <ac:spMkLst>
            <pc:docMk/>
            <pc:sldMk cId="849105152" sldId="4454"/>
            <ac:spMk id="5" creationId="{A83C5265-40E7-CFE4-0A43-3A83615A1520}"/>
          </ac:spMkLst>
        </pc:spChg>
      </pc:sldChg>
      <pc:sldChg chg="modSp add mod">
        <pc:chgData name="Aurore COLIN" userId="2b796b35-8c2e-4666-99fd-9af50b8a1fb9" providerId="ADAL" clId="{066AD8E6-9C52-4353-91EA-A56AB8C8655A}" dt="2023-03-04T17:35:42.258" v="3157" actId="20577"/>
        <pc:sldMkLst>
          <pc:docMk/>
          <pc:sldMk cId="230780449" sldId="4455"/>
        </pc:sldMkLst>
        <pc:spChg chg="mod">
          <ac:chgData name="Aurore COLIN" userId="2b796b35-8c2e-4666-99fd-9af50b8a1fb9" providerId="ADAL" clId="{066AD8E6-9C52-4353-91EA-A56AB8C8655A}" dt="2023-03-04T17:35:42.258" v="3157" actId="20577"/>
          <ac:spMkLst>
            <pc:docMk/>
            <pc:sldMk cId="230780449" sldId="4455"/>
            <ac:spMk id="5" creationId="{48274ED6-2E6D-CB9E-AFE2-5E9E2C0DA32C}"/>
          </ac:spMkLst>
        </pc:spChg>
      </pc:sldChg>
      <pc:sldChg chg="modSp add mod">
        <pc:chgData name="Aurore COLIN" userId="2b796b35-8c2e-4666-99fd-9af50b8a1fb9" providerId="ADAL" clId="{066AD8E6-9C52-4353-91EA-A56AB8C8655A}" dt="2023-03-04T17:49:26.324" v="4238" actId="20577"/>
        <pc:sldMkLst>
          <pc:docMk/>
          <pc:sldMk cId="400901874" sldId="4456"/>
        </pc:sldMkLst>
        <pc:spChg chg="mod">
          <ac:chgData name="Aurore COLIN" userId="2b796b35-8c2e-4666-99fd-9af50b8a1fb9" providerId="ADAL" clId="{066AD8E6-9C52-4353-91EA-A56AB8C8655A}" dt="2023-03-04T17:49:26.324" v="4238" actId="20577"/>
          <ac:spMkLst>
            <pc:docMk/>
            <pc:sldMk cId="400901874" sldId="4456"/>
            <ac:spMk id="5" creationId="{48274ED6-2E6D-CB9E-AFE2-5E9E2C0DA32C}"/>
          </ac:spMkLst>
        </pc:spChg>
      </pc:sldChg>
      <pc:sldChg chg="modSp new del mod">
        <pc:chgData name="Aurore COLIN" userId="2b796b35-8c2e-4666-99fd-9af50b8a1fb9" providerId="ADAL" clId="{066AD8E6-9C52-4353-91EA-A56AB8C8655A}" dt="2023-03-06T07:22:15.531" v="5359" actId="47"/>
        <pc:sldMkLst>
          <pc:docMk/>
          <pc:sldMk cId="474212682" sldId="4457"/>
        </pc:sldMkLst>
        <pc:spChg chg="mod">
          <ac:chgData name="Aurore COLIN" userId="2b796b35-8c2e-4666-99fd-9af50b8a1fb9" providerId="ADAL" clId="{066AD8E6-9C52-4353-91EA-A56AB8C8655A}" dt="2023-03-04T17:59:45.529" v="4410" actId="20577"/>
          <ac:spMkLst>
            <pc:docMk/>
            <pc:sldMk cId="474212682" sldId="4457"/>
            <ac:spMk id="2" creationId="{B11FCBE8-20F8-348D-8D31-BCC65331D120}"/>
          </ac:spMkLst>
        </pc:spChg>
        <pc:spChg chg="mod">
          <ac:chgData name="Aurore COLIN" userId="2b796b35-8c2e-4666-99fd-9af50b8a1fb9" providerId="ADAL" clId="{066AD8E6-9C52-4353-91EA-A56AB8C8655A}" dt="2023-03-04T17:53:43.956" v="4301" actId="20577"/>
          <ac:spMkLst>
            <pc:docMk/>
            <pc:sldMk cId="474212682" sldId="4457"/>
            <ac:spMk id="3" creationId="{79500CAF-2B7B-E32C-1E33-7F4BB3754F35}"/>
          </ac:spMkLst>
        </pc:spChg>
      </pc:sldChg>
      <pc:sldChg chg="modSp add del mod">
        <pc:chgData name="Aurore COLIN" userId="2b796b35-8c2e-4666-99fd-9af50b8a1fb9" providerId="ADAL" clId="{066AD8E6-9C52-4353-91EA-A56AB8C8655A}" dt="2023-03-06T07:22:16.394" v="5360" actId="47"/>
        <pc:sldMkLst>
          <pc:docMk/>
          <pc:sldMk cId="4281816764" sldId="4458"/>
        </pc:sldMkLst>
        <pc:spChg chg="mod">
          <ac:chgData name="Aurore COLIN" userId="2b796b35-8c2e-4666-99fd-9af50b8a1fb9" providerId="ADAL" clId="{066AD8E6-9C52-4353-91EA-A56AB8C8655A}" dt="2023-03-04T17:53:52.248" v="4334" actId="20577"/>
          <ac:spMkLst>
            <pc:docMk/>
            <pc:sldMk cId="4281816764" sldId="4458"/>
            <ac:spMk id="3" creationId="{79500CAF-2B7B-E32C-1E33-7F4BB3754F35}"/>
          </ac:spMkLst>
        </pc:spChg>
      </pc:sldChg>
      <pc:sldChg chg="modSp add del mod">
        <pc:chgData name="Aurore COLIN" userId="2b796b35-8c2e-4666-99fd-9af50b8a1fb9" providerId="ADAL" clId="{066AD8E6-9C52-4353-91EA-A56AB8C8655A}" dt="2023-03-06T07:22:17.605" v="5361" actId="47"/>
        <pc:sldMkLst>
          <pc:docMk/>
          <pc:sldMk cId="2158650702" sldId="4459"/>
        </pc:sldMkLst>
        <pc:spChg chg="mod">
          <ac:chgData name="Aurore COLIN" userId="2b796b35-8c2e-4666-99fd-9af50b8a1fb9" providerId="ADAL" clId="{066AD8E6-9C52-4353-91EA-A56AB8C8655A}" dt="2023-03-04T17:59:39.465" v="4404" actId="20577"/>
          <ac:spMkLst>
            <pc:docMk/>
            <pc:sldMk cId="2158650702" sldId="4459"/>
            <ac:spMk id="3" creationId="{79500CAF-2B7B-E32C-1E33-7F4BB3754F35}"/>
          </ac:spMkLst>
        </pc:spChg>
      </pc:sldChg>
      <pc:sldChg chg="addSp delSp modSp new mod modClrScheme chgLayout">
        <pc:chgData name="Aurore COLIN" userId="2b796b35-8c2e-4666-99fd-9af50b8a1fb9" providerId="ADAL" clId="{066AD8E6-9C52-4353-91EA-A56AB8C8655A}" dt="2023-03-04T17:58:44.788" v="4363" actId="1076"/>
        <pc:sldMkLst>
          <pc:docMk/>
          <pc:sldMk cId="1684063336" sldId="4460"/>
        </pc:sldMkLst>
        <pc:spChg chg="del">
          <ac:chgData name="Aurore COLIN" userId="2b796b35-8c2e-4666-99fd-9af50b8a1fb9" providerId="ADAL" clId="{066AD8E6-9C52-4353-91EA-A56AB8C8655A}" dt="2023-03-04T17:58:26.931" v="4337" actId="700"/>
          <ac:spMkLst>
            <pc:docMk/>
            <pc:sldMk cId="1684063336" sldId="4460"/>
            <ac:spMk id="2" creationId="{152EDB2E-677E-E40A-8268-7CDF177B3310}"/>
          </ac:spMkLst>
        </pc:spChg>
        <pc:spChg chg="del mod ord">
          <ac:chgData name="Aurore COLIN" userId="2b796b35-8c2e-4666-99fd-9af50b8a1fb9" providerId="ADAL" clId="{066AD8E6-9C52-4353-91EA-A56AB8C8655A}" dt="2023-03-04T17:58:26.931" v="4337" actId="700"/>
          <ac:spMkLst>
            <pc:docMk/>
            <pc:sldMk cId="1684063336" sldId="4460"/>
            <ac:spMk id="3" creationId="{0608719E-F723-265F-E55B-F95940909807}"/>
          </ac:spMkLst>
        </pc:spChg>
        <pc:spChg chg="del">
          <ac:chgData name="Aurore COLIN" userId="2b796b35-8c2e-4666-99fd-9af50b8a1fb9" providerId="ADAL" clId="{066AD8E6-9C52-4353-91EA-A56AB8C8655A}" dt="2023-03-04T17:58:26.931" v="4337" actId="700"/>
          <ac:spMkLst>
            <pc:docMk/>
            <pc:sldMk cId="1684063336" sldId="4460"/>
            <ac:spMk id="4" creationId="{5144043C-C861-A9AE-F57E-01845F9A1173}"/>
          </ac:spMkLst>
        </pc:spChg>
        <pc:spChg chg="add mod ord">
          <ac:chgData name="Aurore COLIN" userId="2b796b35-8c2e-4666-99fd-9af50b8a1fb9" providerId="ADAL" clId="{066AD8E6-9C52-4353-91EA-A56AB8C8655A}" dt="2023-03-04T17:58:44.788" v="4363" actId="1076"/>
          <ac:spMkLst>
            <pc:docMk/>
            <pc:sldMk cId="1684063336" sldId="4460"/>
            <ac:spMk id="5" creationId="{9B6D3355-677F-B786-D784-DA6434947ECC}"/>
          </ac:spMkLst>
        </pc:spChg>
      </pc:sldChg>
      <pc:sldChg chg="addSp delSp modSp add del mod ord modClrScheme chgLayout">
        <pc:chgData name="Aurore COLIN" userId="2b796b35-8c2e-4666-99fd-9af50b8a1fb9" providerId="ADAL" clId="{066AD8E6-9C52-4353-91EA-A56AB8C8655A}" dt="2023-03-06T07:19:03.596" v="5350" actId="47"/>
        <pc:sldMkLst>
          <pc:docMk/>
          <pc:sldMk cId="3577752210" sldId="4461"/>
        </pc:sldMkLst>
        <pc:spChg chg="mod ord">
          <ac:chgData name="Aurore COLIN" userId="2b796b35-8c2e-4666-99fd-9af50b8a1fb9" providerId="ADAL" clId="{066AD8E6-9C52-4353-91EA-A56AB8C8655A}" dt="2023-03-04T18:01:16.228" v="4463" actId="255"/>
          <ac:spMkLst>
            <pc:docMk/>
            <pc:sldMk cId="3577752210" sldId="4461"/>
            <ac:spMk id="3" creationId="{00000000-0000-0000-0000-000000000000}"/>
          </ac:spMkLst>
        </pc:spChg>
        <pc:spChg chg="add mod ord">
          <ac:chgData name="Aurore COLIN" userId="2b796b35-8c2e-4666-99fd-9af50b8a1fb9" providerId="ADAL" clId="{066AD8E6-9C52-4353-91EA-A56AB8C8655A}" dt="2023-03-04T18:05:29.943" v="5100" actId="20577"/>
          <ac:spMkLst>
            <pc:docMk/>
            <pc:sldMk cId="3577752210" sldId="4461"/>
            <ac:spMk id="4" creationId="{C15CC15D-33D8-65C1-1C9D-75F7C9021AA2}"/>
          </ac:spMkLst>
        </pc:spChg>
        <pc:spChg chg="add del mod ord">
          <ac:chgData name="Aurore COLIN" userId="2b796b35-8c2e-4666-99fd-9af50b8a1fb9" providerId="ADAL" clId="{066AD8E6-9C52-4353-91EA-A56AB8C8655A}" dt="2023-03-04T18:01:10.497" v="4461" actId="478"/>
          <ac:spMkLst>
            <pc:docMk/>
            <pc:sldMk cId="3577752210" sldId="4461"/>
            <ac:spMk id="5" creationId="{FFDE9F6D-30F8-8B6A-6091-A58E44E42D48}"/>
          </ac:spMkLst>
        </pc:spChg>
        <pc:graphicFrameChg chg="del">
          <ac:chgData name="Aurore COLIN" userId="2b796b35-8c2e-4666-99fd-9af50b8a1fb9" providerId="ADAL" clId="{066AD8E6-9C52-4353-91EA-A56AB8C8655A}" dt="2023-03-04T18:00:41.013" v="4458" actId="478"/>
          <ac:graphicFrameMkLst>
            <pc:docMk/>
            <pc:sldMk cId="3577752210" sldId="4461"/>
            <ac:graphicFrameMk id="2" creationId="{C91041E2-FD02-1D34-CE14-C1AB81393778}"/>
          </ac:graphicFrameMkLst>
        </pc:graphicFrameChg>
      </pc:sldChg>
      <pc:sldChg chg="modSp add mod">
        <pc:chgData name="Aurore COLIN" userId="2b796b35-8c2e-4666-99fd-9af50b8a1fb9" providerId="ADAL" clId="{066AD8E6-9C52-4353-91EA-A56AB8C8655A}" dt="2023-03-06T07:15:21.669" v="5342" actId="115"/>
        <pc:sldMkLst>
          <pc:docMk/>
          <pc:sldMk cId="305380288" sldId="4462"/>
        </pc:sldMkLst>
        <pc:spChg chg="mod">
          <ac:chgData name="Aurore COLIN" userId="2b796b35-8c2e-4666-99fd-9af50b8a1fb9" providerId="ADAL" clId="{066AD8E6-9C52-4353-91EA-A56AB8C8655A}" dt="2023-03-06T07:15:21.669" v="5342" actId="115"/>
          <ac:spMkLst>
            <pc:docMk/>
            <pc:sldMk cId="305380288" sldId="4462"/>
            <ac:spMk id="5" creationId="{48274ED6-2E6D-CB9E-AFE2-5E9E2C0DA32C}"/>
          </ac:spMkLst>
        </pc:spChg>
      </pc:sldChg>
      <pc:sldChg chg="add del ord">
        <pc:chgData name="Aurore COLIN" userId="2b796b35-8c2e-4666-99fd-9af50b8a1fb9" providerId="ADAL" clId="{066AD8E6-9C52-4353-91EA-A56AB8C8655A}" dt="2023-03-06T07:26:25.840" v="5458" actId="47"/>
        <pc:sldMkLst>
          <pc:docMk/>
          <pc:sldMk cId="3972716180" sldId="4463"/>
        </pc:sldMkLst>
      </pc:sldChg>
      <pc:sldChg chg="add del">
        <pc:chgData name="Aurore COLIN" userId="2b796b35-8c2e-4666-99fd-9af50b8a1fb9" providerId="ADAL" clId="{066AD8E6-9C52-4353-91EA-A56AB8C8655A}" dt="2023-03-06T07:20:18.988" v="5357" actId="47"/>
        <pc:sldMkLst>
          <pc:docMk/>
          <pc:sldMk cId="262068832" sldId="4464"/>
        </pc:sldMkLst>
      </pc:sldChg>
      <pc:sldChg chg="add del">
        <pc:chgData name="Aurore COLIN" userId="2b796b35-8c2e-4666-99fd-9af50b8a1fb9" providerId="ADAL" clId="{066AD8E6-9C52-4353-91EA-A56AB8C8655A}" dt="2023-03-06T07:20:17.873" v="5356" actId="47"/>
        <pc:sldMkLst>
          <pc:docMk/>
          <pc:sldMk cId="2606936134" sldId="4465"/>
        </pc:sldMkLst>
      </pc:sldChg>
      <pc:sldChg chg="add del">
        <pc:chgData name="Aurore COLIN" userId="2b796b35-8c2e-4666-99fd-9af50b8a1fb9" providerId="ADAL" clId="{066AD8E6-9C52-4353-91EA-A56AB8C8655A}" dt="2023-03-06T07:20:16.732" v="5355" actId="47"/>
        <pc:sldMkLst>
          <pc:docMk/>
          <pc:sldMk cId="1743688907" sldId="4466"/>
        </pc:sldMkLst>
      </pc:sldChg>
      <pc:sldChg chg="add del">
        <pc:chgData name="Aurore COLIN" userId="2b796b35-8c2e-4666-99fd-9af50b8a1fb9" providerId="ADAL" clId="{066AD8E6-9C52-4353-91EA-A56AB8C8655A}" dt="2023-03-06T07:20:15.593" v="5354" actId="47"/>
        <pc:sldMkLst>
          <pc:docMk/>
          <pc:sldMk cId="201908567" sldId="4467"/>
        </pc:sldMkLst>
      </pc:sldChg>
      <pc:sldChg chg="add del">
        <pc:chgData name="Aurore COLIN" userId="2b796b35-8c2e-4666-99fd-9af50b8a1fb9" providerId="ADAL" clId="{066AD8E6-9C52-4353-91EA-A56AB8C8655A}" dt="2023-03-06T07:20:14.577" v="5353" actId="47"/>
        <pc:sldMkLst>
          <pc:docMk/>
          <pc:sldMk cId="2329144940" sldId="4468"/>
        </pc:sldMkLst>
      </pc:sldChg>
      <pc:sldChg chg="add del">
        <pc:chgData name="Aurore COLIN" userId="2b796b35-8c2e-4666-99fd-9af50b8a1fb9" providerId="ADAL" clId="{066AD8E6-9C52-4353-91EA-A56AB8C8655A}" dt="2023-03-06T07:20:13.020" v="5352" actId="47"/>
        <pc:sldMkLst>
          <pc:docMk/>
          <pc:sldMk cId="2543009578" sldId="4469"/>
        </pc:sldMkLst>
      </pc:sldChg>
      <pc:sldChg chg="add del">
        <pc:chgData name="Aurore COLIN" userId="2b796b35-8c2e-4666-99fd-9af50b8a1fb9" providerId="ADAL" clId="{066AD8E6-9C52-4353-91EA-A56AB8C8655A}" dt="2023-03-06T07:25:15.546" v="5388" actId="47"/>
        <pc:sldMkLst>
          <pc:docMk/>
          <pc:sldMk cId="3475385911" sldId="4470"/>
        </pc:sldMkLst>
      </pc:sldChg>
      <pc:sldChg chg="add del">
        <pc:chgData name="Aurore COLIN" userId="2b796b35-8c2e-4666-99fd-9af50b8a1fb9" providerId="ADAL" clId="{066AD8E6-9C52-4353-91EA-A56AB8C8655A}" dt="2023-03-06T07:25:15.745" v="5389" actId="47"/>
        <pc:sldMkLst>
          <pc:docMk/>
          <pc:sldMk cId="3605542956" sldId="4471"/>
        </pc:sldMkLst>
      </pc:sldChg>
      <pc:sldChg chg="add del">
        <pc:chgData name="Aurore COLIN" userId="2b796b35-8c2e-4666-99fd-9af50b8a1fb9" providerId="ADAL" clId="{066AD8E6-9C52-4353-91EA-A56AB8C8655A}" dt="2023-03-06T07:25:15.937" v="5390" actId="47"/>
        <pc:sldMkLst>
          <pc:docMk/>
          <pc:sldMk cId="2390770938" sldId="4472"/>
        </pc:sldMkLst>
      </pc:sldChg>
      <pc:sldChg chg="add del">
        <pc:chgData name="Aurore COLIN" userId="2b796b35-8c2e-4666-99fd-9af50b8a1fb9" providerId="ADAL" clId="{066AD8E6-9C52-4353-91EA-A56AB8C8655A}" dt="2023-03-06T07:25:16.104" v="5391" actId="47"/>
        <pc:sldMkLst>
          <pc:docMk/>
          <pc:sldMk cId="2585099456" sldId="4473"/>
        </pc:sldMkLst>
      </pc:sldChg>
      <pc:sldChg chg="add del">
        <pc:chgData name="Aurore COLIN" userId="2b796b35-8c2e-4666-99fd-9af50b8a1fb9" providerId="ADAL" clId="{066AD8E6-9C52-4353-91EA-A56AB8C8655A}" dt="2023-03-06T07:25:16.223" v="5392" actId="47"/>
        <pc:sldMkLst>
          <pc:docMk/>
          <pc:sldMk cId="568551693" sldId="4474"/>
        </pc:sldMkLst>
      </pc:sldChg>
      <pc:sldChg chg="add del">
        <pc:chgData name="Aurore COLIN" userId="2b796b35-8c2e-4666-99fd-9af50b8a1fb9" providerId="ADAL" clId="{066AD8E6-9C52-4353-91EA-A56AB8C8655A}" dt="2023-03-06T07:25:16.356" v="5393" actId="47"/>
        <pc:sldMkLst>
          <pc:docMk/>
          <pc:sldMk cId="1322356927" sldId="4475"/>
        </pc:sldMkLst>
      </pc:sldChg>
      <pc:sldChg chg="add del">
        <pc:chgData name="Aurore COLIN" userId="2b796b35-8c2e-4666-99fd-9af50b8a1fb9" providerId="ADAL" clId="{066AD8E6-9C52-4353-91EA-A56AB8C8655A}" dt="2023-03-06T07:25:16.480" v="5394" actId="47"/>
        <pc:sldMkLst>
          <pc:docMk/>
          <pc:sldMk cId="3650546651" sldId="4476"/>
        </pc:sldMkLst>
      </pc:sldChg>
      <pc:sldChg chg="add del">
        <pc:chgData name="Aurore COLIN" userId="2b796b35-8c2e-4666-99fd-9af50b8a1fb9" providerId="ADAL" clId="{066AD8E6-9C52-4353-91EA-A56AB8C8655A}" dt="2023-03-06T07:25:16.632" v="5395" actId="47"/>
        <pc:sldMkLst>
          <pc:docMk/>
          <pc:sldMk cId="1394601279" sldId="4477"/>
        </pc:sldMkLst>
      </pc:sldChg>
      <pc:sldChg chg="add del">
        <pc:chgData name="Aurore COLIN" userId="2b796b35-8c2e-4666-99fd-9af50b8a1fb9" providerId="ADAL" clId="{066AD8E6-9C52-4353-91EA-A56AB8C8655A}" dt="2023-03-06T07:25:16.755" v="5396" actId="47"/>
        <pc:sldMkLst>
          <pc:docMk/>
          <pc:sldMk cId="3942958983" sldId="4478"/>
        </pc:sldMkLst>
      </pc:sldChg>
      <pc:sldChg chg="add del">
        <pc:chgData name="Aurore COLIN" userId="2b796b35-8c2e-4666-99fd-9af50b8a1fb9" providerId="ADAL" clId="{066AD8E6-9C52-4353-91EA-A56AB8C8655A}" dt="2023-03-06T07:25:51.043" v="5437" actId="47"/>
        <pc:sldMkLst>
          <pc:docMk/>
          <pc:sldMk cId="3003401188" sldId="4479"/>
        </pc:sldMkLst>
      </pc:sldChg>
      <pc:sldChg chg="add del">
        <pc:chgData name="Aurore COLIN" userId="2b796b35-8c2e-4666-99fd-9af50b8a1fb9" providerId="ADAL" clId="{066AD8E6-9C52-4353-91EA-A56AB8C8655A}" dt="2023-03-06T07:25:51.234" v="5438" actId="47"/>
        <pc:sldMkLst>
          <pc:docMk/>
          <pc:sldMk cId="2259204934" sldId="4480"/>
        </pc:sldMkLst>
      </pc:sldChg>
      <pc:sldChg chg="add del">
        <pc:chgData name="Aurore COLIN" userId="2b796b35-8c2e-4666-99fd-9af50b8a1fb9" providerId="ADAL" clId="{066AD8E6-9C52-4353-91EA-A56AB8C8655A}" dt="2023-03-06T07:25:51.394" v="5439" actId="47"/>
        <pc:sldMkLst>
          <pc:docMk/>
          <pc:sldMk cId="446207973" sldId="4481"/>
        </pc:sldMkLst>
      </pc:sldChg>
      <pc:sldChg chg="add del">
        <pc:chgData name="Aurore COLIN" userId="2b796b35-8c2e-4666-99fd-9af50b8a1fb9" providerId="ADAL" clId="{066AD8E6-9C52-4353-91EA-A56AB8C8655A}" dt="2023-03-06T07:25:52.006" v="5440" actId="47"/>
        <pc:sldMkLst>
          <pc:docMk/>
          <pc:sldMk cId="1239240415" sldId="4482"/>
        </pc:sldMkLst>
      </pc:sldChg>
      <pc:sldChg chg="add del">
        <pc:chgData name="Aurore COLIN" userId="2b796b35-8c2e-4666-99fd-9af50b8a1fb9" providerId="ADAL" clId="{066AD8E6-9C52-4353-91EA-A56AB8C8655A}" dt="2023-03-06T07:25:52.099" v="5441" actId="47"/>
        <pc:sldMkLst>
          <pc:docMk/>
          <pc:sldMk cId="696841130" sldId="4483"/>
        </pc:sldMkLst>
      </pc:sldChg>
      <pc:sldChg chg="add del">
        <pc:chgData name="Aurore COLIN" userId="2b796b35-8c2e-4666-99fd-9af50b8a1fb9" providerId="ADAL" clId="{066AD8E6-9C52-4353-91EA-A56AB8C8655A}" dt="2023-03-06T07:25:52.168" v="5442" actId="47"/>
        <pc:sldMkLst>
          <pc:docMk/>
          <pc:sldMk cId="2385311263" sldId="4484"/>
        </pc:sldMkLst>
      </pc:sldChg>
      <pc:sldChg chg="add del">
        <pc:chgData name="Aurore COLIN" userId="2b796b35-8c2e-4666-99fd-9af50b8a1fb9" providerId="ADAL" clId="{066AD8E6-9C52-4353-91EA-A56AB8C8655A}" dt="2023-03-06T07:25:52.256" v="5443" actId="47"/>
        <pc:sldMkLst>
          <pc:docMk/>
          <pc:sldMk cId="2068510882" sldId="4485"/>
        </pc:sldMkLst>
      </pc:sldChg>
      <pc:sldChg chg="add del">
        <pc:chgData name="Aurore COLIN" userId="2b796b35-8c2e-4666-99fd-9af50b8a1fb9" providerId="ADAL" clId="{066AD8E6-9C52-4353-91EA-A56AB8C8655A}" dt="2023-03-06T07:25:52.331" v="5444" actId="47"/>
        <pc:sldMkLst>
          <pc:docMk/>
          <pc:sldMk cId="365368624" sldId="4486"/>
        </pc:sldMkLst>
      </pc:sldChg>
      <pc:sldChg chg="add del">
        <pc:chgData name="Aurore COLIN" userId="2b796b35-8c2e-4666-99fd-9af50b8a1fb9" providerId="ADAL" clId="{066AD8E6-9C52-4353-91EA-A56AB8C8655A}" dt="2023-03-06T07:25:52.447" v="5445" actId="47"/>
        <pc:sldMkLst>
          <pc:docMk/>
          <pc:sldMk cId="2678730022" sldId="4487"/>
        </pc:sldMkLst>
      </pc:sldChg>
      <pc:sldChg chg="add del">
        <pc:chgData name="Aurore COLIN" userId="2b796b35-8c2e-4666-99fd-9af50b8a1fb9" providerId="ADAL" clId="{066AD8E6-9C52-4353-91EA-A56AB8C8655A}" dt="2023-03-06T07:25:52.638" v="5446" actId="47"/>
        <pc:sldMkLst>
          <pc:docMk/>
          <pc:sldMk cId="625010030" sldId="4488"/>
        </pc:sldMkLst>
      </pc:sldChg>
      <pc:sldChg chg="add del">
        <pc:chgData name="Aurore COLIN" userId="2b796b35-8c2e-4666-99fd-9af50b8a1fb9" providerId="ADAL" clId="{066AD8E6-9C52-4353-91EA-A56AB8C8655A}" dt="2023-03-06T07:25:52.944" v="5447" actId="47"/>
        <pc:sldMkLst>
          <pc:docMk/>
          <pc:sldMk cId="1396814051" sldId="4489"/>
        </pc:sldMkLst>
      </pc:sldChg>
      <pc:sldChg chg="add del">
        <pc:chgData name="Aurore COLIN" userId="2b796b35-8c2e-4666-99fd-9af50b8a1fb9" providerId="ADAL" clId="{066AD8E6-9C52-4353-91EA-A56AB8C8655A}" dt="2023-03-06T07:25:53.459" v="5448" actId="47"/>
        <pc:sldMkLst>
          <pc:docMk/>
          <pc:sldMk cId="2379151121" sldId="4490"/>
        </pc:sldMkLst>
      </pc:sldChg>
      <pc:sldChg chg="add del">
        <pc:chgData name="Aurore COLIN" userId="2b796b35-8c2e-4666-99fd-9af50b8a1fb9" providerId="ADAL" clId="{066AD8E6-9C52-4353-91EA-A56AB8C8655A}" dt="2023-03-06T07:25:53.823" v="5449" actId="47"/>
        <pc:sldMkLst>
          <pc:docMk/>
          <pc:sldMk cId="4054046002" sldId="4491"/>
        </pc:sldMkLst>
      </pc:sldChg>
      <pc:sldChg chg="add del">
        <pc:chgData name="Aurore COLIN" userId="2b796b35-8c2e-4666-99fd-9af50b8a1fb9" providerId="ADAL" clId="{066AD8E6-9C52-4353-91EA-A56AB8C8655A}" dt="2023-03-06T07:25:54.072" v="5450" actId="47"/>
        <pc:sldMkLst>
          <pc:docMk/>
          <pc:sldMk cId="1059997950" sldId="4492"/>
        </pc:sldMkLst>
      </pc:sldChg>
      <pc:sldChg chg="add del">
        <pc:chgData name="Aurore COLIN" userId="2b796b35-8c2e-4666-99fd-9af50b8a1fb9" providerId="ADAL" clId="{066AD8E6-9C52-4353-91EA-A56AB8C8655A}" dt="2023-03-06T07:24:59.485" v="5380" actId="47"/>
        <pc:sldMkLst>
          <pc:docMk/>
          <pc:sldMk cId="3448827104" sldId="4493"/>
        </pc:sldMkLst>
      </pc:sldChg>
      <pc:sldChg chg="add del">
        <pc:chgData name="Aurore COLIN" userId="2b796b35-8c2e-4666-99fd-9af50b8a1fb9" providerId="ADAL" clId="{066AD8E6-9C52-4353-91EA-A56AB8C8655A}" dt="2023-03-06T07:25:00.746" v="5381" actId="47"/>
        <pc:sldMkLst>
          <pc:docMk/>
          <pc:sldMk cId="3344181266" sldId="4494"/>
        </pc:sldMkLst>
      </pc:sldChg>
      <pc:sldChg chg="add del">
        <pc:chgData name="Aurore COLIN" userId="2b796b35-8c2e-4666-99fd-9af50b8a1fb9" providerId="ADAL" clId="{066AD8E6-9C52-4353-91EA-A56AB8C8655A}" dt="2023-03-06T07:25:54.310" v="5451" actId="47"/>
        <pc:sldMkLst>
          <pc:docMk/>
          <pc:sldMk cId="1532824274" sldId="4495"/>
        </pc:sldMkLst>
      </pc:sldChg>
      <pc:sldChg chg="add del">
        <pc:chgData name="Aurore COLIN" userId="2b796b35-8c2e-4666-99fd-9af50b8a1fb9" providerId="ADAL" clId="{066AD8E6-9C52-4353-91EA-A56AB8C8655A}" dt="2023-03-06T07:25:54.522" v="5452" actId="47"/>
        <pc:sldMkLst>
          <pc:docMk/>
          <pc:sldMk cId="2506831022" sldId="4496"/>
        </pc:sldMkLst>
      </pc:sldChg>
      <pc:sldChg chg="add del">
        <pc:chgData name="Aurore COLIN" userId="2b796b35-8c2e-4666-99fd-9af50b8a1fb9" providerId="ADAL" clId="{066AD8E6-9C52-4353-91EA-A56AB8C8655A}" dt="2023-03-06T07:25:54.694" v="5453" actId="47"/>
        <pc:sldMkLst>
          <pc:docMk/>
          <pc:sldMk cId="1618876946" sldId="4497"/>
        </pc:sldMkLst>
      </pc:sldChg>
      <pc:sldChg chg="add del">
        <pc:chgData name="Aurore COLIN" userId="2b796b35-8c2e-4666-99fd-9af50b8a1fb9" providerId="ADAL" clId="{066AD8E6-9C52-4353-91EA-A56AB8C8655A}" dt="2023-03-06T07:25:55.127" v="5454" actId="47"/>
        <pc:sldMkLst>
          <pc:docMk/>
          <pc:sldMk cId="2118517283" sldId="4498"/>
        </pc:sldMkLst>
      </pc:sldChg>
      <pc:sldChg chg="add del">
        <pc:chgData name="Aurore COLIN" userId="2b796b35-8c2e-4666-99fd-9af50b8a1fb9" providerId="ADAL" clId="{066AD8E6-9C52-4353-91EA-A56AB8C8655A}" dt="2023-03-06T07:24:50.048" v="5379" actId="47"/>
        <pc:sldMkLst>
          <pc:docMk/>
          <pc:sldMk cId="272993722" sldId="4499"/>
        </pc:sldMkLst>
      </pc:sldChg>
      <pc:sldChg chg="add del">
        <pc:chgData name="Aurore COLIN" userId="2b796b35-8c2e-4666-99fd-9af50b8a1fb9" providerId="ADAL" clId="{066AD8E6-9C52-4353-91EA-A56AB8C8655A}" dt="2023-03-06T07:24:48.359" v="5378" actId="47"/>
        <pc:sldMkLst>
          <pc:docMk/>
          <pc:sldMk cId="1028186614" sldId="4500"/>
        </pc:sldMkLst>
      </pc:sldChg>
      <pc:sldChg chg="add del">
        <pc:chgData name="Aurore COLIN" userId="2b796b35-8c2e-4666-99fd-9af50b8a1fb9" providerId="ADAL" clId="{066AD8E6-9C52-4353-91EA-A56AB8C8655A}" dt="2023-03-06T07:24:46.902" v="5377" actId="47"/>
        <pc:sldMkLst>
          <pc:docMk/>
          <pc:sldMk cId="657420256" sldId="4501"/>
        </pc:sldMkLst>
      </pc:sldChg>
      <pc:sldChg chg="add del">
        <pc:chgData name="Aurore COLIN" userId="2b796b35-8c2e-4666-99fd-9af50b8a1fb9" providerId="ADAL" clId="{066AD8E6-9C52-4353-91EA-A56AB8C8655A}" dt="2023-03-06T07:24:44.945" v="5376" actId="47"/>
        <pc:sldMkLst>
          <pc:docMk/>
          <pc:sldMk cId="78788321" sldId="4502"/>
        </pc:sldMkLst>
      </pc:sldChg>
      <pc:sldChg chg="add del">
        <pc:chgData name="Aurore COLIN" userId="2b796b35-8c2e-4666-99fd-9af50b8a1fb9" providerId="ADAL" clId="{066AD8E6-9C52-4353-91EA-A56AB8C8655A}" dt="2023-03-06T07:24:42.928" v="5375" actId="47"/>
        <pc:sldMkLst>
          <pc:docMk/>
          <pc:sldMk cId="1447721344" sldId="4503"/>
        </pc:sldMkLst>
      </pc:sldChg>
      <pc:sldChg chg="add del">
        <pc:chgData name="Aurore COLIN" userId="2b796b35-8c2e-4666-99fd-9af50b8a1fb9" providerId="ADAL" clId="{066AD8E6-9C52-4353-91EA-A56AB8C8655A}" dt="2023-03-06T07:24:41.774" v="5374" actId="47"/>
        <pc:sldMkLst>
          <pc:docMk/>
          <pc:sldMk cId="1876605925" sldId="4504"/>
        </pc:sldMkLst>
      </pc:sldChg>
      <pc:sldChg chg="add del">
        <pc:chgData name="Aurore COLIN" userId="2b796b35-8c2e-4666-99fd-9af50b8a1fb9" providerId="ADAL" clId="{066AD8E6-9C52-4353-91EA-A56AB8C8655A}" dt="2023-03-06T07:24:40.667" v="5373" actId="47"/>
        <pc:sldMkLst>
          <pc:docMk/>
          <pc:sldMk cId="2922017008" sldId="4505"/>
        </pc:sldMkLst>
      </pc:sldChg>
      <pc:sldChg chg="add del">
        <pc:chgData name="Aurore COLIN" userId="2b796b35-8c2e-4666-99fd-9af50b8a1fb9" providerId="ADAL" clId="{066AD8E6-9C52-4353-91EA-A56AB8C8655A}" dt="2023-03-06T07:24:39.578" v="5372" actId="47"/>
        <pc:sldMkLst>
          <pc:docMk/>
          <pc:sldMk cId="1589164278" sldId="4506"/>
        </pc:sldMkLst>
      </pc:sldChg>
      <pc:sldChg chg="add del">
        <pc:chgData name="Aurore COLIN" userId="2b796b35-8c2e-4666-99fd-9af50b8a1fb9" providerId="ADAL" clId="{066AD8E6-9C52-4353-91EA-A56AB8C8655A}" dt="2023-03-06T07:24:38.045" v="5371" actId="47"/>
        <pc:sldMkLst>
          <pc:docMk/>
          <pc:sldMk cId="590299951" sldId="4507"/>
        </pc:sldMkLst>
      </pc:sldChg>
      <pc:sldChg chg="add del">
        <pc:chgData name="Aurore COLIN" userId="2b796b35-8c2e-4666-99fd-9af50b8a1fb9" providerId="ADAL" clId="{066AD8E6-9C52-4353-91EA-A56AB8C8655A}" dt="2023-03-06T07:24:36.827" v="5370" actId="47"/>
        <pc:sldMkLst>
          <pc:docMk/>
          <pc:sldMk cId="3632795785" sldId="4508"/>
        </pc:sldMkLst>
      </pc:sldChg>
      <pc:sldChg chg="add del">
        <pc:chgData name="Aurore COLIN" userId="2b796b35-8c2e-4666-99fd-9af50b8a1fb9" providerId="ADAL" clId="{066AD8E6-9C52-4353-91EA-A56AB8C8655A}" dt="2023-03-06T07:25:56.545" v="5456" actId="47"/>
        <pc:sldMkLst>
          <pc:docMk/>
          <pc:sldMk cId="3738329177" sldId="4509"/>
        </pc:sldMkLst>
      </pc:sldChg>
      <pc:sldChg chg="add del">
        <pc:chgData name="Aurore COLIN" userId="2b796b35-8c2e-4666-99fd-9af50b8a1fb9" providerId="ADAL" clId="{066AD8E6-9C52-4353-91EA-A56AB8C8655A}" dt="2023-03-06T07:25:21.536" v="5417" actId="47"/>
        <pc:sldMkLst>
          <pc:docMk/>
          <pc:sldMk cId="3100373890" sldId="4510"/>
        </pc:sldMkLst>
      </pc:sldChg>
      <pc:sldChg chg="add">
        <pc:chgData name="Aurore COLIN" userId="2b796b35-8c2e-4666-99fd-9af50b8a1fb9" providerId="ADAL" clId="{066AD8E6-9C52-4353-91EA-A56AB8C8655A}" dt="2023-03-06T07:19:11.531" v="5351"/>
        <pc:sldMkLst>
          <pc:docMk/>
          <pc:sldMk cId="517113765" sldId="4511"/>
        </pc:sldMkLst>
      </pc:sldChg>
      <pc:sldChg chg="add">
        <pc:chgData name="Aurore COLIN" userId="2b796b35-8c2e-4666-99fd-9af50b8a1fb9" providerId="ADAL" clId="{066AD8E6-9C52-4353-91EA-A56AB8C8655A}" dt="2023-03-06T07:19:11.531" v="5351"/>
        <pc:sldMkLst>
          <pc:docMk/>
          <pc:sldMk cId="4025076961" sldId="4512"/>
        </pc:sldMkLst>
      </pc:sldChg>
      <pc:sldChg chg="add">
        <pc:chgData name="Aurore COLIN" userId="2b796b35-8c2e-4666-99fd-9af50b8a1fb9" providerId="ADAL" clId="{066AD8E6-9C52-4353-91EA-A56AB8C8655A}" dt="2023-03-06T07:19:11.531" v="5351"/>
        <pc:sldMkLst>
          <pc:docMk/>
          <pc:sldMk cId="2110189945" sldId="4513"/>
        </pc:sldMkLst>
      </pc:sldChg>
      <pc:sldChg chg="add">
        <pc:chgData name="Aurore COLIN" userId="2b796b35-8c2e-4666-99fd-9af50b8a1fb9" providerId="ADAL" clId="{066AD8E6-9C52-4353-91EA-A56AB8C8655A}" dt="2023-03-06T07:19:11.531" v="5351"/>
        <pc:sldMkLst>
          <pc:docMk/>
          <pc:sldMk cId="1099332018" sldId="4514"/>
        </pc:sldMkLst>
      </pc:sldChg>
      <pc:sldChg chg="add">
        <pc:chgData name="Aurore COLIN" userId="2b796b35-8c2e-4666-99fd-9af50b8a1fb9" providerId="ADAL" clId="{066AD8E6-9C52-4353-91EA-A56AB8C8655A}" dt="2023-03-06T07:19:11.531" v="5351"/>
        <pc:sldMkLst>
          <pc:docMk/>
          <pc:sldMk cId="3751401271" sldId="4515"/>
        </pc:sldMkLst>
      </pc:sldChg>
      <pc:sldChg chg="add">
        <pc:chgData name="Aurore COLIN" userId="2b796b35-8c2e-4666-99fd-9af50b8a1fb9" providerId="ADAL" clId="{066AD8E6-9C52-4353-91EA-A56AB8C8655A}" dt="2023-03-06T07:19:11.531" v="5351"/>
        <pc:sldMkLst>
          <pc:docMk/>
          <pc:sldMk cId="3631184205" sldId="4516"/>
        </pc:sldMkLst>
      </pc:sldChg>
      <pc:sldChg chg="add">
        <pc:chgData name="Aurore COLIN" userId="2b796b35-8c2e-4666-99fd-9af50b8a1fb9" providerId="ADAL" clId="{066AD8E6-9C52-4353-91EA-A56AB8C8655A}" dt="2023-03-06T07:19:11.531" v="5351"/>
        <pc:sldMkLst>
          <pc:docMk/>
          <pc:sldMk cId="2490635362" sldId="4517"/>
        </pc:sldMkLst>
      </pc:sldChg>
      <pc:sldChg chg="modSp add mod">
        <pc:chgData name="Aurore COLIN" userId="2b796b35-8c2e-4666-99fd-9af50b8a1fb9" providerId="ADAL" clId="{066AD8E6-9C52-4353-91EA-A56AB8C8655A}" dt="2023-04-03T13:16:25.218" v="7209"/>
        <pc:sldMkLst>
          <pc:docMk/>
          <pc:sldMk cId="3411555218" sldId="4518"/>
        </pc:sldMkLst>
        <pc:graphicFrameChg chg="mod modGraphic">
          <ac:chgData name="Aurore COLIN" userId="2b796b35-8c2e-4666-99fd-9af50b8a1fb9" providerId="ADAL" clId="{066AD8E6-9C52-4353-91EA-A56AB8C8655A}" dt="2023-04-03T13:16:25.218" v="7209"/>
          <ac:graphicFrameMkLst>
            <pc:docMk/>
            <pc:sldMk cId="3411555218" sldId="4518"/>
            <ac:graphicFrameMk id="4" creationId="{2D5B709D-71E5-1A37-484B-BC8BC2E20142}"/>
          </ac:graphicFrameMkLst>
        </pc:graphicFrameChg>
      </pc:sldChg>
      <pc:sldChg chg="modSp add mod">
        <pc:chgData name="Aurore COLIN" userId="2b796b35-8c2e-4666-99fd-9af50b8a1fb9" providerId="ADAL" clId="{066AD8E6-9C52-4353-91EA-A56AB8C8655A}" dt="2023-04-03T13:12:42.558" v="7198" actId="20577"/>
        <pc:sldMkLst>
          <pc:docMk/>
          <pc:sldMk cId="1133191343" sldId="4519"/>
        </pc:sldMkLst>
        <pc:graphicFrameChg chg="mod modGraphic">
          <ac:chgData name="Aurore COLIN" userId="2b796b35-8c2e-4666-99fd-9af50b8a1fb9" providerId="ADAL" clId="{066AD8E6-9C52-4353-91EA-A56AB8C8655A}" dt="2023-04-03T13:12:42.558" v="7198" actId="20577"/>
          <ac:graphicFrameMkLst>
            <pc:docMk/>
            <pc:sldMk cId="1133191343" sldId="4519"/>
            <ac:graphicFrameMk id="4" creationId="{2D5B709D-71E5-1A37-484B-BC8BC2E20142}"/>
          </ac:graphicFrameMkLst>
        </pc:graphicFrameChg>
      </pc:sldChg>
      <pc:sldChg chg="add">
        <pc:chgData name="Aurore COLIN" userId="2b796b35-8c2e-4666-99fd-9af50b8a1fb9" providerId="ADAL" clId="{066AD8E6-9C52-4353-91EA-A56AB8C8655A}" dt="2023-03-06T07:19:11.531" v="5351"/>
        <pc:sldMkLst>
          <pc:docMk/>
          <pc:sldMk cId="96010076" sldId="4520"/>
        </pc:sldMkLst>
      </pc:sldChg>
      <pc:sldChg chg="add">
        <pc:chgData name="Aurore COLIN" userId="2b796b35-8c2e-4666-99fd-9af50b8a1fb9" providerId="ADAL" clId="{066AD8E6-9C52-4353-91EA-A56AB8C8655A}" dt="2023-03-06T07:19:11.531" v="5351"/>
        <pc:sldMkLst>
          <pc:docMk/>
          <pc:sldMk cId="3759141985" sldId="4521"/>
        </pc:sldMkLst>
      </pc:sldChg>
      <pc:sldChg chg="modSp add mod">
        <pc:chgData name="Aurore COLIN" userId="2b796b35-8c2e-4666-99fd-9af50b8a1fb9" providerId="ADAL" clId="{066AD8E6-9C52-4353-91EA-A56AB8C8655A}" dt="2023-03-06T07:29:55.483" v="5676" actId="20577"/>
        <pc:sldMkLst>
          <pc:docMk/>
          <pc:sldMk cId="2190677797" sldId="4522"/>
        </pc:sldMkLst>
        <pc:spChg chg="mod">
          <ac:chgData name="Aurore COLIN" userId="2b796b35-8c2e-4666-99fd-9af50b8a1fb9" providerId="ADAL" clId="{066AD8E6-9C52-4353-91EA-A56AB8C8655A}" dt="2023-03-06T07:29:55.483" v="5676" actId="20577"/>
          <ac:spMkLst>
            <pc:docMk/>
            <pc:sldMk cId="2190677797" sldId="4522"/>
            <ac:spMk id="3" creationId="{EC5877A3-9A3F-8517-1397-FFF9327A1549}"/>
          </ac:spMkLst>
        </pc:spChg>
      </pc:sldChg>
      <pc:sldChg chg="modSp add mod">
        <pc:chgData name="Aurore COLIN" userId="2b796b35-8c2e-4666-99fd-9af50b8a1fb9" providerId="ADAL" clId="{066AD8E6-9C52-4353-91EA-A56AB8C8655A}" dt="2023-03-06T07:29:59.028" v="5678" actId="20577"/>
        <pc:sldMkLst>
          <pc:docMk/>
          <pc:sldMk cId="1110198808" sldId="4523"/>
        </pc:sldMkLst>
        <pc:spChg chg="mod">
          <ac:chgData name="Aurore COLIN" userId="2b796b35-8c2e-4666-99fd-9af50b8a1fb9" providerId="ADAL" clId="{066AD8E6-9C52-4353-91EA-A56AB8C8655A}" dt="2023-03-06T07:29:59.028" v="5678" actId="20577"/>
          <ac:spMkLst>
            <pc:docMk/>
            <pc:sldMk cId="1110198808" sldId="4523"/>
            <ac:spMk id="3" creationId="{FF666C14-6FE1-47D0-BF83-4B7B0C0C3DE0}"/>
          </ac:spMkLst>
        </pc:spChg>
      </pc:sldChg>
      <pc:sldChg chg="modSp add mod">
        <pc:chgData name="Aurore COLIN" userId="2b796b35-8c2e-4666-99fd-9af50b8a1fb9" providerId="ADAL" clId="{066AD8E6-9C52-4353-91EA-A56AB8C8655A}" dt="2023-03-06T07:30:02.628" v="5680" actId="20577"/>
        <pc:sldMkLst>
          <pc:docMk/>
          <pc:sldMk cId="3766911585" sldId="4524"/>
        </pc:sldMkLst>
        <pc:spChg chg="mod">
          <ac:chgData name="Aurore COLIN" userId="2b796b35-8c2e-4666-99fd-9af50b8a1fb9" providerId="ADAL" clId="{066AD8E6-9C52-4353-91EA-A56AB8C8655A}" dt="2023-03-06T07:30:02.628" v="5680" actId="20577"/>
          <ac:spMkLst>
            <pc:docMk/>
            <pc:sldMk cId="3766911585" sldId="4524"/>
            <ac:spMk id="3" creationId="{FF666C14-6FE1-47D0-BF83-4B7B0C0C3DE0}"/>
          </ac:spMkLst>
        </pc:spChg>
      </pc:sldChg>
      <pc:sldChg chg="modSp add mod">
        <pc:chgData name="Aurore COLIN" userId="2b796b35-8c2e-4666-99fd-9af50b8a1fb9" providerId="ADAL" clId="{066AD8E6-9C52-4353-91EA-A56AB8C8655A}" dt="2023-03-06T07:30:07.206" v="5682" actId="20577"/>
        <pc:sldMkLst>
          <pc:docMk/>
          <pc:sldMk cId="126748556" sldId="4525"/>
        </pc:sldMkLst>
        <pc:spChg chg="mod">
          <ac:chgData name="Aurore COLIN" userId="2b796b35-8c2e-4666-99fd-9af50b8a1fb9" providerId="ADAL" clId="{066AD8E6-9C52-4353-91EA-A56AB8C8655A}" dt="2023-03-06T07:30:07.206" v="5682" actId="20577"/>
          <ac:spMkLst>
            <pc:docMk/>
            <pc:sldMk cId="126748556" sldId="4525"/>
            <ac:spMk id="5" creationId="{1D57A821-0B2D-025F-2CFA-46B9FC818B4A}"/>
          </ac:spMkLst>
        </pc:spChg>
      </pc:sldChg>
      <pc:sldChg chg="add del">
        <pc:chgData name="Aurore COLIN" userId="2b796b35-8c2e-4666-99fd-9af50b8a1fb9" providerId="ADAL" clId="{066AD8E6-9C52-4353-91EA-A56AB8C8655A}" dt="2023-03-06T07:25:13.460" v="5382" actId="47"/>
        <pc:sldMkLst>
          <pc:docMk/>
          <pc:sldMk cId="1017256932" sldId="4526"/>
        </pc:sldMkLst>
      </pc:sldChg>
      <pc:sldChg chg="delSp modSp add mod">
        <pc:chgData name="Aurore COLIN" userId="2b796b35-8c2e-4666-99fd-9af50b8a1fb9" providerId="ADAL" clId="{066AD8E6-9C52-4353-91EA-A56AB8C8655A}" dt="2023-03-17T17:22:39.646" v="7050" actId="20577"/>
        <pc:sldMkLst>
          <pc:docMk/>
          <pc:sldMk cId="1060316678" sldId="4526"/>
        </pc:sldMkLst>
        <pc:spChg chg="mod">
          <ac:chgData name="Aurore COLIN" userId="2b796b35-8c2e-4666-99fd-9af50b8a1fb9" providerId="ADAL" clId="{066AD8E6-9C52-4353-91EA-A56AB8C8655A}" dt="2023-03-06T07:46:52.019" v="5878" actId="20577"/>
          <ac:spMkLst>
            <pc:docMk/>
            <pc:sldMk cId="1060316678" sldId="4526"/>
            <ac:spMk id="2" creationId="{D7C87E15-96E0-1AB1-4FF7-062301166698}"/>
          </ac:spMkLst>
        </pc:spChg>
        <pc:spChg chg="mod">
          <ac:chgData name="Aurore COLIN" userId="2b796b35-8c2e-4666-99fd-9af50b8a1fb9" providerId="ADAL" clId="{066AD8E6-9C52-4353-91EA-A56AB8C8655A}" dt="2023-03-17T17:22:39.646" v="7050" actId="20577"/>
          <ac:spMkLst>
            <pc:docMk/>
            <pc:sldMk cId="1060316678" sldId="4526"/>
            <ac:spMk id="4" creationId="{218A3080-9155-5AA5-2AB7-5F6E6B84AC5F}"/>
          </ac:spMkLst>
        </pc:spChg>
        <pc:spChg chg="mod">
          <ac:chgData name="Aurore COLIN" userId="2b796b35-8c2e-4666-99fd-9af50b8a1fb9" providerId="ADAL" clId="{066AD8E6-9C52-4353-91EA-A56AB8C8655A}" dt="2023-03-06T07:46:35.471" v="5874" actId="27636"/>
          <ac:spMkLst>
            <pc:docMk/>
            <pc:sldMk cId="1060316678" sldId="4526"/>
            <ac:spMk id="5" creationId="{1D57A821-0B2D-025F-2CFA-46B9FC818B4A}"/>
          </ac:spMkLst>
        </pc:spChg>
        <pc:spChg chg="del">
          <ac:chgData name="Aurore COLIN" userId="2b796b35-8c2e-4666-99fd-9af50b8a1fb9" providerId="ADAL" clId="{066AD8E6-9C52-4353-91EA-A56AB8C8655A}" dt="2023-03-06T07:46:42.856" v="5875" actId="478"/>
          <ac:spMkLst>
            <pc:docMk/>
            <pc:sldMk cId="1060316678" sldId="4526"/>
            <ac:spMk id="16" creationId="{4317B67B-FB0A-8D66-E2CF-0C9AF2EDED68}"/>
          </ac:spMkLst>
        </pc:spChg>
        <pc:graphicFrameChg chg="del">
          <ac:chgData name="Aurore COLIN" userId="2b796b35-8c2e-4666-99fd-9af50b8a1fb9" providerId="ADAL" clId="{066AD8E6-9C52-4353-91EA-A56AB8C8655A}" dt="2023-03-06T07:46:45.997" v="5876" actId="478"/>
          <ac:graphicFrameMkLst>
            <pc:docMk/>
            <pc:sldMk cId="1060316678" sldId="4526"/>
            <ac:graphicFrameMk id="7" creationId="{DDFD4FC9-5648-F839-F3CB-D5B516176B41}"/>
          </ac:graphicFrameMkLst>
        </pc:graphicFrameChg>
      </pc:sldChg>
      <pc:sldChg chg="add del">
        <pc:chgData name="Aurore COLIN" userId="2b796b35-8c2e-4666-99fd-9af50b8a1fb9" providerId="ADAL" clId="{066AD8E6-9C52-4353-91EA-A56AB8C8655A}" dt="2023-03-06T07:25:14.217" v="5383" actId="47"/>
        <pc:sldMkLst>
          <pc:docMk/>
          <pc:sldMk cId="1629403573" sldId="4527"/>
        </pc:sldMkLst>
      </pc:sldChg>
      <pc:sldChg chg="addSp delSp modSp new mod">
        <pc:chgData name="Aurore COLIN" userId="2b796b35-8c2e-4666-99fd-9af50b8a1fb9" providerId="ADAL" clId="{066AD8E6-9C52-4353-91EA-A56AB8C8655A}" dt="2023-03-06T07:56:07.041" v="6967" actId="20577"/>
        <pc:sldMkLst>
          <pc:docMk/>
          <pc:sldMk cId="3593556945" sldId="4527"/>
        </pc:sldMkLst>
        <pc:spChg chg="del mod">
          <ac:chgData name="Aurore COLIN" userId="2b796b35-8c2e-4666-99fd-9af50b8a1fb9" providerId="ADAL" clId="{066AD8E6-9C52-4353-91EA-A56AB8C8655A}" dt="2023-03-06T07:50:18.970" v="6221" actId="3680"/>
          <ac:spMkLst>
            <pc:docMk/>
            <pc:sldMk cId="3593556945" sldId="4527"/>
            <ac:spMk id="2" creationId="{A075F6F8-E85A-FB29-578D-1D22C2260CC6}"/>
          </ac:spMkLst>
        </pc:spChg>
        <pc:spChg chg="mod">
          <ac:chgData name="Aurore COLIN" userId="2b796b35-8c2e-4666-99fd-9af50b8a1fb9" providerId="ADAL" clId="{066AD8E6-9C52-4353-91EA-A56AB8C8655A}" dt="2023-03-06T07:54:09.740" v="6881" actId="20577"/>
          <ac:spMkLst>
            <pc:docMk/>
            <pc:sldMk cId="3593556945" sldId="4527"/>
            <ac:spMk id="3" creationId="{A4AD6C19-5AB8-D397-EA5C-3DB60BEFCE49}"/>
          </ac:spMkLst>
        </pc:spChg>
        <pc:graphicFrameChg chg="add mod ord modGraphic">
          <ac:chgData name="Aurore COLIN" userId="2b796b35-8c2e-4666-99fd-9af50b8a1fb9" providerId="ADAL" clId="{066AD8E6-9C52-4353-91EA-A56AB8C8655A}" dt="2023-03-06T07:56:07.041" v="6967" actId="20577"/>
          <ac:graphicFrameMkLst>
            <pc:docMk/>
            <pc:sldMk cId="3593556945" sldId="4527"/>
            <ac:graphicFrameMk id="5" creationId="{B7196E66-9338-2699-30C5-87042AF7E681}"/>
          </ac:graphicFrameMkLst>
        </pc:graphicFrameChg>
      </pc:sldChg>
      <pc:sldChg chg="add del">
        <pc:chgData name="Aurore COLIN" userId="2b796b35-8c2e-4666-99fd-9af50b8a1fb9" providerId="ADAL" clId="{066AD8E6-9C52-4353-91EA-A56AB8C8655A}" dt="2023-03-06T07:25:14.596" v="5384" actId="47"/>
        <pc:sldMkLst>
          <pc:docMk/>
          <pc:sldMk cId="179106311" sldId="4528"/>
        </pc:sldMkLst>
      </pc:sldChg>
      <pc:sldChg chg="modSp mod">
        <pc:chgData name="Aurore COLIN" userId="2b796b35-8c2e-4666-99fd-9af50b8a1fb9" providerId="ADAL" clId="{066AD8E6-9C52-4353-91EA-A56AB8C8655A}" dt="2023-03-17T17:22:11.360" v="7020" actId="20577"/>
        <pc:sldMkLst>
          <pc:docMk/>
          <pc:sldMk cId="1059756630" sldId="4529"/>
        </pc:sldMkLst>
        <pc:graphicFrameChg chg="modGraphic">
          <ac:chgData name="Aurore COLIN" userId="2b796b35-8c2e-4666-99fd-9af50b8a1fb9" providerId="ADAL" clId="{066AD8E6-9C52-4353-91EA-A56AB8C8655A}" dt="2023-03-17T17:22:11.360" v="7020" actId="20577"/>
          <ac:graphicFrameMkLst>
            <pc:docMk/>
            <pc:sldMk cId="1059756630" sldId="4529"/>
            <ac:graphicFrameMk id="2" creationId="{C91041E2-FD02-1D34-CE14-C1AB81393778}"/>
          </ac:graphicFrameMkLst>
        </pc:graphicFrameChg>
      </pc:sldChg>
      <pc:sldChg chg="add del">
        <pc:chgData name="Aurore COLIN" userId="2b796b35-8c2e-4666-99fd-9af50b8a1fb9" providerId="ADAL" clId="{066AD8E6-9C52-4353-91EA-A56AB8C8655A}" dt="2023-03-06T07:25:14.930" v="5385" actId="47"/>
        <pc:sldMkLst>
          <pc:docMk/>
          <pc:sldMk cId="1976845823" sldId="4529"/>
        </pc:sldMkLst>
      </pc:sldChg>
      <pc:sldChg chg="add del">
        <pc:chgData name="Aurore COLIN" userId="2b796b35-8c2e-4666-99fd-9af50b8a1fb9" providerId="ADAL" clId="{066AD8E6-9C52-4353-91EA-A56AB8C8655A}" dt="2023-03-06T07:25:15.223" v="5386" actId="47"/>
        <pc:sldMkLst>
          <pc:docMk/>
          <pc:sldMk cId="558950038" sldId="4530"/>
        </pc:sldMkLst>
      </pc:sldChg>
      <pc:sldChg chg="add del">
        <pc:chgData name="Aurore COLIN" userId="2b796b35-8c2e-4666-99fd-9af50b8a1fb9" providerId="ADAL" clId="{066AD8E6-9C52-4353-91EA-A56AB8C8655A}" dt="2023-03-06T07:25:15.366" v="5387" actId="47"/>
        <pc:sldMkLst>
          <pc:docMk/>
          <pc:sldMk cId="749123925" sldId="4531"/>
        </pc:sldMkLst>
      </pc:sldChg>
      <pc:sldMasterChg chg="delSldLayout">
        <pc:chgData name="Aurore COLIN" userId="2b796b35-8c2e-4666-99fd-9af50b8a1fb9" providerId="ADAL" clId="{066AD8E6-9C52-4353-91EA-A56AB8C8655A}" dt="2023-03-04T17:51:38.486" v="4239" actId="47"/>
        <pc:sldMasterMkLst>
          <pc:docMk/>
          <pc:sldMasterMk cId="4214774520" sldId="2147483686"/>
        </pc:sldMasterMkLst>
        <pc:sldLayoutChg chg="del">
          <pc:chgData name="Aurore COLIN" userId="2b796b35-8c2e-4666-99fd-9af50b8a1fb9" providerId="ADAL" clId="{066AD8E6-9C52-4353-91EA-A56AB8C8655A}" dt="2023-03-04T17:51:38.486" v="4239" actId="47"/>
          <pc:sldLayoutMkLst>
            <pc:docMk/>
            <pc:sldMasterMk cId="4214774520" sldId="2147483686"/>
            <pc:sldLayoutMk cId="2723219572" sldId="2147483700"/>
          </pc:sldLayoutMkLst>
        </pc:sldLayoutChg>
      </pc:sldMasterChg>
    </pc:docChg>
  </pc:docChgLst>
  <pc:docChgLst>
    <pc:chgData name="Morgane NICOL" userId="a559cd87-0af5-4e7c-a5fa-fd5bbed01a73" providerId="ADAL" clId="{3CE9B41F-DE01-4704-BC89-1783FFDD99AA}"/>
    <pc:docChg chg="modSld">
      <pc:chgData name="Morgane NICOL" userId="a559cd87-0af5-4e7c-a5fa-fd5bbed01a73" providerId="ADAL" clId="{3CE9B41F-DE01-4704-BC89-1783FFDD99AA}" dt="2022-06-20T15:10:56.201" v="28"/>
      <pc:docMkLst>
        <pc:docMk/>
      </pc:docMkLst>
      <pc:sldChg chg="modCm">
        <pc:chgData name="Morgane NICOL" userId="a559cd87-0af5-4e7c-a5fa-fd5bbed01a73" providerId="ADAL" clId="{3CE9B41F-DE01-4704-BC89-1783FFDD99AA}" dt="2022-06-20T14:23:16.663" v="0"/>
        <pc:sldMkLst>
          <pc:docMk/>
          <pc:sldMk cId="173039991" sldId="351"/>
        </pc:sldMkLst>
      </pc:sldChg>
      <pc:sldChg chg="addCm">
        <pc:chgData name="Morgane NICOL" userId="a559cd87-0af5-4e7c-a5fa-fd5bbed01a73" providerId="ADAL" clId="{3CE9B41F-DE01-4704-BC89-1783FFDD99AA}" dt="2022-06-20T14:40:03.781" v="8"/>
        <pc:sldMkLst>
          <pc:docMk/>
          <pc:sldMk cId="2941339218" sldId="352"/>
        </pc:sldMkLst>
      </pc:sldChg>
      <pc:sldChg chg="addCm modCm">
        <pc:chgData name="Morgane NICOL" userId="a559cd87-0af5-4e7c-a5fa-fd5bbed01a73" providerId="ADAL" clId="{3CE9B41F-DE01-4704-BC89-1783FFDD99AA}" dt="2022-06-20T14:42:22.189" v="9"/>
        <pc:sldMkLst>
          <pc:docMk/>
          <pc:sldMk cId="2819140040" sldId="353"/>
        </pc:sldMkLst>
      </pc:sldChg>
      <pc:sldChg chg="addCm modCm">
        <pc:chgData name="Morgane NICOL" userId="a559cd87-0af5-4e7c-a5fa-fd5bbed01a73" providerId="ADAL" clId="{3CE9B41F-DE01-4704-BC89-1783FFDD99AA}" dt="2022-06-20T15:04:07.302" v="24"/>
        <pc:sldMkLst>
          <pc:docMk/>
          <pc:sldMk cId="2373527281" sldId="355"/>
        </pc:sldMkLst>
      </pc:sldChg>
      <pc:sldChg chg="addCm">
        <pc:chgData name="Morgane NICOL" userId="a559cd87-0af5-4e7c-a5fa-fd5bbed01a73" providerId="ADAL" clId="{3CE9B41F-DE01-4704-BC89-1783FFDD99AA}" dt="2022-06-20T15:05:56.720" v="25"/>
        <pc:sldMkLst>
          <pc:docMk/>
          <pc:sldMk cId="3044247058" sldId="359"/>
        </pc:sldMkLst>
      </pc:sldChg>
      <pc:sldChg chg="addCm">
        <pc:chgData name="Morgane NICOL" userId="a559cd87-0af5-4e7c-a5fa-fd5bbed01a73" providerId="ADAL" clId="{3CE9B41F-DE01-4704-BC89-1783FFDD99AA}" dt="2022-06-20T15:09:28.853" v="27"/>
        <pc:sldMkLst>
          <pc:docMk/>
          <pc:sldMk cId="4064575246" sldId="360"/>
        </pc:sldMkLst>
      </pc:sldChg>
      <pc:sldChg chg="addCm">
        <pc:chgData name="Morgane NICOL" userId="a559cd87-0af5-4e7c-a5fa-fd5bbed01a73" providerId="ADAL" clId="{3CE9B41F-DE01-4704-BC89-1783FFDD99AA}" dt="2022-06-20T15:10:56.201" v="28"/>
        <pc:sldMkLst>
          <pc:docMk/>
          <pc:sldMk cId="4103657313" sldId="362"/>
        </pc:sldMkLst>
      </pc:sldChg>
      <pc:sldChg chg="addCm">
        <pc:chgData name="Morgane NICOL" userId="a559cd87-0af5-4e7c-a5fa-fd5bbed01a73" providerId="ADAL" clId="{3CE9B41F-DE01-4704-BC89-1783FFDD99AA}" dt="2022-06-20T14:43:30.458" v="10"/>
        <pc:sldMkLst>
          <pc:docMk/>
          <pc:sldMk cId="4263925649" sldId="369"/>
        </pc:sldMkLst>
      </pc:sldChg>
      <pc:sldChg chg="addCm">
        <pc:chgData name="Morgane NICOL" userId="a559cd87-0af5-4e7c-a5fa-fd5bbed01a73" providerId="ADAL" clId="{3CE9B41F-DE01-4704-BC89-1783FFDD99AA}" dt="2022-06-20T14:46:34.504" v="13"/>
        <pc:sldMkLst>
          <pc:docMk/>
          <pc:sldMk cId="107150360" sldId="370"/>
        </pc:sldMkLst>
      </pc:sldChg>
      <pc:sldChg chg="modSp mod addCm">
        <pc:chgData name="Morgane NICOL" userId="a559cd87-0af5-4e7c-a5fa-fd5bbed01a73" providerId="ADAL" clId="{3CE9B41F-DE01-4704-BC89-1783FFDD99AA}" dt="2022-06-20T14:51:41.348" v="16"/>
        <pc:sldMkLst>
          <pc:docMk/>
          <pc:sldMk cId="3795492048" sldId="371"/>
        </pc:sldMkLst>
        <pc:spChg chg="mod">
          <ac:chgData name="Morgane NICOL" userId="a559cd87-0af5-4e7c-a5fa-fd5bbed01a73" providerId="ADAL" clId="{3CE9B41F-DE01-4704-BC89-1783FFDD99AA}" dt="2022-06-20T14:47:44.456" v="14" actId="20577"/>
          <ac:spMkLst>
            <pc:docMk/>
            <pc:sldMk cId="3795492048" sldId="371"/>
            <ac:spMk id="4" creationId="{7E3E31A0-6B54-7C34-A4F6-DEF115757358}"/>
          </ac:spMkLst>
        </pc:spChg>
      </pc:sldChg>
      <pc:sldChg chg="addCm">
        <pc:chgData name="Morgane NICOL" userId="a559cd87-0af5-4e7c-a5fa-fd5bbed01a73" providerId="ADAL" clId="{3CE9B41F-DE01-4704-BC89-1783FFDD99AA}" dt="2022-06-20T14:56:58.899" v="17"/>
        <pc:sldMkLst>
          <pc:docMk/>
          <pc:sldMk cId="1709155468" sldId="372"/>
        </pc:sldMkLst>
      </pc:sldChg>
      <pc:sldChg chg="addCm">
        <pc:chgData name="Morgane NICOL" userId="a559cd87-0af5-4e7c-a5fa-fd5bbed01a73" providerId="ADAL" clId="{3CE9B41F-DE01-4704-BC89-1783FFDD99AA}" dt="2022-06-20T14:59:05.758" v="19"/>
        <pc:sldMkLst>
          <pc:docMk/>
          <pc:sldMk cId="253849646" sldId="764"/>
        </pc:sldMkLst>
      </pc:sldChg>
      <pc:sldChg chg="addCm">
        <pc:chgData name="Morgane NICOL" userId="a559cd87-0af5-4e7c-a5fa-fd5bbed01a73" providerId="ADAL" clId="{3CE9B41F-DE01-4704-BC89-1783FFDD99AA}" dt="2022-06-20T15:00:14.078" v="20"/>
        <pc:sldMkLst>
          <pc:docMk/>
          <pc:sldMk cId="3908461212" sldId="765"/>
        </pc:sldMkLst>
      </pc:sldChg>
    </pc:docChg>
  </pc:docChgLst>
  <pc:docChgLst>
    <pc:chgData name="Aurore COLIN" userId="2b796b35-8c2e-4666-99fd-9af50b8a1fb9" providerId="ADAL" clId="{FA46E3D3-E655-4B45-B28F-07BFBD419784}"/>
    <pc:docChg chg="undo custSel delSld modSld">
      <pc:chgData name="Aurore COLIN" userId="2b796b35-8c2e-4666-99fd-9af50b8a1fb9" providerId="ADAL" clId="{FA46E3D3-E655-4B45-B28F-07BFBD419784}" dt="2022-12-13T22:04:39.262" v="208" actId="20577"/>
      <pc:docMkLst>
        <pc:docMk/>
      </pc:docMkLst>
      <pc:sldChg chg="modSp mod">
        <pc:chgData name="Aurore COLIN" userId="2b796b35-8c2e-4666-99fd-9af50b8a1fb9" providerId="ADAL" clId="{FA46E3D3-E655-4B45-B28F-07BFBD419784}" dt="2022-12-13T21:55:51.461" v="83" actId="20577"/>
        <pc:sldMkLst>
          <pc:docMk/>
          <pc:sldMk cId="1401973484" sldId="354"/>
        </pc:sldMkLst>
        <pc:spChg chg="mod">
          <ac:chgData name="Aurore COLIN" userId="2b796b35-8c2e-4666-99fd-9af50b8a1fb9" providerId="ADAL" clId="{FA46E3D3-E655-4B45-B28F-07BFBD419784}" dt="2022-12-13T21:55:48.827" v="81"/>
          <ac:spMkLst>
            <pc:docMk/>
            <pc:sldMk cId="1401973484" sldId="354"/>
            <ac:spMk id="4" creationId="{AEFA1F5B-24FF-06C6-28D9-690FF8967DF1}"/>
          </ac:spMkLst>
        </pc:spChg>
        <pc:spChg chg="mod">
          <ac:chgData name="Aurore COLIN" userId="2b796b35-8c2e-4666-99fd-9af50b8a1fb9" providerId="ADAL" clId="{FA46E3D3-E655-4B45-B28F-07BFBD419784}" dt="2022-12-13T21:55:51.461" v="83" actId="20577"/>
          <ac:spMkLst>
            <pc:docMk/>
            <pc:sldMk cId="1401973484" sldId="354"/>
            <ac:spMk id="10" creationId="{82F48431-C622-7C28-5C53-EE2AB14B7D70}"/>
          </ac:spMkLst>
        </pc:spChg>
      </pc:sldChg>
      <pc:sldChg chg="modSp mod">
        <pc:chgData name="Aurore COLIN" userId="2b796b35-8c2e-4666-99fd-9af50b8a1fb9" providerId="ADAL" clId="{FA46E3D3-E655-4B45-B28F-07BFBD419784}" dt="2022-12-13T21:56:36.604" v="101" actId="20577"/>
        <pc:sldMkLst>
          <pc:docMk/>
          <pc:sldMk cId="2373527281" sldId="355"/>
        </pc:sldMkLst>
        <pc:spChg chg="mod">
          <ac:chgData name="Aurore COLIN" userId="2b796b35-8c2e-4666-99fd-9af50b8a1fb9" providerId="ADAL" clId="{FA46E3D3-E655-4B45-B28F-07BFBD419784}" dt="2022-12-13T21:56:36.604" v="101" actId="20577"/>
          <ac:spMkLst>
            <pc:docMk/>
            <pc:sldMk cId="2373527281" sldId="355"/>
            <ac:spMk id="3" creationId="{EC5877A3-9A3F-8517-1397-FFF9327A1549}"/>
          </ac:spMkLst>
        </pc:spChg>
      </pc:sldChg>
      <pc:sldChg chg="modSp mod">
        <pc:chgData name="Aurore COLIN" userId="2b796b35-8c2e-4666-99fd-9af50b8a1fb9" providerId="ADAL" clId="{FA46E3D3-E655-4B45-B28F-07BFBD419784}" dt="2022-12-13T21:57:05.241" v="115" actId="20577"/>
        <pc:sldMkLst>
          <pc:docMk/>
          <pc:sldMk cId="2042932379" sldId="358"/>
        </pc:sldMkLst>
        <pc:spChg chg="mod">
          <ac:chgData name="Aurore COLIN" userId="2b796b35-8c2e-4666-99fd-9af50b8a1fb9" providerId="ADAL" clId="{FA46E3D3-E655-4B45-B28F-07BFBD419784}" dt="2022-12-13T21:57:05.241" v="115" actId="20577"/>
          <ac:spMkLst>
            <pc:docMk/>
            <pc:sldMk cId="2042932379" sldId="358"/>
            <ac:spMk id="5" creationId="{1D57A821-0B2D-025F-2CFA-46B9FC818B4A}"/>
          </ac:spMkLst>
        </pc:spChg>
      </pc:sldChg>
      <pc:sldChg chg="modSp mod">
        <pc:chgData name="Aurore COLIN" userId="2b796b35-8c2e-4666-99fd-9af50b8a1fb9" providerId="ADAL" clId="{FA46E3D3-E655-4B45-B28F-07BFBD419784}" dt="2022-12-13T21:57:44.761" v="131" actId="20577"/>
        <pc:sldMkLst>
          <pc:docMk/>
          <pc:sldMk cId="4151804692" sldId="361"/>
        </pc:sldMkLst>
        <pc:spChg chg="mod">
          <ac:chgData name="Aurore COLIN" userId="2b796b35-8c2e-4666-99fd-9af50b8a1fb9" providerId="ADAL" clId="{FA46E3D3-E655-4B45-B28F-07BFBD419784}" dt="2022-12-13T21:57:44.761" v="131" actId="20577"/>
          <ac:spMkLst>
            <pc:docMk/>
            <pc:sldMk cId="4151804692" sldId="361"/>
            <ac:spMk id="3" creationId="{EC5877A3-9A3F-8517-1397-FFF9327A1549}"/>
          </ac:spMkLst>
        </pc:spChg>
      </pc:sldChg>
      <pc:sldChg chg="modSp mod">
        <pc:chgData name="Aurore COLIN" userId="2b796b35-8c2e-4666-99fd-9af50b8a1fb9" providerId="ADAL" clId="{FA46E3D3-E655-4B45-B28F-07BFBD419784}" dt="2022-12-13T21:57:23.744" v="122"/>
        <pc:sldMkLst>
          <pc:docMk/>
          <pc:sldMk cId="768025966" sldId="368"/>
        </pc:sldMkLst>
        <pc:spChg chg="mod">
          <ac:chgData name="Aurore COLIN" userId="2b796b35-8c2e-4666-99fd-9af50b8a1fb9" providerId="ADAL" clId="{FA46E3D3-E655-4B45-B28F-07BFBD419784}" dt="2022-12-13T21:57:17.099" v="121" actId="20577"/>
          <ac:spMkLst>
            <pc:docMk/>
            <pc:sldMk cId="768025966" sldId="368"/>
            <ac:spMk id="5" creationId="{1D57A821-0B2D-025F-2CFA-46B9FC818B4A}"/>
          </ac:spMkLst>
        </pc:spChg>
        <pc:spChg chg="mod">
          <ac:chgData name="Aurore COLIN" userId="2b796b35-8c2e-4666-99fd-9af50b8a1fb9" providerId="ADAL" clId="{FA46E3D3-E655-4B45-B28F-07BFBD419784}" dt="2022-12-13T21:57:23.744" v="122"/>
          <ac:spMkLst>
            <pc:docMk/>
            <pc:sldMk cId="768025966" sldId="368"/>
            <ac:spMk id="6" creationId="{445B631C-B6F4-473C-BBA3-A0FD0C764774}"/>
          </ac:spMkLst>
        </pc:spChg>
      </pc:sldChg>
      <pc:sldChg chg="modSp mod">
        <pc:chgData name="Aurore COLIN" userId="2b796b35-8c2e-4666-99fd-9af50b8a1fb9" providerId="ADAL" clId="{FA46E3D3-E655-4B45-B28F-07BFBD419784}" dt="2022-12-13T21:57:01.484" v="113" actId="20577"/>
        <pc:sldMkLst>
          <pc:docMk/>
          <pc:sldMk cId="358976194" sldId="380"/>
        </pc:sldMkLst>
        <pc:spChg chg="mod">
          <ac:chgData name="Aurore COLIN" userId="2b796b35-8c2e-4666-99fd-9af50b8a1fb9" providerId="ADAL" clId="{FA46E3D3-E655-4B45-B28F-07BFBD419784}" dt="2022-12-13T21:57:01.484" v="113" actId="20577"/>
          <ac:spMkLst>
            <pc:docMk/>
            <pc:sldMk cId="358976194" sldId="380"/>
            <ac:spMk id="3" creationId="{FF666C14-6FE1-47D0-BF83-4B7B0C0C3DE0}"/>
          </ac:spMkLst>
        </pc:spChg>
      </pc:sldChg>
      <pc:sldChg chg="modSp mod">
        <pc:chgData name="Aurore COLIN" userId="2b796b35-8c2e-4666-99fd-9af50b8a1fb9" providerId="ADAL" clId="{FA46E3D3-E655-4B45-B28F-07BFBD419784}" dt="2022-12-13T21:56:49.710" v="107" actId="20577"/>
        <pc:sldMkLst>
          <pc:docMk/>
          <pc:sldMk cId="1981070617" sldId="402"/>
        </pc:sldMkLst>
        <pc:spChg chg="mod">
          <ac:chgData name="Aurore COLIN" userId="2b796b35-8c2e-4666-99fd-9af50b8a1fb9" providerId="ADAL" clId="{FA46E3D3-E655-4B45-B28F-07BFBD419784}" dt="2022-12-13T21:56:49.710" v="107" actId="20577"/>
          <ac:spMkLst>
            <pc:docMk/>
            <pc:sldMk cId="1981070617" sldId="402"/>
            <ac:spMk id="4" creationId="{EFBA4E8B-089C-DFC4-ABA1-2619F6F189C9}"/>
          </ac:spMkLst>
        </pc:spChg>
      </pc:sldChg>
      <pc:sldChg chg="modSp mod">
        <pc:chgData name="Aurore COLIN" userId="2b796b35-8c2e-4666-99fd-9af50b8a1fb9" providerId="ADAL" clId="{FA46E3D3-E655-4B45-B28F-07BFBD419784}" dt="2022-12-13T21:58:08.051" v="145" actId="20577"/>
        <pc:sldMkLst>
          <pc:docMk/>
          <pc:sldMk cId="3777347079" sldId="406"/>
        </pc:sldMkLst>
        <pc:spChg chg="mod">
          <ac:chgData name="Aurore COLIN" userId="2b796b35-8c2e-4666-99fd-9af50b8a1fb9" providerId="ADAL" clId="{FA46E3D3-E655-4B45-B28F-07BFBD419784}" dt="2022-12-13T21:58:08.051" v="145" actId="20577"/>
          <ac:spMkLst>
            <pc:docMk/>
            <pc:sldMk cId="3777347079" sldId="406"/>
            <ac:spMk id="3" creationId="{FF666C14-6FE1-47D0-BF83-4B7B0C0C3DE0}"/>
          </ac:spMkLst>
        </pc:spChg>
      </pc:sldChg>
      <pc:sldChg chg="modSp mod">
        <pc:chgData name="Aurore COLIN" userId="2b796b35-8c2e-4666-99fd-9af50b8a1fb9" providerId="ADAL" clId="{FA46E3D3-E655-4B45-B28F-07BFBD419784}" dt="2022-12-13T22:00:33.233" v="162"/>
        <pc:sldMkLst>
          <pc:docMk/>
          <pc:sldMk cId="2597235924" sldId="737"/>
        </pc:sldMkLst>
        <pc:spChg chg="mod">
          <ac:chgData name="Aurore COLIN" userId="2b796b35-8c2e-4666-99fd-9af50b8a1fb9" providerId="ADAL" clId="{FA46E3D3-E655-4B45-B28F-07BFBD419784}" dt="2022-12-13T22:00:33.233" v="162"/>
          <ac:spMkLst>
            <pc:docMk/>
            <pc:sldMk cId="2597235924" sldId="737"/>
            <ac:spMk id="8" creationId="{EA7CC9C9-111F-BBF4-5E69-0C8F6AB7D484}"/>
          </ac:spMkLst>
        </pc:spChg>
      </pc:sldChg>
      <pc:sldChg chg="modSp mod">
        <pc:chgData name="Aurore COLIN" userId="2b796b35-8c2e-4666-99fd-9af50b8a1fb9" providerId="ADAL" clId="{FA46E3D3-E655-4B45-B28F-07BFBD419784}" dt="2022-12-13T22:00:37.265" v="163"/>
        <pc:sldMkLst>
          <pc:docMk/>
          <pc:sldMk cId="3838899522" sldId="738"/>
        </pc:sldMkLst>
        <pc:spChg chg="mod">
          <ac:chgData name="Aurore COLIN" userId="2b796b35-8c2e-4666-99fd-9af50b8a1fb9" providerId="ADAL" clId="{FA46E3D3-E655-4B45-B28F-07BFBD419784}" dt="2022-12-13T22:00:37.265" v="163"/>
          <ac:spMkLst>
            <pc:docMk/>
            <pc:sldMk cId="3838899522" sldId="738"/>
            <ac:spMk id="6" creationId="{DE5CDA0E-D9E5-D4E7-4C35-B7123E307377}"/>
          </ac:spMkLst>
        </pc:spChg>
      </pc:sldChg>
      <pc:sldChg chg="modSp mod">
        <pc:chgData name="Aurore COLIN" userId="2b796b35-8c2e-4666-99fd-9af50b8a1fb9" providerId="ADAL" clId="{FA46E3D3-E655-4B45-B28F-07BFBD419784}" dt="2022-12-13T22:00:22.909" v="159"/>
        <pc:sldMkLst>
          <pc:docMk/>
          <pc:sldMk cId="2918584290" sldId="741"/>
        </pc:sldMkLst>
        <pc:spChg chg="mod">
          <ac:chgData name="Aurore COLIN" userId="2b796b35-8c2e-4666-99fd-9af50b8a1fb9" providerId="ADAL" clId="{FA46E3D3-E655-4B45-B28F-07BFBD419784}" dt="2022-12-13T22:00:22.909" v="159"/>
          <ac:spMkLst>
            <pc:docMk/>
            <pc:sldMk cId="2918584290" sldId="741"/>
            <ac:spMk id="9" creationId="{F2F09C2A-64B1-2FB6-BDED-757858F1313B}"/>
          </ac:spMkLst>
        </pc:spChg>
      </pc:sldChg>
      <pc:sldChg chg="modSp mod">
        <pc:chgData name="Aurore COLIN" userId="2b796b35-8c2e-4666-99fd-9af50b8a1fb9" providerId="ADAL" clId="{FA46E3D3-E655-4B45-B28F-07BFBD419784}" dt="2022-12-13T22:00:16.420" v="157"/>
        <pc:sldMkLst>
          <pc:docMk/>
          <pc:sldMk cId="1340490902" sldId="742"/>
        </pc:sldMkLst>
        <pc:spChg chg="mod">
          <ac:chgData name="Aurore COLIN" userId="2b796b35-8c2e-4666-99fd-9af50b8a1fb9" providerId="ADAL" clId="{FA46E3D3-E655-4B45-B28F-07BFBD419784}" dt="2022-12-13T22:00:16.420" v="157"/>
          <ac:spMkLst>
            <pc:docMk/>
            <pc:sldMk cId="1340490902" sldId="742"/>
            <ac:spMk id="9" creationId="{38D3CA4E-B819-E48F-5E6E-9D9A10E24873}"/>
          </ac:spMkLst>
        </pc:spChg>
      </pc:sldChg>
      <pc:sldChg chg="modSp mod">
        <pc:chgData name="Aurore COLIN" userId="2b796b35-8c2e-4666-99fd-9af50b8a1fb9" providerId="ADAL" clId="{FA46E3D3-E655-4B45-B28F-07BFBD419784}" dt="2022-12-13T21:59:59.970" v="156"/>
        <pc:sldMkLst>
          <pc:docMk/>
          <pc:sldMk cId="3986968754" sldId="766"/>
        </pc:sldMkLst>
        <pc:spChg chg="mod">
          <ac:chgData name="Aurore COLIN" userId="2b796b35-8c2e-4666-99fd-9af50b8a1fb9" providerId="ADAL" clId="{FA46E3D3-E655-4B45-B28F-07BFBD419784}" dt="2022-12-13T21:59:56.427" v="155" actId="20577"/>
          <ac:spMkLst>
            <pc:docMk/>
            <pc:sldMk cId="3986968754" sldId="766"/>
            <ac:spMk id="5" creationId="{1D57A821-0B2D-025F-2CFA-46B9FC818B4A}"/>
          </ac:spMkLst>
        </pc:spChg>
        <pc:spChg chg="mod">
          <ac:chgData name="Aurore COLIN" userId="2b796b35-8c2e-4666-99fd-9af50b8a1fb9" providerId="ADAL" clId="{FA46E3D3-E655-4B45-B28F-07BFBD419784}" dt="2022-12-13T21:59:59.970" v="156"/>
          <ac:spMkLst>
            <pc:docMk/>
            <pc:sldMk cId="3986968754" sldId="766"/>
            <ac:spMk id="6" creationId="{445B631C-B6F4-473C-BBA3-A0FD0C764774}"/>
          </ac:spMkLst>
        </pc:spChg>
      </pc:sldChg>
      <pc:sldChg chg="modSp mod">
        <pc:chgData name="Aurore COLIN" userId="2b796b35-8c2e-4666-99fd-9af50b8a1fb9" providerId="ADAL" clId="{FA46E3D3-E655-4B45-B28F-07BFBD419784}" dt="2022-12-13T22:01:04.400" v="176" actId="20577"/>
        <pc:sldMkLst>
          <pc:docMk/>
          <pc:sldMk cId="3657170374" sldId="769"/>
        </pc:sldMkLst>
        <pc:spChg chg="mod">
          <ac:chgData name="Aurore COLIN" userId="2b796b35-8c2e-4666-99fd-9af50b8a1fb9" providerId="ADAL" clId="{FA46E3D3-E655-4B45-B28F-07BFBD419784}" dt="2022-12-13T22:01:04.400" v="176" actId="20577"/>
          <ac:spMkLst>
            <pc:docMk/>
            <pc:sldMk cId="3657170374" sldId="769"/>
            <ac:spMk id="11" creationId="{75D34531-9857-8091-C0D2-684609120AEB}"/>
          </ac:spMkLst>
        </pc:spChg>
      </pc:sldChg>
      <pc:sldChg chg="modSp mod">
        <pc:chgData name="Aurore COLIN" userId="2b796b35-8c2e-4666-99fd-9af50b8a1fb9" providerId="ADAL" clId="{FA46E3D3-E655-4B45-B28F-07BFBD419784}" dt="2022-12-13T22:01:18.268" v="187" actId="20577"/>
        <pc:sldMkLst>
          <pc:docMk/>
          <pc:sldMk cId="2650539739" sldId="771"/>
        </pc:sldMkLst>
        <pc:spChg chg="mod">
          <ac:chgData name="Aurore COLIN" userId="2b796b35-8c2e-4666-99fd-9af50b8a1fb9" providerId="ADAL" clId="{FA46E3D3-E655-4B45-B28F-07BFBD419784}" dt="2022-12-13T22:01:18.268" v="187" actId="20577"/>
          <ac:spMkLst>
            <pc:docMk/>
            <pc:sldMk cId="2650539739" sldId="771"/>
            <ac:spMk id="3" creationId="{EC5877A3-9A3F-8517-1397-FFF9327A1549}"/>
          </ac:spMkLst>
        </pc:spChg>
      </pc:sldChg>
      <pc:sldChg chg="modSp mod">
        <pc:chgData name="Aurore COLIN" userId="2b796b35-8c2e-4666-99fd-9af50b8a1fb9" providerId="ADAL" clId="{FA46E3D3-E655-4B45-B28F-07BFBD419784}" dt="2022-12-13T22:01:00.623" v="172" actId="20577"/>
        <pc:sldMkLst>
          <pc:docMk/>
          <pc:sldMk cId="3047477880" sldId="778"/>
        </pc:sldMkLst>
        <pc:spChg chg="mod">
          <ac:chgData name="Aurore COLIN" userId="2b796b35-8c2e-4666-99fd-9af50b8a1fb9" providerId="ADAL" clId="{FA46E3D3-E655-4B45-B28F-07BFBD419784}" dt="2022-12-13T22:01:00.623" v="172" actId="20577"/>
          <ac:spMkLst>
            <pc:docMk/>
            <pc:sldMk cId="3047477880" sldId="778"/>
            <ac:spMk id="3" creationId="{EC5877A3-9A3F-8517-1397-FFF9327A1549}"/>
          </ac:spMkLst>
        </pc:spChg>
      </pc:sldChg>
      <pc:sldChg chg="modSp mod">
        <pc:chgData name="Aurore COLIN" userId="2b796b35-8c2e-4666-99fd-9af50b8a1fb9" providerId="ADAL" clId="{FA46E3D3-E655-4B45-B28F-07BFBD419784}" dt="2022-12-13T22:01:08.464" v="180" actId="20577"/>
        <pc:sldMkLst>
          <pc:docMk/>
          <pc:sldMk cId="2269752352" sldId="781"/>
        </pc:sldMkLst>
        <pc:spChg chg="mod">
          <ac:chgData name="Aurore COLIN" userId="2b796b35-8c2e-4666-99fd-9af50b8a1fb9" providerId="ADAL" clId="{FA46E3D3-E655-4B45-B28F-07BFBD419784}" dt="2022-12-13T22:01:08.464" v="180" actId="20577"/>
          <ac:spMkLst>
            <pc:docMk/>
            <pc:sldMk cId="2269752352" sldId="781"/>
            <ac:spMk id="6" creationId="{B32816BB-354D-030A-694F-2716A74ED040}"/>
          </ac:spMkLst>
        </pc:spChg>
      </pc:sldChg>
      <pc:sldChg chg="modSp mod">
        <pc:chgData name="Aurore COLIN" userId="2b796b35-8c2e-4666-99fd-9af50b8a1fb9" providerId="ADAL" clId="{FA46E3D3-E655-4B45-B28F-07BFBD419784}" dt="2022-12-13T22:01:12.806" v="184" actId="20577"/>
        <pc:sldMkLst>
          <pc:docMk/>
          <pc:sldMk cId="3565887106" sldId="782"/>
        </pc:sldMkLst>
        <pc:spChg chg="mod">
          <ac:chgData name="Aurore COLIN" userId="2b796b35-8c2e-4666-99fd-9af50b8a1fb9" providerId="ADAL" clId="{FA46E3D3-E655-4B45-B28F-07BFBD419784}" dt="2022-12-13T22:01:12.806" v="184" actId="20577"/>
          <ac:spMkLst>
            <pc:docMk/>
            <pc:sldMk cId="3565887106" sldId="782"/>
            <ac:spMk id="5" creationId="{1ACFDB16-2A89-F521-CEDB-70D1188CC557}"/>
          </ac:spMkLst>
        </pc:spChg>
      </pc:sldChg>
      <pc:sldChg chg="modSp mod">
        <pc:chgData name="Aurore COLIN" userId="2b796b35-8c2e-4666-99fd-9af50b8a1fb9" providerId="ADAL" clId="{FA46E3D3-E655-4B45-B28F-07BFBD419784}" dt="2022-12-13T22:00:48.690" v="164" actId="20577"/>
        <pc:sldMkLst>
          <pc:docMk/>
          <pc:sldMk cId="1504480803" sldId="783"/>
        </pc:sldMkLst>
        <pc:spChg chg="mod">
          <ac:chgData name="Aurore COLIN" userId="2b796b35-8c2e-4666-99fd-9af50b8a1fb9" providerId="ADAL" clId="{FA46E3D3-E655-4B45-B28F-07BFBD419784}" dt="2022-12-13T22:00:48.690" v="164" actId="20577"/>
          <ac:spMkLst>
            <pc:docMk/>
            <pc:sldMk cId="1504480803" sldId="783"/>
            <ac:spMk id="3" creationId="{EC5877A3-9A3F-8517-1397-FFF9327A1549}"/>
          </ac:spMkLst>
        </pc:spChg>
      </pc:sldChg>
      <pc:sldChg chg="modSp mod">
        <pc:chgData name="Aurore COLIN" userId="2b796b35-8c2e-4666-99fd-9af50b8a1fb9" providerId="ADAL" clId="{FA46E3D3-E655-4B45-B28F-07BFBD419784}" dt="2022-12-13T22:01:21.629" v="191" actId="20577"/>
        <pc:sldMkLst>
          <pc:docMk/>
          <pc:sldMk cId="3283713152" sldId="786"/>
        </pc:sldMkLst>
        <pc:spChg chg="mod">
          <ac:chgData name="Aurore COLIN" userId="2b796b35-8c2e-4666-99fd-9af50b8a1fb9" providerId="ADAL" clId="{FA46E3D3-E655-4B45-B28F-07BFBD419784}" dt="2022-12-13T22:01:21.629" v="191" actId="20577"/>
          <ac:spMkLst>
            <pc:docMk/>
            <pc:sldMk cId="3283713152" sldId="786"/>
            <ac:spMk id="4" creationId="{D9A77410-EBF4-C39D-021E-8DD7CD3817A7}"/>
          </ac:spMkLst>
        </pc:spChg>
      </pc:sldChg>
      <pc:sldChg chg="modSp mod">
        <pc:chgData name="Aurore COLIN" userId="2b796b35-8c2e-4666-99fd-9af50b8a1fb9" providerId="ADAL" clId="{FA46E3D3-E655-4B45-B28F-07BFBD419784}" dt="2022-12-13T22:01:25.165" v="195" actId="20577"/>
        <pc:sldMkLst>
          <pc:docMk/>
          <pc:sldMk cId="4064801425" sldId="787"/>
        </pc:sldMkLst>
        <pc:spChg chg="mod">
          <ac:chgData name="Aurore COLIN" userId="2b796b35-8c2e-4666-99fd-9af50b8a1fb9" providerId="ADAL" clId="{FA46E3D3-E655-4B45-B28F-07BFBD419784}" dt="2022-12-13T22:01:25.165" v="195" actId="20577"/>
          <ac:spMkLst>
            <pc:docMk/>
            <pc:sldMk cId="4064801425" sldId="787"/>
            <ac:spMk id="4" creationId="{D9A77410-EBF4-C39D-021E-8DD7CD3817A7}"/>
          </ac:spMkLst>
        </pc:spChg>
      </pc:sldChg>
      <pc:sldChg chg="delCm">
        <pc:chgData name="Aurore COLIN" userId="2b796b35-8c2e-4666-99fd-9af50b8a1fb9" providerId="ADAL" clId="{FA46E3D3-E655-4B45-B28F-07BFBD419784}" dt="2022-12-13T17:00:00.247" v="31"/>
        <pc:sldMkLst>
          <pc:docMk/>
          <pc:sldMk cId="2777122209" sldId="792"/>
        </pc:sldMkLst>
      </pc:sldChg>
      <pc:sldChg chg="modSp mod">
        <pc:chgData name="Aurore COLIN" userId="2b796b35-8c2e-4666-99fd-9af50b8a1fb9" providerId="ADAL" clId="{FA46E3D3-E655-4B45-B28F-07BFBD419784}" dt="2022-12-13T22:04:39.262" v="208" actId="20577"/>
        <pc:sldMkLst>
          <pc:docMk/>
          <pc:sldMk cId="1217425168" sldId="806"/>
        </pc:sldMkLst>
        <pc:graphicFrameChg chg="modGraphic">
          <ac:chgData name="Aurore COLIN" userId="2b796b35-8c2e-4666-99fd-9af50b8a1fb9" providerId="ADAL" clId="{FA46E3D3-E655-4B45-B28F-07BFBD419784}" dt="2022-12-13T21:54:34.974" v="71" actId="20577"/>
          <ac:graphicFrameMkLst>
            <pc:docMk/>
            <pc:sldMk cId="1217425168" sldId="806"/>
            <ac:graphicFrameMk id="2" creationId="{9BDE5A74-8DCA-991E-6869-DAF73C6F189E}"/>
          </ac:graphicFrameMkLst>
        </pc:graphicFrameChg>
        <pc:graphicFrameChg chg="mod modGraphic">
          <ac:chgData name="Aurore COLIN" userId="2b796b35-8c2e-4666-99fd-9af50b8a1fb9" providerId="ADAL" clId="{FA46E3D3-E655-4B45-B28F-07BFBD419784}" dt="2022-12-13T22:04:39.262" v="208" actId="20577"/>
          <ac:graphicFrameMkLst>
            <pc:docMk/>
            <pc:sldMk cId="1217425168" sldId="806"/>
            <ac:graphicFrameMk id="8" creationId="{C80A0A60-8837-8AAC-221D-96F79652BC45}"/>
          </ac:graphicFrameMkLst>
        </pc:graphicFrameChg>
      </pc:sldChg>
      <pc:sldChg chg="modSp mod">
        <pc:chgData name="Aurore COLIN" userId="2b796b35-8c2e-4666-99fd-9af50b8a1fb9" providerId="ADAL" clId="{FA46E3D3-E655-4B45-B28F-07BFBD419784}" dt="2022-12-13T16:58:55.356" v="30" actId="20577"/>
        <pc:sldMkLst>
          <pc:docMk/>
          <pc:sldMk cId="695842858" sldId="844"/>
        </pc:sldMkLst>
        <pc:graphicFrameChg chg="modGraphic">
          <ac:chgData name="Aurore COLIN" userId="2b796b35-8c2e-4666-99fd-9af50b8a1fb9" providerId="ADAL" clId="{FA46E3D3-E655-4B45-B28F-07BFBD419784}" dt="2022-12-13T16:58:55.356" v="30" actId="20577"/>
          <ac:graphicFrameMkLst>
            <pc:docMk/>
            <pc:sldMk cId="695842858" sldId="844"/>
            <ac:graphicFrameMk id="2" creationId="{317A0F57-D0AA-78F7-DAE8-C0DFB3BCC27D}"/>
          </ac:graphicFrameMkLst>
        </pc:graphicFrameChg>
      </pc:sldChg>
      <pc:sldChg chg="modSp mod">
        <pc:chgData name="Aurore COLIN" userId="2b796b35-8c2e-4666-99fd-9af50b8a1fb9" providerId="ADAL" clId="{FA46E3D3-E655-4B45-B28F-07BFBD419784}" dt="2022-12-13T21:52:27.917" v="45" actId="20577"/>
        <pc:sldMkLst>
          <pc:docMk/>
          <pc:sldMk cId="3214624377" sldId="851"/>
        </pc:sldMkLst>
        <pc:spChg chg="mod">
          <ac:chgData name="Aurore COLIN" userId="2b796b35-8c2e-4666-99fd-9af50b8a1fb9" providerId="ADAL" clId="{FA46E3D3-E655-4B45-B28F-07BFBD419784}" dt="2022-12-13T21:52:27.917" v="45" actId="20577"/>
          <ac:spMkLst>
            <pc:docMk/>
            <pc:sldMk cId="3214624377" sldId="851"/>
            <ac:spMk id="3" creationId="{EC5877A3-9A3F-8517-1397-FFF9327A1549}"/>
          </ac:spMkLst>
        </pc:spChg>
      </pc:sldChg>
      <pc:sldChg chg="del">
        <pc:chgData name="Aurore COLIN" userId="2b796b35-8c2e-4666-99fd-9af50b8a1fb9" providerId="ADAL" clId="{FA46E3D3-E655-4B45-B28F-07BFBD419784}" dt="2022-12-13T21:15:34.755" v="32" actId="47"/>
        <pc:sldMkLst>
          <pc:docMk/>
          <pc:sldMk cId="2395513715" sldId="852"/>
        </pc:sldMkLst>
      </pc:sldChg>
      <pc:sldChg chg="modSp mod">
        <pc:chgData name="Aurore COLIN" userId="2b796b35-8c2e-4666-99fd-9af50b8a1fb9" providerId="ADAL" clId="{FA46E3D3-E655-4B45-B28F-07BFBD419784}" dt="2022-12-13T21:55:58.643" v="85" actId="20577"/>
        <pc:sldMkLst>
          <pc:docMk/>
          <pc:sldMk cId="1329718337" sldId="858"/>
        </pc:sldMkLst>
        <pc:spChg chg="mod">
          <ac:chgData name="Aurore COLIN" userId="2b796b35-8c2e-4666-99fd-9af50b8a1fb9" providerId="ADAL" clId="{FA46E3D3-E655-4B45-B28F-07BFBD419784}" dt="2022-12-13T21:55:58.643" v="85" actId="20577"/>
          <ac:spMkLst>
            <pc:docMk/>
            <pc:sldMk cId="1329718337" sldId="858"/>
            <ac:spMk id="12" creationId="{C9E334F3-F941-1E8A-AB84-D21A3824063A}"/>
          </ac:spMkLst>
        </pc:spChg>
      </pc:sldChg>
      <pc:sldChg chg="modSp mod">
        <pc:chgData name="Aurore COLIN" userId="2b796b35-8c2e-4666-99fd-9af50b8a1fb9" providerId="ADAL" clId="{FA46E3D3-E655-4B45-B28F-07BFBD419784}" dt="2022-12-13T21:56:02.664" v="87" actId="20577"/>
        <pc:sldMkLst>
          <pc:docMk/>
          <pc:sldMk cId="1058948230" sldId="859"/>
        </pc:sldMkLst>
        <pc:spChg chg="mod">
          <ac:chgData name="Aurore COLIN" userId="2b796b35-8c2e-4666-99fd-9af50b8a1fb9" providerId="ADAL" clId="{FA46E3D3-E655-4B45-B28F-07BFBD419784}" dt="2022-12-13T21:56:02.664" v="87" actId="20577"/>
          <ac:spMkLst>
            <pc:docMk/>
            <pc:sldMk cId="1058948230" sldId="859"/>
            <ac:spMk id="11" creationId="{C29D5E57-501E-2413-9F71-AF157F52B892}"/>
          </ac:spMkLst>
        </pc:spChg>
      </pc:sldChg>
      <pc:sldChg chg="modSp mod">
        <pc:chgData name="Aurore COLIN" userId="2b796b35-8c2e-4666-99fd-9af50b8a1fb9" providerId="ADAL" clId="{FA46E3D3-E655-4B45-B28F-07BFBD419784}" dt="2022-12-13T21:56:07.034" v="89" actId="20577"/>
        <pc:sldMkLst>
          <pc:docMk/>
          <pc:sldMk cId="3953142117" sldId="860"/>
        </pc:sldMkLst>
        <pc:spChg chg="mod">
          <ac:chgData name="Aurore COLIN" userId="2b796b35-8c2e-4666-99fd-9af50b8a1fb9" providerId="ADAL" clId="{FA46E3D3-E655-4B45-B28F-07BFBD419784}" dt="2022-12-13T21:56:07.034" v="89" actId="20577"/>
          <ac:spMkLst>
            <pc:docMk/>
            <pc:sldMk cId="3953142117" sldId="860"/>
            <ac:spMk id="10" creationId="{F8118165-6E35-8E23-94CA-909CCEBBE117}"/>
          </ac:spMkLst>
        </pc:spChg>
      </pc:sldChg>
      <pc:sldChg chg="modSp mod">
        <pc:chgData name="Aurore COLIN" userId="2b796b35-8c2e-4666-99fd-9af50b8a1fb9" providerId="ADAL" clId="{FA46E3D3-E655-4B45-B28F-07BFBD419784}" dt="2022-12-13T21:56:12.844" v="91" actId="20577"/>
        <pc:sldMkLst>
          <pc:docMk/>
          <pc:sldMk cId="568909046" sldId="861"/>
        </pc:sldMkLst>
        <pc:spChg chg="mod">
          <ac:chgData name="Aurore COLIN" userId="2b796b35-8c2e-4666-99fd-9af50b8a1fb9" providerId="ADAL" clId="{FA46E3D3-E655-4B45-B28F-07BFBD419784}" dt="2022-12-13T21:56:12.844" v="91" actId="20577"/>
          <ac:spMkLst>
            <pc:docMk/>
            <pc:sldMk cId="568909046" sldId="861"/>
            <ac:spMk id="17" creationId="{D393A4E8-93A7-6B8A-76BD-DFB1794D88E9}"/>
          </ac:spMkLst>
        </pc:spChg>
      </pc:sldChg>
      <pc:sldChg chg="modSp mod">
        <pc:chgData name="Aurore COLIN" userId="2b796b35-8c2e-4666-99fd-9af50b8a1fb9" providerId="ADAL" clId="{FA46E3D3-E655-4B45-B28F-07BFBD419784}" dt="2022-12-13T21:56:21.953" v="95" actId="20577"/>
        <pc:sldMkLst>
          <pc:docMk/>
          <pc:sldMk cId="2166226099" sldId="862"/>
        </pc:sldMkLst>
        <pc:spChg chg="mod">
          <ac:chgData name="Aurore COLIN" userId="2b796b35-8c2e-4666-99fd-9af50b8a1fb9" providerId="ADAL" clId="{FA46E3D3-E655-4B45-B28F-07BFBD419784}" dt="2022-12-13T21:56:21.953" v="95" actId="20577"/>
          <ac:spMkLst>
            <pc:docMk/>
            <pc:sldMk cId="2166226099" sldId="862"/>
            <ac:spMk id="8" creationId="{E66DA9D3-D0BA-6580-9F60-EBD63F88EEC8}"/>
          </ac:spMkLst>
        </pc:spChg>
      </pc:sldChg>
      <pc:sldChg chg="modSp mod">
        <pc:chgData name="Aurore COLIN" userId="2b796b35-8c2e-4666-99fd-9af50b8a1fb9" providerId="ADAL" clId="{FA46E3D3-E655-4B45-B28F-07BFBD419784}" dt="2022-12-13T21:56:26.584" v="97" actId="20577"/>
        <pc:sldMkLst>
          <pc:docMk/>
          <pc:sldMk cId="1316060927" sldId="863"/>
        </pc:sldMkLst>
        <pc:spChg chg="mod">
          <ac:chgData name="Aurore COLIN" userId="2b796b35-8c2e-4666-99fd-9af50b8a1fb9" providerId="ADAL" clId="{FA46E3D3-E655-4B45-B28F-07BFBD419784}" dt="2022-12-13T21:56:26.584" v="97" actId="20577"/>
          <ac:spMkLst>
            <pc:docMk/>
            <pc:sldMk cId="1316060927" sldId="863"/>
            <ac:spMk id="8" creationId="{E66DA9D3-D0BA-6580-9F60-EBD63F88EEC8}"/>
          </ac:spMkLst>
        </pc:spChg>
      </pc:sldChg>
      <pc:sldChg chg="modSp mod">
        <pc:chgData name="Aurore COLIN" userId="2b796b35-8c2e-4666-99fd-9af50b8a1fb9" providerId="ADAL" clId="{FA46E3D3-E655-4B45-B28F-07BFBD419784}" dt="2022-12-13T21:56:32.107" v="99" actId="20577"/>
        <pc:sldMkLst>
          <pc:docMk/>
          <pc:sldMk cId="1865431488" sldId="864"/>
        </pc:sldMkLst>
        <pc:spChg chg="mod">
          <ac:chgData name="Aurore COLIN" userId="2b796b35-8c2e-4666-99fd-9af50b8a1fb9" providerId="ADAL" clId="{FA46E3D3-E655-4B45-B28F-07BFBD419784}" dt="2022-12-13T21:56:32.107" v="99" actId="20577"/>
          <ac:spMkLst>
            <pc:docMk/>
            <pc:sldMk cId="1865431488" sldId="864"/>
            <ac:spMk id="13" creationId="{7EC66B16-0FF6-CAA7-B1AD-595ED345FFC3}"/>
          </ac:spMkLst>
        </pc:spChg>
      </pc:sldChg>
      <pc:sldChg chg="modSp mod">
        <pc:chgData name="Aurore COLIN" userId="2b796b35-8c2e-4666-99fd-9af50b8a1fb9" providerId="ADAL" clId="{FA46E3D3-E655-4B45-B28F-07BFBD419784}" dt="2022-12-13T22:00:51.570" v="167" actId="20577"/>
        <pc:sldMkLst>
          <pc:docMk/>
          <pc:sldMk cId="187308065" sldId="865"/>
        </pc:sldMkLst>
        <pc:spChg chg="mod">
          <ac:chgData name="Aurore COLIN" userId="2b796b35-8c2e-4666-99fd-9af50b8a1fb9" providerId="ADAL" clId="{FA46E3D3-E655-4B45-B28F-07BFBD419784}" dt="2022-12-13T22:00:51.570" v="167" actId="20577"/>
          <ac:spMkLst>
            <pc:docMk/>
            <pc:sldMk cId="187308065" sldId="865"/>
            <ac:spMk id="3" creationId="{EC5877A3-9A3F-8517-1397-FFF9327A1549}"/>
          </ac:spMkLst>
        </pc:spChg>
      </pc:sldChg>
      <pc:sldChg chg="modSp mod">
        <pc:chgData name="Aurore COLIN" userId="2b796b35-8c2e-4666-99fd-9af50b8a1fb9" providerId="ADAL" clId="{FA46E3D3-E655-4B45-B28F-07BFBD419784}" dt="2022-12-13T22:00:55.158" v="171" actId="20577"/>
        <pc:sldMkLst>
          <pc:docMk/>
          <pc:sldMk cId="2659404557" sldId="866"/>
        </pc:sldMkLst>
        <pc:spChg chg="mod">
          <ac:chgData name="Aurore COLIN" userId="2b796b35-8c2e-4666-99fd-9af50b8a1fb9" providerId="ADAL" clId="{FA46E3D3-E655-4B45-B28F-07BFBD419784}" dt="2022-12-13T22:00:55.158" v="171" actId="20577"/>
          <ac:spMkLst>
            <pc:docMk/>
            <pc:sldMk cId="2659404557" sldId="866"/>
            <ac:spMk id="3" creationId="{EC5877A3-9A3F-8517-1397-FFF9327A1549}"/>
          </ac:spMkLst>
        </pc:spChg>
      </pc:sldChg>
      <pc:sldChg chg="modSp mod">
        <pc:chgData name="Aurore COLIN" userId="2b796b35-8c2e-4666-99fd-9af50b8a1fb9" providerId="ADAL" clId="{FA46E3D3-E655-4B45-B28F-07BFBD419784}" dt="2022-12-13T21:56:17.405" v="93" actId="20577"/>
        <pc:sldMkLst>
          <pc:docMk/>
          <pc:sldMk cId="190232005" sldId="868"/>
        </pc:sldMkLst>
        <pc:spChg chg="mod">
          <ac:chgData name="Aurore COLIN" userId="2b796b35-8c2e-4666-99fd-9af50b8a1fb9" providerId="ADAL" clId="{FA46E3D3-E655-4B45-B28F-07BFBD419784}" dt="2022-12-13T21:56:17.405" v="93" actId="20577"/>
          <ac:spMkLst>
            <pc:docMk/>
            <pc:sldMk cId="190232005" sldId="868"/>
            <ac:spMk id="17" creationId="{D393A4E8-93A7-6B8A-76BD-DFB1794D88E9}"/>
          </ac:spMkLst>
        </pc:spChg>
      </pc:sldChg>
      <pc:sldChg chg="modSp mod">
        <pc:chgData name="Aurore COLIN" userId="2b796b35-8c2e-4666-99fd-9af50b8a1fb9" providerId="ADAL" clId="{FA46E3D3-E655-4B45-B28F-07BFBD419784}" dt="2022-12-13T21:55:31.525" v="76" actId="20577"/>
        <pc:sldMkLst>
          <pc:docMk/>
          <pc:sldMk cId="2541805010" sldId="874"/>
        </pc:sldMkLst>
        <pc:spChg chg="mod">
          <ac:chgData name="Aurore COLIN" userId="2b796b35-8c2e-4666-99fd-9af50b8a1fb9" providerId="ADAL" clId="{FA46E3D3-E655-4B45-B28F-07BFBD419784}" dt="2022-12-13T21:55:31.525" v="76" actId="20577"/>
          <ac:spMkLst>
            <pc:docMk/>
            <pc:sldMk cId="2541805010" sldId="874"/>
            <ac:spMk id="3" creationId="{FF666C14-6FE1-47D0-BF83-4B7B0C0C3DE0}"/>
          </ac:spMkLst>
        </pc:spChg>
      </pc:sldChg>
      <pc:sldChg chg="modSp mod">
        <pc:chgData name="Aurore COLIN" userId="2b796b35-8c2e-4666-99fd-9af50b8a1fb9" providerId="ADAL" clId="{FA46E3D3-E655-4B45-B28F-07BFBD419784}" dt="2022-12-13T21:55:35.718" v="78" actId="20577"/>
        <pc:sldMkLst>
          <pc:docMk/>
          <pc:sldMk cId="1804147515" sldId="875"/>
        </pc:sldMkLst>
        <pc:spChg chg="mod">
          <ac:chgData name="Aurore COLIN" userId="2b796b35-8c2e-4666-99fd-9af50b8a1fb9" providerId="ADAL" clId="{FA46E3D3-E655-4B45-B28F-07BFBD419784}" dt="2022-12-13T21:55:35.718" v="78" actId="20577"/>
          <ac:spMkLst>
            <pc:docMk/>
            <pc:sldMk cId="1804147515" sldId="875"/>
            <ac:spMk id="5" creationId="{1D57A821-0B2D-025F-2CFA-46B9FC818B4A}"/>
          </ac:spMkLst>
        </pc:spChg>
      </pc:sldChg>
      <pc:sldChg chg="modSp mod">
        <pc:chgData name="Aurore COLIN" userId="2b796b35-8c2e-4666-99fd-9af50b8a1fb9" providerId="ADAL" clId="{FA46E3D3-E655-4B45-B28F-07BFBD419784}" dt="2022-12-13T21:55:41.645" v="80" actId="20577"/>
        <pc:sldMkLst>
          <pc:docMk/>
          <pc:sldMk cId="1263176516" sldId="876"/>
        </pc:sldMkLst>
        <pc:spChg chg="mod">
          <ac:chgData name="Aurore COLIN" userId="2b796b35-8c2e-4666-99fd-9af50b8a1fb9" providerId="ADAL" clId="{FA46E3D3-E655-4B45-B28F-07BFBD419784}" dt="2022-12-13T21:55:41.645" v="80" actId="20577"/>
          <ac:spMkLst>
            <pc:docMk/>
            <pc:sldMk cId="1263176516" sldId="876"/>
            <ac:spMk id="5" creationId="{1D57A821-0B2D-025F-2CFA-46B9FC818B4A}"/>
          </ac:spMkLst>
        </pc:spChg>
        <pc:spChg chg="mod">
          <ac:chgData name="Aurore COLIN" userId="2b796b35-8c2e-4666-99fd-9af50b8a1fb9" providerId="ADAL" clId="{FA46E3D3-E655-4B45-B28F-07BFBD419784}" dt="2022-12-13T21:55:19.731" v="73" actId="1076"/>
          <ac:spMkLst>
            <pc:docMk/>
            <pc:sldMk cId="1263176516" sldId="876"/>
            <ac:spMk id="6" creationId="{445B631C-B6F4-473C-BBA3-A0FD0C764774}"/>
          </ac:spMkLst>
        </pc:spChg>
      </pc:sldChg>
      <pc:sldChg chg="modSp mod">
        <pc:chgData name="Aurore COLIN" userId="2b796b35-8c2e-4666-99fd-9af50b8a1fb9" providerId="ADAL" clId="{FA46E3D3-E655-4B45-B28F-07BFBD419784}" dt="2022-12-13T22:00:28.648" v="161"/>
        <pc:sldMkLst>
          <pc:docMk/>
          <pc:sldMk cId="1266786030" sldId="877"/>
        </pc:sldMkLst>
        <pc:spChg chg="mod">
          <ac:chgData name="Aurore COLIN" userId="2b796b35-8c2e-4666-99fd-9af50b8a1fb9" providerId="ADAL" clId="{FA46E3D3-E655-4B45-B28F-07BFBD419784}" dt="2022-12-13T22:00:28.648" v="161"/>
          <ac:spMkLst>
            <pc:docMk/>
            <pc:sldMk cId="1266786030" sldId="877"/>
            <ac:spMk id="9" creationId="{F2F09C2A-64B1-2FB6-BDED-757858F1313B}"/>
          </ac:spMkLst>
        </pc:spChg>
      </pc:sldChg>
      <pc:sldChg chg="modSp mod">
        <pc:chgData name="Aurore COLIN" userId="2b796b35-8c2e-4666-99fd-9af50b8a1fb9" providerId="ADAL" clId="{FA46E3D3-E655-4B45-B28F-07BFBD419784}" dt="2022-12-13T21:56:45.070" v="105" actId="20577"/>
        <pc:sldMkLst>
          <pc:docMk/>
          <pc:sldMk cId="818256613" sldId="896"/>
        </pc:sldMkLst>
        <pc:spChg chg="mod">
          <ac:chgData name="Aurore COLIN" userId="2b796b35-8c2e-4666-99fd-9af50b8a1fb9" providerId="ADAL" clId="{FA46E3D3-E655-4B45-B28F-07BFBD419784}" dt="2022-12-13T21:56:45.070" v="105" actId="20577"/>
          <ac:spMkLst>
            <pc:docMk/>
            <pc:sldMk cId="818256613" sldId="896"/>
            <ac:spMk id="3" creationId="{FF666C14-6FE1-47D0-BF83-4B7B0C0C3DE0}"/>
          </ac:spMkLst>
        </pc:spChg>
      </pc:sldChg>
      <pc:sldChg chg="modSp mod">
        <pc:chgData name="Aurore COLIN" userId="2b796b35-8c2e-4666-99fd-9af50b8a1fb9" providerId="ADAL" clId="{FA46E3D3-E655-4B45-B28F-07BFBD419784}" dt="2022-12-13T21:56:41.029" v="103" actId="20577"/>
        <pc:sldMkLst>
          <pc:docMk/>
          <pc:sldMk cId="1972583928" sldId="897"/>
        </pc:sldMkLst>
        <pc:spChg chg="mod">
          <ac:chgData name="Aurore COLIN" userId="2b796b35-8c2e-4666-99fd-9af50b8a1fb9" providerId="ADAL" clId="{FA46E3D3-E655-4B45-B28F-07BFBD419784}" dt="2022-12-13T21:56:41.029" v="103" actId="20577"/>
          <ac:spMkLst>
            <pc:docMk/>
            <pc:sldMk cId="1972583928" sldId="897"/>
            <ac:spMk id="3" creationId="{FF666C14-6FE1-47D0-BF83-4B7B0C0C3DE0}"/>
          </ac:spMkLst>
        </pc:spChg>
      </pc:sldChg>
      <pc:sldChg chg="modSp mod">
        <pc:chgData name="Aurore COLIN" userId="2b796b35-8c2e-4666-99fd-9af50b8a1fb9" providerId="ADAL" clId="{FA46E3D3-E655-4B45-B28F-07BFBD419784}" dt="2022-12-13T21:56:53.715" v="109" actId="20577"/>
        <pc:sldMkLst>
          <pc:docMk/>
          <pc:sldMk cId="3384701652" sldId="898"/>
        </pc:sldMkLst>
        <pc:spChg chg="mod">
          <ac:chgData name="Aurore COLIN" userId="2b796b35-8c2e-4666-99fd-9af50b8a1fb9" providerId="ADAL" clId="{FA46E3D3-E655-4B45-B28F-07BFBD419784}" dt="2022-12-13T21:56:53.715" v="109" actId="20577"/>
          <ac:spMkLst>
            <pc:docMk/>
            <pc:sldMk cId="3384701652" sldId="898"/>
            <ac:spMk id="3" creationId="{FF666C14-6FE1-47D0-BF83-4B7B0C0C3DE0}"/>
          </ac:spMkLst>
        </pc:spChg>
      </pc:sldChg>
      <pc:sldChg chg="modSp mod">
        <pc:chgData name="Aurore COLIN" userId="2b796b35-8c2e-4666-99fd-9af50b8a1fb9" providerId="ADAL" clId="{FA46E3D3-E655-4B45-B28F-07BFBD419784}" dt="2022-12-13T21:57:08.989" v="117" actId="20577"/>
        <pc:sldMkLst>
          <pc:docMk/>
          <pc:sldMk cId="533130860" sldId="901"/>
        </pc:sldMkLst>
        <pc:spChg chg="mod">
          <ac:chgData name="Aurore COLIN" userId="2b796b35-8c2e-4666-99fd-9af50b8a1fb9" providerId="ADAL" clId="{FA46E3D3-E655-4B45-B28F-07BFBD419784}" dt="2022-12-13T21:57:08.989" v="117" actId="20577"/>
          <ac:spMkLst>
            <pc:docMk/>
            <pc:sldMk cId="533130860" sldId="901"/>
            <ac:spMk id="5" creationId="{1D57A821-0B2D-025F-2CFA-46B9FC818B4A}"/>
          </ac:spMkLst>
        </pc:spChg>
      </pc:sldChg>
      <pc:sldChg chg="modSp mod">
        <pc:chgData name="Aurore COLIN" userId="2b796b35-8c2e-4666-99fd-9af50b8a1fb9" providerId="ADAL" clId="{FA46E3D3-E655-4B45-B28F-07BFBD419784}" dt="2022-12-13T21:57:12.858" v="119" actId="20577"/>
        <pc:sldMkLst>
          <pc:docMk/>
          <pc:sldMk cId="4122864822" sldId="902"/>
        </pc:sldMkLst>
        <pc:spChg chg="mod">
          <ac:chgData name="Aurore COLIN" userId="2b796b35-8c2e-4666-99fd-9af50b8a1fb9" providerId="ADAL" clId="{FA46E3D3-E655-4B45-B28F-07BFBD419784}" dt="2022-12-13T21:57:12.858" v="119" actId="20577"/>
          <ac:spMkLst>
            <pc:docMk/>
            <pc:sldMk cId="4122864822" sldId="902"/>
            <ac:spMk id="3" creationId="{FF666C14-6FE1-47D0-BF83-4B7B0C0C3DE0}"/>
          </ac:spMkLst>
        </pc:spChg>
      </pc:sldChg>
      <pc:sldChg chg="modSp mod">
        <pc:chgData name="Aurore COLIN" userId="2b796b35-8c2e-4666-99fd-9af50b8a1fb9" providerId="ADAL" clId="{FA46E3D3-E655-4B45-B28F-07BFBD419784}" dt="2022-12-13T21:57:27.847" v="124" actId="20577"/>
        <pc:sldMkLst>
          <pc:docMk/>
          <pc:sldMk cId="2471236604" sldId="903"/>
        </pc:sldMkLst>
        <pc:spChg chg="mod">
          <ac:chgData name="Aurore COLIN" userId="2b796b35-8c2e-4666-99fd-9af50b8a1fb9" providerId="ADAL" clId="{FA46E3D3-E655-4B45-B28F-07BFBD419784}" dt="2022-12-13T21:57:27.847" v="124" actId="20577"/>
          <ac:spMkLst>
            <pc:docMk/>
            <pc:sldMk cId="2471236604" sldId="903"/>
            <ac:spMk id="5" creationId="{1D57A821-0B2D-025F-2CFA-46B9FC818B4A}"/>
          </ac:spMkLst>
        </pc:spChg>
      </pc:sldChg>
      <pc:sldChg chg="modSp mod">
        <pc:chgData name="Aurore COLIN" userId="2b796b35-8c2e-4666-99fd-9af50b8a1fb9" providerId="ADAL" clId="{FA46E3D3-E655-4B45-B28F-07BFBD419784}" dt="2022-12-13T21:57:38.526" v="129"/>
        <pc:sldMkLst>
          <pc:docMk/>
          <pc:sldMk cId="1467712496" sldId="908"/>
        </pc:sldMkLst>
        <pc:spChg chg="mod">
          <ac:chgData name="Aurore COLIN" userId="2b796b35-8c2e-4666-99fd-9af50b8a1fb9" providerId="ADAL" clId="{FA46E3D3-E655-4B45-B28F-07BFBD419784}" dt="2022-12-13T21:57:35.391" v="128" actId="20577"/>
          <ac:spMkLst>
            <pc:docMk/>
            <pc:sldMk cId="1467712496" sldId="908"/>
            <ac:spMk id="5" creationId="{1D57A821-0B2D-025F-2CFA-46B9FC818B4A}"/>
          </ac:spMkLst>
        </pc:spChg>
        <pc:spChg chg="mod">
          <ac:chgData name="Aurore COLIN" userId="2b796b35-8c2e-4666-99fd-9af50b8a1fb9" providerId="ADAL" clId="{FA46E3D3-E655-4B45-B28F-07BFBD419784}" dt="2022-12-13T21:57:38.526" v="129"/>
          <ac:spMkLst>
            <pc:docMk/>
            <pc:sldMk cId="1467712496" sldId="908"/>
            <ac:spMk id="6" creationId="{445B631C-B6F4-473C-BBA3-A0FD0C764774}"/>
          </ac:spMkLst>
        </pc:spChg>
      </pc:sldChg>
      <pc:sldChg chg="modSp mod">
        <pc:chgData name="Aurore COLIN" userId="2b796b35-8c2e-4666-99fd-9af50b8a1fb9" providerId="ADAL" clId="{FA46E3D3-E655-4B45-B28F-07BFBD419784}" dt="2022-12-13T21:57:48.058" v="133" actId="20577"/>
        <pc:sldMkLst>
          <pc:docMk/>
          <pc:sldMk cId="400153561" sldId="912"/>
        </pc:sldMkLst>
        <pc:spChg chg="mod">
          <ac:chgData name="Aurore COLIN" userId="2b796b35-8c2e-4666-99fd-9af50b8a1fb9" providerId="ADAL" clId="{FA46E3D3-E655-4B45-B28F-07BFBD419784}" dt="2022-12-13T21:57:48.058" v="133" actId="20577"/>
          <ac:spMkLst>
            <pc:docMk/>
            <pc:sldMk cId="400153561" sldId="912"/>
            <ac:spMk id="3" creationId="{FF666C14-6FE1-47D0-BF83-4B7B0C0C3DE0}"/>
          </ac:spMkLst>
        </pc:spChg>
      </pc:sldChg>
      <pc:sldChg chg="modSp mod">
        <pc:chgData name="Aurore COLIN" userId="2b796b35-8c2e-4666-99fd-9af50b8a1fb9" providerId="ADAL" clId="{FA46E3D3-E655-4B45-B28F-07BFBD419784}" dt="2022-12-13T21:57:52.009" v="135" actId="20577"/>
        <pc:sldMkLst>
          <pc:docMk/>
          <pc:sldMk cId="1207035002" sldId="913"/>
        </pc:sldMkLst>
        <pc:spChg chg="mod">
          <ac:chgData name="Aurore COLIN" userId="2b796b35-8c2e-4666-99fd-9af50b8a1fb9" providerId="ADAL" clId="{FA46E3D3-E655-4B45-B28F-07BFBD419784}" dt="2022-12-13T21:57:52.009" v="135" actId="20577"/>
          <ac:spMkLst>
            <pc:docMk/>
            <pc:sldMk cId="1207035002" sldId="913"/>
            <ac:spMk id="3" creationId="{FF666C14-6FE1-47D0-BF83-4B7B0C0C3DE0}"/>
          </ac:spMkLst>
        </pc:spChg>
      </pc:sldChg>
      <pc:sldChg chg="modSp mod">
        <pc:chgData name="Aurore COLIN" userId="2b796b35-8c2e-4666-99fd-9af50b8a1fb9" providerId="ADAL" clId="{FA46E3D3-E655-4B45-B28F-07BFBD419784}" dt="2022-12-13T21:57:56.894" v="137" actId="20577"/>
        <pc:sldMkLst>
          <pc:docMk/>
          <pc:sldMk cId="3689719099" sldId="916"/>
        </pc:sldMkLst>
        <pc:spChg chg="mod">
          <ac:chgData name="Aurore COLIN" userId="2b796b35-8c2e-4666-99fd-9af50b8a1fb9" providerId="ADAL" clId="{FA46E3D3-E655-4B45-B28F-07BFBD419784}" dt="2022-12-13T21:57:56.894" v="137" actId="20577"/>
          <ac:spMkLst>
            <pc:docMk/>
            <pc:sldMk cId="3689719099" sldId="916"/>
            <ac:spMk id="5" creationId="{1D57A821-0B2D-025F-2CFA-46B9FC818B4A}"/>
          </ac:spMkLst>
        </pc:spChg>
      </pc:sldChg>
      <pc:sldChg chg="modSp mod">
        <pc:chgData name="Aurore COLIN" userId="2b796b35-8c2e-4666-99fd-9af50b8a1fb9" providerId="ADAL" clId="{FA46E3D3-E655-4B45-B28F-07BFBD419784}" dt="2022-12-13T21:58:12.965" v="147" actId="20577"/>
        <pc:sldMkLst>
          <pc:docMk/>
          <pc:sldMk cId="1928026153" sldId="917"/>
        </pc:sldMkLst>
        <pc:spChg chg="mod">
          <ac:chgData name="Aurore COLIN" userId="2b796b35-8c2e-4666-99fd-9af50b8a1fb9" providerId="ADAL" clId="{FA46E3D3-E655-4B45-B28F-07BFBD419784}" dt="2022-12-13T21:58:12.965" v="147" actId="20577"/>
          <ac:spMkLst>
            <pc:docMk/>
            <pc:sldMk cId="1928026153" sldId="917"/>
            <ac:spMk id="5" creationId="{1D57A821-0B2D-025F-2CFA-46B9FC818B4A}"/>
          </ac:spMkLst>
        </pc:spChg>
      </pc:sldChg>
      <pc:sldChg chg="modSp mod">
        <pc:chgData name="Aurore COLIN" userId="2b796b35-8c2e-4666-99fd-9af50b8a1fb9" providerId="ADAL" clId="{FA46E3D3-E655-4B45-B28F-07BFBD419784}" dt="2022-12-13T21:58:18.047" v="149" actId="20577"/>
        <pc:sldMkLst>
          <pc:docMk/>
          <pc:sldMk cId="2791522041" sldId="918"/>
        </pc:sldMkLst>
        <pc:spChg chg="mod">
          <ac:chgData name="Aurore COLIN" userId="2b796b35-8c2e-4666-99fd-9af50b8a1fb9" providerId="ADAL" clId="{FA46E3D3-E655-4B45-B28F-07BFBD419784}" dt="2022-12-13T21:58:18.047" v="149" actId="20577"/>
          <ac:spMkLst>
            <pc:docMk/>
            <pc:sldMk cId="2791522041" sldId="918"/>
            <ac:spMk id="5" creationId="{1D57A821-0B2D-025F-2CFA-46B9FC818B4A}"/>
          </ac:spMkLst>
        </pc:spChg>
      </pc:sldChg>
      <pc:sldChg chg="modSp mod">
        <pc:chgData name="Aurore COLIN" userId="2b796b35-8c2e-4666-99fd-9af50b8a1fb9" providerId="ADAL" clId="{FA46E3D3-E655-4B45-B28F-07BFBD419784}" dt="2022-12-13T21:58:24.308" v="151" actId="20577"/>
        <pc:sldMkLst>
          <pc:docMk/>
          <pc:sldMk cId="2664602482" sldId="919"/>
        </pc:sldMkLst>
        <pc:spChg chg="mod">
          <ac:chgData name="Aurore COLIN" userId="2b796b35-8c2e-4666-99fd-9af50b8a1fb9" providerId="ADAL" clId="{FA46E3D3-E655-4B45-B28F-07BFBD419784}" dt="2022-12-13T21:58:24.308" v="151" actId="20577"/>
          <ac:spMkLst>
            <pc:docMk/>
            <pc:sldMk cId="2664602482" sldId="919"/>
            <ac:spMk id="5" creationId="{1D57A821-0B2D-025F-2CFA-46B9FC818B4A}"/>
          </ac:spMkLst>
        </pc:spChg>
      </pc:sldChg>
      <pc:sldChg chg="modSp mod">
        <pc:chgData name="Aurore COLIN" userId="2b796b35-8c2e-4666-99fd-9af50b8a1fb9" providerId="ADAL" clId="{FA46E3D3-E655-4B45-B28F-07BFBD419784}" dt="2022-12-13T21:58:04" v="143" actId="20577"/>
        <pc:sldMkLst>
          <pc:docMk/>
          <pc:sldMk cId="1866249160" sldId="922"/>
        </pc:sldMkLst>
        <pc:spChg chg="mod">
          <ac:chgData name="Aurore COLIN" userId="2b796b35-8c2e-4666-99fd-9af50b8a1fb9" providerId="ADAL" clId="{FA46E3D3-E655-4B45-B28F-07BFBD419784}" dt="2022-12-13T21:58:04" v="143" actId="20577"/>
          <ac:spMkLst>
            <pc:docMk/>
            <pc:sldMk cId="1866249160" sldId="922"/>
            <ac:spMk id="3" creationId="{FF666C14-6FE1-47D0-BF83-4B7B0C0C3DE0}"/>
          </ac:spMkLst>
        </pc:spChg>
      </pc:sldChg>
      <pc:sldChg chg="modSp mod">
        <pc:chgData name="Aurore COLIN" userId="2b796b35-8c2e-4666-99fd-9af50b8a1fb9" providerId="ADAL" clId="{FA46E3D3-E655-4B45-B28F-07BFBD419784}" dt="2022-12-13T21:57:31.481" v="126" actId="20577"/>
        <pc:sldMkLst>
          <pc:docMk/>
          <pc:sldMk cId="592960964" sldId="923"/>
        </pc:sldMkLst>
        <pc:spChg chg="mod">
          <ac:chgData name="Aurore COLIN" userId="2b796b35-8c2e-4666-99fd-9af50b8a1fb9" providerId="ADAL" clId="{FA46E3D3-E655-4B45-B28F-07BFBD419784}" dt="2022-12-13T21:57:31.481" v="126" actId="20577"/>
          <ac:spMkLst>
            <pc:docMk/>
            <pc:sldMk cId="592960964" sldId="923"/>
            <ac:spMk id="5" creationId="{1D57A821-0B2D-025F-2CFA-46B9FC818B4A}"/>
          </ac:spMkLst>
        </pc:spChg>
      </pc:sldChg>
      <pc:sldChg chg="modSp mod">
        <pc:chgData name="Aurore COLIN" userId="2b796b35-8c2e-4666-99fd-9af50b8a1fb9" providerId="ADAL" clId="{FA46E3D3-E655-4B45-B28F-07BFBD419784}" dt="2022-12-13T21:58:29.876" v="153" actId="20577"/>
        <pc:sldMkLst>
          <pc:docMk/>
          <pc:sldMk cId="1097920753" sldId="4424"/>
        </pc:sldMkLst>
        <pc:spChg chg="mod">
          <ac:chgData name="Aurore COLIN" userId="2b796b35-8c2e-4666-99fd-9af50b8a1fb9" providerId="ADAL" clId="{FA46E3D3-E655-4B45-B28F-07BFBD419784}" dt="2022-12-13T21:58:29.876" v="153" actId="20577"/>
          <ac:spMkLst>
            <pc:docMk/>
            <pc:sldMk cId="1097920753" sldId="4424"/>
            <ac:spMk id="5" creationId="{1D57A821-0B2D-025F-2CFA-46B9FC818B4A}"/>
          </ac:spMkLst>
        </pc:spChg>
      </pc:sldChg>
    </pc:docChg>
  </pc:docChgLst>
  <pc:docChgLst>
    <pc:chgData name="Aurore COLIN" userId="2b796b35-8c2e-4666-99fd-9af50b8a1fb9" providerId="ADAL" clId="{E0BB0E51-9969-4ACF-B087-3CA04E1FFAE7}"/>
    <pc:docChg chg="undo custSel addSld delSld modSld sldOrd">
      <pc:chgData name="Aurore COLIN" userId="2b796b35-8c2e-4666-99fd-9af50b8a1fb9" providerId="ADAL" clId="{E0BB0E51-9969-4ACF-B087-3CA04E1FFAE7}" dt="2023-03-04T16:38:28.325" v="4633"/>
      <pc:docMkLst>
        <pc:docMk/>
      </pc:docMkLst>
      <pc:sldChg chg="del">
        <pc:chgData name="Aurore COLIN" userId="2b796b35-8c2e-4666-99fd-9af50b8a1fb9" providerId="ADAL" clId="{E0BB0E51-9969-4ACF-B087-3CA04E1FFAE7}" dt="2023-03-04T16:37:35.779" v="4629" actId="2696"/>
        <pc:sldMkLst>
          <pc:docMk/>
          <pc:sldMk cId="203108361" sldId="350"/>
        </pc:sldMkLst>
      </pc:sldChg>
      <pc:sldChg chg="add">
        <pc:chgData name="Aurore COLIN" userId="2b796b35-8c2e-4666-99fd-9af50b8a1fb9" providerId="ADAL" clId="{E0BB0E51-9969-4ACF-B087-3CA04E1FFAE7}" dt="2023-03-04T16:37:50.136" v="4630"/>
        <pc:sldMkLst>
          <pc:docMk/>
          <pc:sldMk cId="1627913461" sldId="350"/>
        </pc:sldMkLst>
      </pc:sldChg>
      <pc:sldChg chg="modSp mod delCm modCm">
        <pc:chgData name="Aurore COLIN" userId="2b796b35-8c2e-4666-99fd-9af50b8a1fb9" providerId="ADAL" clId="{E0BB0E51-9969-4ACF-B087-3CA04E1FFAE7}" dt="2023-03-04T14:16:43.175" v="586" actId="20577"/>
        <pc:sldMkLst>
          <pc:docMk/>
          <pc:sldMk cId="2373527281" sldId="355"/>
        </pc:sldMkLst>
        <pc:spChg chg="mod">
          <ac:chgData name="Aurore COLIN" userId="2b796b35-8c2e-4666-99fd-9af50b8a1fb9" providerId="ADAL" clId="{E0BB0E51-9969-4ACF-B087-3CA04E1FFAE7}" dt="2023-03-04T14:16:43.175" v="586" actId="20577"/>
          <ac:spMkLst>
            <pc:docMk/>
            <pc:sldMk cId="2373527281" sldId="355"/>
            <ac:spMk id="5" creationId="{3D383148-6F4B-B66B-3C26-FB0812F7F815}"/>
          </ac:spMkLst>
        </pc:spChg>
        <pc:extLst>
          <p:ext xmlns:p="http://schemas.openxmlformats.org/presentationml/2006/main" uri="{D6D511B9-2390-475A-947B-AFAB55BFBCF1}">
            <pc226:cmChg xmlns:pc226="http://schemas.microsoft.com/office/powerpoint/2022/06/main/command" chg="del mod">
              <pc226:chgData name="Aurore COLIN" userId="2b796b35-8c2e-4666-99fd-9af50b8a1fb9" providerId="ADAL" clId="{E0BB0E51-9969-4ACF-B087-3CA04E1FFAE7}" dt="2023-03-04T14:16:22.081" v="518"/>
              <pc2:cmMkLst xmlns:pc2="http://schemas.microsoft.com/office/powerpoint/2019/9/main/command">
                <pc:docMk/>
                <pc:sldMk cId="2373527281" sldId="355"/>
                <pc2:cmMk id="{EAA3A8C6-AE0E-4F34-9BFD-FB066874F573}"/>
              </pc2:cmMkLst>
            </pc226:cmChg>
          </p:ext>
        </pc:extLst>
      </pc:sldChg>
      <pc:sldChg chg="modSp mod">
        <pc:chgData name="Aurore COLIN" userId="2b796b35-8c2e-4666-99fd-9af50b8a1fb9" providerId="ADAL" clId="{E0BB0E51-9969-4ACF-B087-3CA04E1FFAE7}" dt="2023-03-04T14:17:15.225" v="589" actId="20577"/>
        <pc:sldMkLst>
          <pc:docMk/>
          <pc:sldMk cId="2042932379" sldId="358"/>
        </pc:sldMkLst>
        <pc:spChg chg="mod">
          <ac:chgData name="Aurore COLIN" userId="2b796b35-8c2e-4666-99fd-9af50b8a1fb9" providerId="ADAL" clId="{E0BB0E51-9969-4ACF-B087-3CA04E1FFAE7}" dt="2023-03-04T14:17:15.225" v="589" actId="20577"/>
          <ac:spMkLst>
            <pc:docMk/>
            <pc:sldMk cId="2042932379" sldId="358"/>
            <ac:spMk id="3" creationId="{0A9D28C2-8C92-1D47-4822-BF8247CAB6ED}"/>
          </ac:spMkLst>
        </pc:spChg>
      </pc:sldChg>
      <pc:sldChg chg="del">
        <pc:chgData name="Aurore COLIN" userId="2b796b35-8c2e-4666-99fd-9af50b8a1fb9" providerId="ADAL" clId="{E0BB0E51-9969-4ACF-B087-3CA04E1FFAE7}" dt="2023-03-04T14:17:27.119" v="591" actId="2696"/>
        <pc:sldMkLst>
          <pc:docMk/>
          <pc:sldMk cId="768025966" sldId="368"/>
        </pc:sldMkLst>
      </pc:sldChg>
      <pc:sldChg chg="modSp mod">
        <pc:chgData name="Aurore COLIN" userId="2b796b35-8c2e-4666-99fd-9af50b8a1fb9" providerId="ADAL" clId="{E0BB0E51-9969-4ACF-B087-3CA04E1FFAE7}" dt="2023-03-04T12:34:36.941" v="330" actId="20577"/>
        <pc:sldMkLst>
          <pc:docMk/>
          <pc:sldMk cId="2597235924" sldId="737"/>
        </pc:sldMkLst>
        <pc:spChg chg="mod">
          <ac:chgData name="Aurore COLIN" userId="2b796b35-8c2e-4666-99fd-9af50b8a1fb9" providerId="ADAL" clId="{E0BB0E51-9969-4ACF-B087-3CA04E1FFAE7}" dt="2023-03-04T12:34:36.941" v="330" actId="20577"/>
          <ac:spMkLst>
            <pc:docMk/>
            <pc:sldMk cId="2597235924" sldId="737"/>
            <ac:spMk id="13" creationId="{A6FB5399-BB42-60A0-884B-074FD2B8FF41}"/>
          </ac:spMkLst>
        </pc:spChg>
      </pc:sldChg>
      <pc:sldChg chg="modSp mod">
        <pc:chgData name="Aurore COLIN" userId="2b796b35-8c2e-4666-99fd-9af50b8a1fb9" providerId="ADAL" clId="{E0BB0E51-9969-4ACF-B087-3CA04E1FFAE7}" dt="2023-03-04T12:34:42.433" v="336" actId="20577"/>
        <pc:sldMkLst>
          <pc:docMk/>
          <pc:sldMk cId="3838899522" sldId="738"/>
        </pc:sldMkLst>
        <pc:spChg chg="mod">
          <ac:chgData name="Aurore COLIN" userId="2b796b35-8c2e-4666-99fd-9af50b8a1fb9" providerId="ADAL" clId="{E0BB0E51-9969-4ACF-B087-3CA04E1FFAE7}" dt="2023-03-04T12:34:42.433" v="336" actId="20577"/>
          <ac:spMkLst>
            <pc:docMk/>
            <pc:sldMk cId="3838899522" sldId="738"/>
            <ac:spMk id="10" creationId="{2A6816C3-27C7-30CD-AD27-E94E7F6D9593}"/>
          </ac:spMkLst>
        </pc:spChg>
      </pc:sldChg>
      <pc:sldChg chg="modSp mod">
        <pc:chgData name="Aurore COLIN" userId="2b796b35-8c2e-4666-99fd-9af50b8a1fb9" providerId="ADAL" clId="{E0BB0E51-9969-4ACF-B087-3CA04E1FFAE7}" dt="2023-03-04T12:34:13.913" v="317" actId="20577"/>
        <pc:sldMkLst>
          <pc:docMk/>
          <pc:sldMk cId="2918584290" sldId="741"/>
        </pc:sldMkLst>
        <pc:spChg chg="mod">
          <ac:chgData name="Aurore COLIN" userId="2b796b35-8c2e-4666-99fd-9af50b8a1fb9" providerId="ADAL" clId="{E0BB0E51-9969-4ACF-B087-3CA04E1FFAE7}" dt="2023-03-04T12:34:13.913" v="317" actId="20577"/>
          <ac:spMkLst>
            <pc:docMk/>
            <pc:sldMk cId="2918584290" sldId="741"/>
            <ac:spMk id="3" creationId="{9B480FF3-63DA-DD5C-19CB-E8DD2461846D}"/>
          </ac:spMkLst>
        </pc:spChg>
      </pc:sldChg>
      <pc:sldChg chg="modSp mod">
        <pc:chgData name="Aurore COLIN" userId="2b796b35-8c2e-4666-99fd-9af50b8a1fb9" providerId="ADAL" clId="{E0BB0E51-9969-4ACF-B087-3CA04E1FFAE7}" dt="2023-03-04T12:34:08.447" v="311" actId="20577"/>
        <pc:sldMkLst>
          <pc:docMk/>
          <pc:sldMk cId="1340490902" sldId="742"/>
        </pc:sldMkLst>
        <pc:spChg chg="mod">
          <ac:chgData name="Aurore COLIN" userId="2b796b35-8c2e-4666-99fd-9af50b8a1fb9" providerId="ADAL" clId="{E0BB0E51-9969-4ACF-B087-3CA04E1FFAE7}" dt="2023-03-04T12:34:08.447" v="311" actId="20577"/>
          <ac:spMkLst>
            <pc:docMk/>
            <pc:sldMk cId="1340490902" sldId="742"/>
            <ac:spMk id="5" creationId="{F0A22461-981C-AC38-011B-8593BF2D5F17}"/>
          </ac:spMkLst>
        </pc:spChg>
      </pc:sldChg>
      <pc:sldChg chg="del">
        <pc:chgData name="Aurore COLIN" userId="2b796b35-8c2e-4666-99fd-9af50b8a1fb9" providerId="ADAL" clId="{E0BB0E51-9969-4ACF-B087-3CA04E1FFAE7}" dt="2023-03-04T16:37:57.462" v="4631" actId="47"/>
        <pc:sldMkLst>
          <pc:docMk/>
          <pc:sldMk cId="3986968754" sldId="766"/>
        </pc:sldMkLst>
      </pc:sldChg>
      <pc:sldChg chg="add">
        <pc:chgData name="Aurore COLIN" userId="2b796b35-8c2e-4666-99fd-9af50b8a1fb9" providerId="ADAL" clId="{E0BB0E51-9969-4ACF-B087-3CA04E1FFAE7}" dt="2023-03-04T16:37:50.136" v="4630"/>
        <pc:sldMkLst>
          <pc:docMk/>
          <pc:sldMk cId="1326199877" sldId="792"/>
        </pc:sldMkLst>
      </pc:sldChg>
      <pc:sldChg chg="del">
        <pc:chgData name="Aurore COLIN" userId="2b796b35-8c2e-4666-99fd-9af50b8a1fb9" providerId="ADAL" clId="{E0BB0E51-9969-4ACF-B087-3CA04E1FFAE7}" dt="2023-03-04T16:37:35.779" v="4629" actId="2696"/>
        <pc:sldMkLst>
          <pc:docMk/>
          <pc:sldMk cId="2777122209" sldId="792"/>
        </pc:sldMkLst>
      </pc:sldChg>
      <pc:sldChg chg="add">
        <pc:chgData name="Aurore COLIN" userId="2b796b35-8c2e-4666-99fd-9af50b8a1fb9" providerId="ADAL" clId="{E0BB0E51-9969-4ACF-B087-3CA04E1FFAE7}" dt="2023-03-04T16:37:50.136" v="4630"/>
        <pc:sldMkLst>
          <pc:docMk/>
          <pc:sldMk cId="57129150" sldId="793"/>
        </pc:sldMkLst>
      </pc:sldChg>
      <pc:sldChg chg="modSp del mod">
        <pc:chgData name="Aurore COLIN" userId="2b796b35-8c2e-4666-99fd-9af50b8a1fb9" providerId="ADAL" clId="{E0BB0E51-9969-4ACF-B087-3CA04E1FFAE7}" dt="2023-03-04T16:37:35.779" v="4629" actId="2696"/>
        <pc:sldMkLst>
          <pc:docMk/>
          <pc:sldMk cId="675362941" sldId="793"/>
        </pc:sldMkLst>
        <pc:spChg chg="mod">
          <ac:chgData name="Aurore COLIN" userId="2b796b35-8c2e-4666-99fd-9af50b8a1fb9" providerId="ADAL" clId="{E0BB0E51-9969-4ACF-B087-3CA04E1FFAE7}" dt="2023-03-04T16:28:09.543" v="4520" actId="20577"/>
          <ac:spMkLst>
            <pc:docMk/>
            <pc:sldMk cId="675362941" sldId="793"/>
            <ac:spMk id="2" creationId="{D7C87E15-96E0-1AB1-4FF7-062301166698}"/>
          </ac:spMkLst>
        </pc:spChg>
      </pc:sldChg>
      <pc:sldChg chg="modSp mod">
        <pc:chgData name="Aurore COLIN" userId="2b796b35-8c2e-4666-99fd-9af50b8a1fb9" providerId="ADAL" clId="{E0BB0E51-9969-4ACF-B087-3CA04E1FFAE7}" dt="2023-03-04T16:37:03.269" v="4628" actId="20577"/>
        <pc:sldMkLst>
          <pc:docMk/>
          <pc:sldMk cId="1217425168" sldId="806"/>
        </pc:sldMkLst>
        <pc:graphicFrameChg chg="mod modGraphic">
          <ac:chgData name="Aurore COLIN" userId="2b796b35-8c2e-4666-99fd-9af50b8a1fb9" providerId="ADAL" clId="{E0BB0E51-9969-4ACF-B087-3CA04E1FFAE7}" dt="2023-03-04T16:37:03.269" v="4628" actId="20577"/>
          <ac:graphicFrameMkLst>
            <pc:docMk/>
            <pc:sldMk cId="1217425168" sldId="806"/>
            <ac:graphicFrameMk id="8" creationId="{C80A0A60-8837-8AAC-221D-96F79652BC45}"/>
          </ac:graphicFrameMkLst>
        </pc:graphicFrameChg>
      </pc:sldChg>
      <pc:sldChg chg="modSp mod">
        <pc:chgData name="Aurore COLIN" userId="2b796b35-8c2e-4666-99fd-9af50b8a1fb9" providerId="ADAL" clId="{E0BB0E51-9969-4ACF-B087-3CA04E1FFAE7}" dt="2023-03-04T12:36:29.426" v="515" actId="20577"/>
        <pc:sldMkLst>
          <pc:docMk/>
          <pc:sldMk cId="695842858" sldId="844"/>
        </pc:sldMkLst>
        <pc:graphicFrameChg chg="modGraphic">
          <ac:chgData name="Aurore COLIN" userId="2b796b35-8c2e-4666-99fd-9af50b8a1fb9" providerId="ADAL" clId="{E0BB0E51-9969-4ACF-B087-3CA04E1FFAE7}" dt="2023-03-04T12:36:29.426" v="515" actId="20577"/>
          <ac:graphicFrameMkLst>
            <pc:docMk/>
            <pc:sldMk cId="695842858" sldId="844"/>
            <ac:graphicFrameMk id="2" creationId="{317A0F57-D0AA-78F7-DAE8-C0DFB3BCC27D}"/>
          </ac:graphicFrameMkLst>
        </pc:graphicFrameChg>
      </pc:sldChg>
      <pc:sldChg chg="del">
        <pc:chgData name="Aurore COLIN" userId="2b796b35-8c2e-4666-99fd-9af50b8a1fb9" providerId="ADAL" clId="{E0BB0E51-9969-4ACF-B087-3CA04E1FFAE7}" dt="2023-03-04T16:33:05.411" v="4531" actId="47"/>
        <pc:sldMkLst>
          <pc:docMk/>
          <pc:sldMk cId="3214624377" sldId="851"/>
        </pc:sldMkLst>
      </pc:sldChg>
      <pc:sldChg chg="modSp mod">
        <pc:chgData name="Aurore COLIN" userId="2b796b35-8c2e-4666-99fd-9af50b8a1fb9" providerId="ADAL" clId="{E0BB0E51-9969-4ACF-B087-3CA04E1FFAE7}" dt="2023-03-04T15:55:17.188" v="4519" actId="20577"/>
        <pc:sldMkLst>
          <pc:docMk/>
          <pc:sldMk cId="3953142117" sldId="860"/>
        </pc:sldMkLst>
        <pc:graphicFrameChg chg="modGraphic">
          <ac:chgData name="Aurore COLIN" userId="2b796b35-8c2e-4666-99fd-9af50b8a1fb9" providerId="ADAL" clId="{E0BB0E51-9969-4ACF-B087-3CA04E1FFAE7}" dt="2023-03-04T15:55:17.188" v="4519" actId="20577"/>
          <ac:graphicFrameMkLst>
            <pc:docMk/>
            <pc:sldMk cId="3953142117" sldId="860"/>
            <ac:graphicFrameMk id="13" creationId="{1C82DF71-11C7-DB2C-15DB-1EB74F646D25}"/>
          </ac:graphicFrameMkLst>
        </pc:graphicFrameChg>
      </pc:sldChg>
      <pc:sldChg chg="modSp mod">
        <pc:chgData name="Aurore COLIN" userId="2b796b35-8c2e-4666-99fd-9af50b8a1fb9" providerId="ADAL" clId="{E0BB0E51-9969-4ACF-B087-3CA04E1FFAE7}" dt="2023-03-04T12:34:21.367" v="318" actId="20577"/>
        <pc:sldMkLst>
          <pc:docMk/>
          <pc:sldMk cId="3605405446" sldId="867"/>
        </pc:sldMkLst>
        <pc:spChg chg="mod">
          <ac:chgData name="Aurore COLIN" userId="2b796b35-8c2e-4666-99fd-9af50b8a1fb9" providerId="ADAL" clId="{E0BB0E51-9969-4ACF-B087-3CA04E1FFAE7}" dt="2023-03-04T12:34:21.367" v="318" actId="20577"/>
          <ac:spMkLst>
            <pc:docMk/>
            <pc:sldMk cId="3605405446" sldId="867"/>
            <ac:spMk id="7" creationId="{E493A7C3-DC93-6242-8B90-5DAB0C40589B}"/>
          </ac:spMkLst>
        </pc:spChg>
      </pc:sldChg>
      <pc:sldChg chg="modSp mod">
        <pc:chgData name="Aurore COLIN" userId="2b796b35-8c2e-4666-99fd-9af50b8a1fb9" providerId="ADAL" clId="{E0BB0E51-9969-4ACF-B087-3CA04E1FFAE7}" dt="2023-03-04T12:34:31.806" v="324" actId="20577"/>
        <pc:sldMkLst>
          <pc:docMk/>
          <pc:sldMk cId="1266786030" sldId="877"/>
        </pc:sldMkLst>
        <pc:spChg chg="mod">
          <ac:chgData name="Aurore COLIN" userId="2b796b35-8c2e-4666-99fd-9af50b8a1fb9" providerId="ADAL" clId="{E0BB0E51-9969-4ACF-B087-3CA04E1FFAE7}" dt="2023-03-04T12:34:31.806" v="324" actId="20577"/>
          <ac:spMkLst>
            <pc:docMk/>
            <pc:sldMk cId="1266786030" sldId="877"/>
            <ac:spMk id="3" creationId="{9B480FF3-63DA-DD5C-19CB-E8DD2461846D}"/>
          </ac:spMkLst>
        </pc:spChg>
      </pc:sldChg>
      <pc:sldChg chg="del">
        <pc:chgData name="Aurore COLIN" userId="2b796b35-8c2e-4666-99fd-9af50b8a1fb9" providerId="ADAL" clId="{E0BB0E51-9969-4ACF-B087-3CA04E1FFAE7}" dt="2023-03-04T16:37:35.779" v="4629" actId="2696"/>
        <pc:sldMkLst>
          <pc:docMk/>
          <pc:sldMk cId="936722852" sldId="878"/>
        </pc:sldMkLst>
      </pc:sldChg>
      <pc:sldChg chg="add">
        <pc:chgData name="Aurore COLIN" userId="2b796b35-8c2e-4666-99fd-9af50b8a1fb9" providerId="ADAL" clId="{E0BB0E51-9969-4ACF-B087-3CA04E1FFAE7}" dt="2023-03-04T16:37:50.136" v="4630"/>
        <pc:sldMkLst>
          <pc:docMk/>
          <pc:sldMk cId="2931389764" sldId="878"/>
        </pc:sldMkLst>
      </pc:sldChg>
      <pc:sldChg chg="del">
        <pc:chgData name="Aurore COLIN" userId="2b796b35-8c2e-4666-99fd-9af50b8a1fb9" providerId="ADAL" clId="{E0BB0E51-9969-4ACF-B087-3CA04E1FFAE7}" dt="2023-03-04T16:37:35.779" v="4629" actId="2696"/>
        <pc:sldMkLst>
          <pc:docMk/>
          <pc:sldMk cId="1050532710" sldId="880"/>
        </pc:sldMkLst>
      </pc:sldChg>
      <pc:sldChg chg="add">
        <pc:chgData name="Aurore COLIN" userId="2b796b35-8c2e-4666-99fd-9af50b8a1fb9" providerId="ADAL" clId="{E0BB0E51-9969-4ACF-B087-3CA04E1FFAE7}" dt="2023-03-04T16:37:50.136" v="4630"/>
        <pc:sldMkLst>
          <pc:docMk/>
          <pc:sldMk cId="3991659246" sldId="880"/>
        </pc:sldMkLst>
      </pc:sldChg>
      <pc:sldChg chg="add">
        <pc:chgData name="Aurore COLIN" userId="2b796b35-8c2e-4666-99fd-9af50b8a1fb9" providerId="ADAL" clId="{E0BB0E51-9969-4ACF-B087-3CA04E1FFAE7}" dt="2023-03-04T16:37:50.136" v="4630"/>
        <pc:sldMkLst>
          <pc:docMk/>
          <pc:sldMk cId="384254550" sldId="883"/>
        </pc:sldMkLst>
      </pc:sldChg>
      <pc:sldChg chg="del">
        <pc:chgData name="Aurore COLIN" userId="2b796b35-8c2e-4666-99fd-9af50b8a1fb9" providerId="ADAL" clId="{E0BB0E51-9969-4ACF-B087-3CA04E1FFAE7}" dt="2023-03-04T16:37:35.779" v="4629" actId="2696"/>
        <pc:sldMkLst>
          <pc:docMk/>
          <pc:sldMk cId="3555149107" sldId="883"/>
        </pc:sldMkLst>
      </pc:sldChg>
      <pc:sldChg chg="modSp del mod">
        <pc:chgData name="Aurore COLIN" userId="2b796b35-8c2e-4666-99fd-9af50b8a1fb9" providerId="ADAL" clId="{E0BB0E51-9969-4ACF-B087-3CA04E1FFAE7}" dt="2023-03-04T16:37:35.779" v="4629" actId="2696"/>
        <pc:sldMkLst>
          <pc:docMk/>
          <pc:sldMk cId="3621373626" sldId="884"/>
        </pc:sldMkLst>
        <pc:spChg chg="mod">
          <ac:chgData name="Aurore COLIN" userId="2b796b35-8c2e-4666-99fd-9af50b8a1fb9" providerId="ADAL" clId="{E0BB0E51-9969-4ACF-B087-3CA04E1FFAE7}" dt="2023-03-04T16:32:48.068" v="4530" actId="12"/>
          <ac:spMkLst>
            <pc:docMk/>
            <pc:sldMk cId="3621373626" sldId="884"/>
            <ac:spMk id="4" creationId="{EB06B81A-6C8C-3E61-47E6-CA97CEF9293E}"/>
          </ac:spMkLst>
        </pc:spChg>
      </pc:sldChg>
      <pc:sldChg chg="add">
        <pc:chgData name="Aurore COLIN" userId="2b796b35-8c2e-4666-99fd-9af50b8a1fb9" providerId="ADAL" clId="{E0BB0E51-9969-4ACF-B087-3CA04E1FFAE7}" dt="2023-03-04T16:37:50.136" v="4630"/>
        <pc:sldMkLst>
          <pc:docMk/>
          <pc:sldMk cId="4148231072" sldId="884"/>
        </pc:sldMkLst>
      </pc:sldChg>
      <pc:sldChg chg="del">
        <pc:chgData name="Aurore COLIN" userId="2b796b35-8c2e-4666-99fd-9af50b8a1fb9" providerId="ADAL" clId="{E0BB0E51-9969-4ACF-B087-3CA04E1FFAE7}" dt="2023-03-04T16:37:35.779" v="4629" actId="2696"/>
        <pc:sldMkLst>
          <pc:docMk/>
          <pc:sldMk cId="2471179302" sldId="885"/>
        </pc:sldMkLst>
      </pc:sldChg>
      <pc:sldChg chg="add">
        <pc:chgData name="Aurore COLIN" userId="2b796b35-8c2e-4666-99fd-9af50b8a1fb9" providerId="ADAL" clId="{E0BB0E51-9969-4ACF-B087-3CA04E1FFAE7}" dt="2023-03-04T16:37:50.136" v="4630"/>
        <pc:sldMkLst>
          <pc:docMk/>
          <pc:sldMk cId="2571204421" sldId="885"/>
        </pc:sldMkLst>
      </pc:sldChg>
      <pc:sldChg chg="add">
        <pc:chgData name="Aurore COLIN" userId="2b796b35-8c2e-4666-99fd-9af50b8a1fb9" providerId="ADAL" clId="{E0BB0E51-9969-4ACF-B087-3CA04E1FFAE7}" dt="2023-03-04T16:37:50.136" v="4630"/>
        <pc:sldMkLst>
          <pc:docMk/>
          <pc:sldMk cId="1353902396" sldId="886"/>
        </pc:sldMkLst>
      </pc:sldChg>
      <pc:sldChg chg="del">
        <pc:chgData name="Aurore COLIN" userId="2b796b35-8c2e-4666-99fd-9af50b8a1fb9" providerId="ADAL" clId="{E0BB0E51-9969-4ACF-B087-3CA04E1FFAE7}" dt="2023-03-04T16:37:35.779" v="4629" actId="2696"/>
        <pc:sldMkLst>
          <pc:docMk/>
          <pc:sldMk cId="3218892335" sldId="886"/>
        </pc:sldMkLst>
      </pc:sldChg>
      <pc:sldChg chg="add">
        <pc:chgData name="Aurore COLIN" userId="2b796b35-8c2e-4666-99fd-9af50b8a1fb9" providerId="ADAL" clId="{E0BB0E51-9969-4ACF-B087-3CA04E1FFAE7}" dt="2023-03-04T16:37:50.136" v="4630"/>
        <pc:sldMkLst>
          <pc:docMk/>
          <pc:sldMk cId="807942601" sldId="887"/>
        </pc:sldMkLst>
      </pc:sldChg>
      <pc:sldChg chg="del">
        <pc:chgData name="Aurore COLIN" userId="2b796b35-8c2e-4666-99fd-9af50b8a1fb9" providerId="ADAL" clId="{E0BB0E51-9969-4ACF-B087-3CA04E1FFAE7}" dt="2023-03-04T16:37:35.779" v="4629" actId="2696"/>
        <pc:sldMkLst>
          <pc:docMk/>
          <pc:sldMk cId="1049872924" sldId="887"/>
        </pc:sldMkLst>
      </pc:sldChg>
      <pc:sldChg chg="add">
        <pc:chgData name="Aurore COLIN" userId="2b796b35-8c2e-4666-99fd-9af50b8a1fb9" providerId="ADAL" clId="{E0BB0E51-9969-4ACF-B087-3CA04E1FFAE7}" dt="2023-03-04T16:37:50.136" v="4630"/>
        <pc:sldMkLst>
          <pc:docMk/>
          <pc:sldMk cId="929838389" sldId="888"/>
        </pc:sldMkLst>
      </pc:sldChg>
      <pc:sldChg chg="del">
        <pc:chgData name="Aurore COLIN" userId="2b796b35-8c2e-4666-99fd-9af50b8a1fb9" providerId="ADAL" clId="{E0BB0E51-9969-4ACF-B087-3CA04E1FFAE7}" dt="2023-03-04T16:37:35.779" v="4629" actId="2696"/>
        <pc:sldMkLst>
          <pc:docMk/>
          <pc:sldMk cId="2226614281" sldId="888"/>
        </pc:sldMkLst>
      </pc:sldChg>
      <pc:sldChg chg="modSp mod">
        <pc:chgData name="Aurore COLIN" userId="2b796b35-8c2e-4666-99fd-9af50b8a1fb9" providerId="ADAL" clId="{E0BB0E51-9969-4ACF-B087-3CA04E1FFAE7}" dt="2023-03-04T14:16:57.607" v="587" actId="20577"/>
        <pc:sldMkLst>
          <pc:docMk/>
          <pc:sldMk cId="1972583928" sldId="897"/>
        </pc:sldMkLst>
        <pc:spChg chg="mod">
          <ac:chgData name="Aurore COLIN" userId="2b796b35-8c2e-4666-99fd-9af50b8a1fb9" providerId="ADAL" clId="{E0BB0E51-9969-4ACF-B087-3CA04E1FFAE7}" dt="2023-03-04T14:16:57.607" v="587" actId="20577"/>
          <ac:spMkLst>
            <pc:docMk/>
            <pc:sldMk cId="1972583928" sldId="897"/>
            <ac:spMk id="5" creationId="{AB887CC6-5FF2-582B-58FB-41C8B9FB619E}"/>
          </ac:spMkLst>
        </pc:spChg>
      </pc:sldChg>
      <pc:sldChg chg="modSp mod">
        <pc:chgData name="Aurore COLIN" userId="2b796b35-8c2e-4666-99fd-9af50b8a1fb9" providerId="ADAL" clId="{E0BB0E51-9969-4ACF-B087-3CA04E1FFAE7}" dt="2023-03-04T14:17:07.339" v="588" actId="20577"/>
        <pc:sldMkLst>
          <pc:docMk/>
          <pc:sldMk cId="3384701652" sldId="898"/>
        </pc:sldMkLst>
        <pc:spChg chg="mod">
          <ac:chgData name="Aurore COLIN" userId="2b796b35-8c2e-4666-99fd-9af50b8a1fb9" providerId="ADAL" clId="{E0BB0E51-9969-4ACF-B087-3CA04E1FFAE7}" dt="2023-03-04T14:17:07.339" v="588" actId="20577"/>
          <ac:spMkLst>
            <pc:docMk/>
            <pc:sldMk cId="3384701652" sldId="898"/>
            <ac:spMk id="5" creationId="{AB887CC6-5FF2-582B-58FB-41C8B9FB619E}"/>
          </ac:spMkLst>
        </pc:spChg>
      </pc:sldChg>
      <pc:sldChg chg="del">
        <pc:chgData name="Aurore COLIN" userId="2b796b35-8c2e-4666-99fd-9af50b8a1fb9" providerId="ADAL" clId="{E0BB0E51-9969-4ACF-B087-3CA04E1FFAE7}" dt="2023-03-04T14:17:24.267" v="590" actId="2696"/>
        <pc:sldMkLst>
          <pc:docMk/>
          <pc:sldMk cId="4122864822" sldId="902"/>
        </pc:sldMkLst>
      </pc:sldChg>
      <pc:sldChg chg="modSp mod">
        <pc:chgData name="Aurore COLIN" userId="2b796b35-8c2e-4666-99fd-9af50b8a1fb9" providerId="ADAL" clId="{E0BB0E51-9969-4ACF-B087-3CA04E1FFAE7}" dt="2023-03-04T14:17:40.645" v="598" actId="20577"/>
        <pc:sldMkLst>
          <pc:docMk/>
          <pc:sldMk cId="592960964" sldId="923"/>
        </pc:sldMkLst>
        <pc:spChg chg="mod">
          <ac:chgData name="Aurore COLIN" userId="2b796b35-8c2e-4666-99fd-9af50b8a1fb9" providerId="ADAL" clId="{E0BB0E51-9969-4ACF-B087-3CA04E1FFAE7}" dt="2023-03-04T14:17:40.645" v="598" actId="20577"/>
          <ac:spMkLst>
            <pc:docMk/>
            <pc:sldMk cId="592960964" sldId="923"/>
            <ac:spMk id="2" creationId="{D7C87E15-96E0-1AB1-4FF7-062301166698}"/>
          </ac:spMkLst>
        </pc:spChg>
      </pc:sldChg>
      <pc:sldChg chg="add">
        <pc:chgData name="Aurore COLIN" userId="2b796b35-8c2e-4666-99fd-9af50b8a1fb9" providerId="ADAL" clId="{E0BB0E51-9969-4ACF-B087-3CA04E1FFAE7}" dt="2023-03-04T16:37:50.136" v="4630"/>
        <pc:sldMkLst>
          <pc:docMk/>
          <pc:sldMk cId="2377774783" sldId="926"/>
        </pc:sldMkLst>
      </pc:sldChg>
      <pc:sldChg chg="del">
        <pc:chgData name="Aurore COLIN" userId="2b796b35-8c2e-4666-99fd-9af50b8a1fb9" providerId="ADAL" clId="{E0BB0E51-9969-4ACF-B087-3CA04E1FFAE7}" dt="2023-03-04T16:37:35.779" v="4629" actId="2696"/>
        <pc:sldMkLst>
          <pc:docMk/>
          <pc:sldMk cId="2496331370" sldId="926"/>
        </pc:sldMkLst>
      </pc:sldChg>
      <pc:sldChg chg="add">
        <pc:chgData name="Aurore COLIN" userId="2b796b35-8c2e-4666-99fd-9af50b8a1fb9" providerId="ADAL" clId="{E0BB0E51-9969-4ACF-B087-3CA04E1FFAE7}" dt="2023-03-04T16:37:50.136" v="4630"/>
        <pc:sldMkLst>
          <pc:docMk/>
          <pc:sldMk cId="1256413359" sldId="927"/>
        </pc:sldMkLst>
      </pc:sldChg>
      <pc:sldChg chg="del">
        <pc:chgData name="Aurore COLIN" userId="2b796b35-8c2e-4666-99fd-9af50b8a1fb9" providerId="ADAL" clId="{E0BB0E51-9969-4ACF-B087-3CA04E1FFAE7}" dt="2023-03-04T16:37:35.779" v="4629" actId="2696"/>
        <pc:sldMkLst>
          <pc:docMk/>
          <pc:sldMk cId="1545140708" sldId="927"/>
        </pc:sldMkLst>
      </pc:sldChg>
      <pc:sldChg chg="addSp delSp modSp new del mod">
        <pc:chgData name="Aurore COLIN" userId="2b796b35-8c2e-4666-99fd-9af50b8a1fb9" providerId="ADAL" clId="{E0BB0E51-9969-4ACF-B087-3CA04E1FFAE7}" dt="2023-03-04T12:32:32.028" v="286" actId="47"/>
        <pc:sldMkLst>
          <pc:docMk/>
          <pc:sldMk cId="1531212849" sldId="4425"/>
        </pc:sldMkLst>
        <pc:spChg chg="del">
          <ac:chgData name="Aurore COLIN" userId="2b796b35-8c2e-4666-99fd-9af50b8a1fb9" providerId="ADAL" clId="{E0BB0E51-9969-4ACF-B087-3CA04E1FFAE7}" dt="2023-03-04T12:29:10.950" v="1"/>
          <ac:spMkLst>
            <pc:docMk/>
            <pc:sldMk cId="1531212849" sldId="4425"/>
            <ac:spMk id="2" creationId="{D888F4D9-5D4D-0FA0-9F32-752831BF895E}"/>
          </ac:spMkLst>
        </pc:spChg>
        <pc:picChg chg="add mod">
          <ac:chgData name="Aurore COLIN" userId="2b796b35-8c2e-4666-99fd-9af50b8a1fb9" providerId="ADAL" clId="{E0BB0E51-9969-4ACF-B087-3CA04E1FFAE7}" dt="2023-03-04T12:29:16.581" v="2" actId="1076"/>
          <ac:picMkLst>
            <pc:docMk/>
            <pc:sldMk cId="1531212849" sldId="4425"/>
            <ac:picMk id="5" creationId="{0CFE1EC6-44C1-20DC-15F9-9BADA3404723}"/>
          </ac:picMkLst>
        </pc:picChg>
      </pc:sldChg>
      <pc:sldChg chg="addSp delSp modSp add mod">
        <pc:chgData name="Aurore COLIN" userId="2b796b35-8c2e-4666-99fd-9af50b8a1fb9" providerId="ADAL" clId="{E0BB0E51-9969-4ACF-B087-3CA04E1FFAE7}" dt="2023-03-04T12:34:48.367" v="342" actId="20577"/>
        <pc:sldMkLst>
          <pc:docMk/>
          <pc:sldMk cId="1973380340" sldId="4426"/>
        </pc:sldMkLst>
        <pc:spChg chg="add del mod">
          <ac:chgData name="Aurore COLIN" userId="2b796b35-8c2e-4666-99fd-9af50b8a1fb9" providerId="ADAL" clId="{E0BB0E51-9969-4ACF-B087-3CA04E1FFAE7}" dt="2023-03-04T12:29:34.863" v="8" actId="478"/>
          <ac:spMkLst>
            <pc:docMk/>
            <pc:sldMk cId="1973380340" sldId="4426"/>
            <ac:spMk id="3" creationId="{B493C054-1007-3A0C-38D0-9434C2B98019}"/>
          </ac:spMkLst>
        </pc:spChg>
        <pc:spChg chg="del mod">
          <ac:chgData name="Aurore COLIN" userId="2b796b35-8c2e-4666-99fd-9af50b8a1fb9" providerId="ADAL" clId="{E0BB0E51-9969-4ACF-B087-3CA04E1FFAE7}" dt="2023-03-04T12:29:32.641" v="7" actId="478"/>
          <ac:spMkLst>
            <pc:docMk/>
            <pc:sldMk cId="1973380340" sldId="4426"/>
            <ac:spMk id="7" creationId="{DE8E2EFD-3444-3CC2-A582-D7C13122E8FE}"/>
          </ac:spMkLst>
        </pc:spChg>
        <pc:spChg chg="del">
          <ac:chgData name="Aurore COLIN" userId="2b796b35-8c2e-4666-99fd-9af50b8a1fb9" providerId="ADAL" clId="{E0BB0E51-9969-4ACF-B087-3CA04E1FFAE7}" dt="2023-03-04T12:29:37.083" v="9" actId="478"/>
          <ac:spMkLst>
            <pc:docMk/>
            <pc:sldMk cId="1973380340" sldId="4426"/>
            <ac:spMk id="8" creationId="{5FA70BF3-163D-4EAD-826B-9C205F21FA4A}"/>
          </ac:spMkLst>
        </pc:spChg>
        <pc:spChg chg="mod">
          <ac:chgData name="Aurore COLIN" userId="2b796b35-8c2e-4666-99fd-9af50b8a1fb9" providerId="ADAL" clId="{E0BB0E51-9969-4ACF-B087-3CA04E1FFAE7}" dt="2023-03-04T12:29:53.982" v="12" actId="255"/>
          <ac:spMkLst>
            <pc:docMk/>
            <pc:sldMk cId="1973380340" sldId="4426"/>
            <ac:spMk id="9" creationId="{8ACE9FDA-FF04-3703-1895-70AC3D528207}"/>
          </ac:spMkLst>
        </pc:spChg>
        <pc:spChg chg="mod">
          <ac:chgData name="Aurore COLIN" userId="2b796b35-8c2e-4666-99fd-9af50b8a1fb9" providerId="ADAL" clId="{E0BB0E51-9969-4ACF-B087-3CA04E1FFAE7}" dt="2023-03-04T12:34:48.367" v="342" actId="20577"/>
          <ac:spMkLst>
            <pc:docMk/>
            <pc:sldMk cId="1973380340" sldId="4426"/>
            <ac:spMk id="10" creationId="{2A6816C3-27C7-30CD-AD27-E94E7F6D9593}"/>
          </ac:spMkLst>
        </pc:spChg>
        <pc:spChg chg="del">
          <ac:chgData name="Aurore COLIN" userId="2b796b35-8c2e-4666-99fd-9af50b8a1fb9" providerId="ADAL" clId="{E0BB0E51-9969-4ACF-B087-3CA04E1FFAE7}" dt="2023-03-04T12:29:39.415" v="10" actId="478"/>
          <ac:spMkLst>
            <pc:docMk/>
            <pc:sldMk cId="1973380340" sldId="4426"/>
            <ac:spMk id="11" creationId="{EE0ED450-BB48-F497-5218-462DBCF10025}"/>
          </ac:spMkLst>
        </pc:spChg>
        <pc:spChg chg="add mod">
          <ac:chgData name="Aurore COLIN" userId="2b796b35-8c2e-4666-99fd-9af50b8a1fb9" providerId="ADAL" clId="{E0BB0E51-9969-4ACF-B087-3CA04E1FFAE7}" dt="2023-03-04T12:32:02.085" v="285" actId="20577"/>
          <ac:spMkLst>
            <pc:docMk/>
            <pc:sldMk cId="1973380340" sldId="4426"/>
            <ac:spMk id="15" creationId="{BC017C4E-CC71-EDEE-4F51-87F3DB8317A5}"/>
          </ac:spMkLst>
        </pc:spChg>
        <pc:spChg chg="add mod">
          <ac:chgData name="Aurore COLIN" userId="2b796b35-8c2e-4666-99fd-9af50b8a1fb9" providerId="ADAL" clId="{E0BB0E51-9969-4ACF-B087-3CA04E1FFAE7}" dt="2023-03-04T12:31:48.313" v="260" actId="1076"/>
          <ac:spMkLst>
            <pc:docMk/>
            <pc:sldMk cId="1973380340" sldId="4426"/>
            <ac:spMk id="16" creationId="{8D645264-DAAD-9851-04A1-9992352C152C}"/>
          </ac:spMkLst>
        </pc:spChg>
        <pc:graphicFrameChg chg="add del mod">
          <ac:chgData name="Aurore COLIN" userId="2b796b35-8c2e-4666-99fd-9af50b8a1fb9" providerId="ADAL" clId="{E0BB0E51-9969-4ACF-B087-3CA04E1FFAE7}" dt="2023-03-04T12:30:01.718" v="15" actId="478"/>
          <ac:graphicFrameMkLst>
            <pc:docMk/>
            <pc:sldMk cId="1973380340" sldId="4426"/>
            <ac:graphicFrameMk id="4" creationId="{00000000-0008-0000-0200-00000B000000}"/>
          </ac:graphicFrameMkLst>
        </pc:graphicFrameChg>
        <pc:graphicFrameChg chg="del">
          <ac:chgData name="Aurore COLIN" userId="2b796b35-8c2e-4666-99fd-9af50b8a1fb9" providerId="ADAL" clId="{E0BB0E51-9969-4ACF-B087-3CA04E1FFAE7}" dt="2023-03-04T12:29:26.196" v="4" actId="478"/>
          <ac:graphicFrameMkLst>
            <pc:docMk/>
            <pc:sldMk cId="1973380340" sldId="4426"/>
            <ac:graphicFrameMk id="5" creationId="{5252B3C6-4532-F4C5-EFE6-924F51E03BF0}"/>
          </ac:graphicFrameMkLst>
        </pc:graphicFrameChg>
        <pc:graphicFrameChg chg="add mod">
          <ac:chgData name="Aurore COLIN" userId="2b796b35-8c2e-4666-99fd-9af50b8a1fb9" providerId="ADAL" clId="{E0BB0E51-9969-4ACF-B087-3CA04E1FFAE7}" dt="2023-03-04T12:30:33.719" v="20"/>
          <ac:graphicFrameMkLst>
            <pc:docMk/>
            <pc:sldMk cId="1973380340" sldId="4426"/>
            <ac:graphicFrameMk id="13" creationId="{00000000-0008-0000-0200-00000B000000}"/>
          </ac:graphicFrameMkLst>
        </pc:graphicFrameChg>
        <pc:picChg chg="add del mod">
          <ac:chgData name="Aurore COLIN" userId="2b796b35-8c2e-4666-99fd-9af50b8a1fb9" providerId="ADAL" clId="{E0BB0E51-9969-4ACF-B087-3CA04E1FFAE7}" dt="2023-03-04T12:30:30.953" v="18" actId="478"/>
          <ac:picMkLst>
            <pc:docMk/>
            <pc:sldMk cId="1973380340" sldId="4426"/>
            <ac:picMk id="12" creationId="{14743E90-0878-0806-9FBC-02299C4269E1}"/>
          </ac:picMkLst>
        </pc:picChg>
        <pc:picChg chg="add mod">
          <ac:chgData name="Aurore COLIN" userId="2b796b35-8c2e-4666-99fd-9af50b8a1fb9" providerId="ADAL" clId="{E0BB0E51-9969-4ACF-B087-3CA04E1FFAE7}" dt="2023-03-04T12:31:30.940" v="228" actId="1076"/>
          <ac:picMkLst>
            <pc:docMk/>
            <pc:sldMk cId="1973380340" sldId="4426"/>
            <ac:picMk id="14" creationId="{4AF4AB08-3B38-F5AF-08E0-CBB3BEC1A8DB}"/>
          </ac:picMkLst>
        </pc:picChg>
      </pc:sldChg>
      <pc:sldChg chg="modSp add mod ord">
        <pc:chgData name="Aurore COLIN" userId="2b796b35-8c2e-4666-99fd-9af50b8a1fb9" providerId="ADAL" clId="{E0BB0E51-9969-4ACF-B087-3CA04E1FFAE7}" dt="2023-03-04T16:38:28.325" v="4633"/>
        <pc:sldMkLst>
          <pc:docMk/>
          <pc:sldMk cId="42751976" sldId="4427"/>
        </pc:sldMkLst>
        <pc:spChg chg="mod">
          <ac:chgData name="Aurore COLIN" userId="2b796b35-8c2e-4666-99fd-9af50b8a1fb9" providerId="ADAL" clId="{E0BB0E51-9969-4ACF-B087-3CA04E1FFAE7}" dt="2023-03-04T15:01:33.336" v="622" actId="20577"/>
          <ac:spMkLst>
            <pc:docMk/>
            <pc:sldMk cId="42751976" sldId="4427"/>
            <ac:spMk id="3" creationId="{EC5877A3-9A3F-8517-1397-FFF9327A1549}"/>
          </ac:spMkLst>
        </pc:spChg>
        <pc:spChg chg="mod">
          <ac:chgData name="Aurore COLIN" userId="2b796b35-8c2e-4666-99fd-9af50b8a1fb9" providerId="ADAL" clId="{E0BB0E51-9969-4ACF-B087-3CA04E1FFAE7}" dt="2023-03-04T15:09:18.556" v="1278" actId="20577"/>
          <ac:spMkLst>
            <pc:docMk/>
            <pc:sldMk cId="42751976" sldId="4427"/>
            <ac:spMk id="5" creationId="{3D383148-6F4B-B66B-3C26-FB0812F7F815}"/>
          </ac:spMkLst>
        </pc:spChg>
      </pc:sldChg>
      <pc:sldChg chg="addSp delSp modSp add mod ord">
        <pc:chgData name="Aurore COLIN" userId="2b796b35-8c2e-4666-99fd-9af50b8a1fb9" providerId="ADAL" clId="{E0BB0E51-9969-4ACF-B087-3CA04E1FFAE7}" dt="2023-03-04T16:38:28.325" v="4633"/>
        <pc:sldMkLst>
          <pc:docMk/>
          <pc:sldMk cId="1321666621" sldId="4428"/>
        </pc:sldMkLst>
        <pc:spChg chg="mod">
          <ac:chgData name="Aurore COLIN" userId="2b796b35-8c2e-4666-99fd-9af50b8a1fb9" providerId="ADAL" clId="{E0BB0E51-9969-4ACF-B087-3CA04E1FFAE7}" dt="2023-03-04T15:24:20.936" v="3566" actId="20577"/>
          <ac:spMkLst>
            <pc:docMk/>
            <pc:sldMk cId="1321666621" sldId="4428"/>
            <ac:spMk id="3" creationId="{FF666C14-6FE1-47D0-BF83-4B7B0C0C3DE0}"/>
          </ac:spMkLst>
        </pc:spChg>
        <pc:spChg chg="add mod">
          <ac:chgData name="Aurore COLIN" userId="2b796b35-8c2e-4666-99fd-9af50b8a1fb9" providerId="ADAL" clId="{E0BB0E51-9969-4ACF-B087-3CA04E1FFAE7}" dt="2023-03-04T15:22:14.308" v="3094" actId="20577"/>
          <ac:spMkLst>
            <pc:docMk/>
            <pc:sldMk cId="1321666621" sldId="4428"/>
            <ac:spMk id="4" creationId="{C10DB622-A5E8-EEF4-6081-522AF764456D}"/>
          </ac:spMkLst>
        </pc:spChg>
        <pc:spChg chg="mod">
          <ac:chgData name="Aurore COLIN" userId="2b796b35-8c2e-4666-99fd-9af50b8a1fb9" providerId="ADAL" clId="{E0BB0E51-9969-4ACF-B087-3CA04E1FFAE7}" dt="2023-03-04T15:10:41.836" v="1284" actId="20577"/>
          <ac:spMkLst>
            <pc:docMk/>
            <pc:sldMk cId="1321666621" sldId="4428"/>
            <ac:spMk id="5" creationId="{AB887CC6-5FF2-582B-58FB-41C8B9FB619E}"/>
          </ac:spMkLst>
        </pc:spChg>
        <pc:spChg chg="del">
          <ac:chgData name="Aurore COLIN" userId="2b796b35-8c2e-4666-99fd-9af50b8a1fb9" providerId="ADAL" clId="{E0BB0E51-9969-4ACF-B087-3CA04E1FFAE7}" dt="2023-03-04T15:10:45.704" v="1285" actId="478"/>
          <ac:spMkLst>
            <pc:docMk/>
            <pc:sldMk cId="1321666621" sldId="4428"/>
            <ac:spMk id="21" creationId="{85092BB8-FA9D-47D6-A945-8C87AB0C2141}"/>
          </ac:spMkLst>
        </pc:spChg>
      </pc:sldChg>
      <pc:sldChg chg="modSp add mod ord">
        <pc:chgData name="Aurore COLIN" userId="2b796b35-8c2e-4666-99fd-9af50b8a1fb9" providerId="ADAL" clId="{E0BB0E51-9969-4ACF-B087-3CA04E1FFAE7}" dt="2023-03-04T16:38:28.325" v="4633"/>
        <pc:sldMkLst>
          <pc:docMk/>
          <pc:sldMk cId="2339815146" sldId="4429"/>
        </pc:sldMkLst>
        <pc:spChg chg="mod">
          <ac:chgData name="Aurore COLIN" userId="2b796b35-8c2e-4666-99fd-9af50b8a1fb9" providerId="ADAL" clId="{E0BB0E51-9969-4ACF-B087-3CA04E1FFAE7}" dt="2023-03-04T15:24:24.145" v="3568" actId="20577"/>
          <ac:spMkLst>
            <pc:docMk/>
            <pc:sldMk cId="2339815146" sldId="4429"/>
            <ac:spMk id="3" creationId="{FF666C14-6FE1-47D0-BF83-4B7B0C0C3DE0}"/>
          </ac:spMkLst>
        </pc:spChg>
        <pc:spChg chg="mod">
          <ac:chgData name="Aurore COLIN" userId="2b796b35-8c2e-4666-99fd-9af50b8a1fb9" providerId="ADAL" clId="{E0BB0E51-9969-4ACF-B087-3CA04E1FFAE7}" dt="2023-03-04T15:23:58.625" v="3562" actId="20577"/>
          <ac:spMkLst>
            <pc:docMk/>
            <pc:sldMk cId="2339815146" sldId="4429"/>
            <ac:spMk id="4" creationId="{C10DB622-A5E8-EEF4-6081-522AF764456D}"/>
          </ac:spMkLst>
        </pc:spChg>
      </pc:sldChg>
      <pc:sldChg chg="addSp delSp modSp add mod ord">
        <pc:chgData name="Aurore COLIN" userId="2b796b35-8c2e-4666-99fd-9af50b8a1fb9" providerId="ADAL" clId="{E0BB0E51-9969-4ACF-B087-3CA04E1FFAE7}" dt="2023-03-04T16:38:28.325" v="4633"/>
        <pc:sldMkLst>
          <pc:docMk/>
          <pc:sldMk cId="2065546042" sldId="4430"/>
        </pc:sldMkLst>
        <pc:spChg chg="mod">
          <ac:chgData name="Aurore COLIN" userId="2b796b35-8c2e-4666-99fd-9af50b8a1fb9" providerId="ADAL" clId="{E0BB0E51-9969-4ACF-B087-3CA04E1FFAE7}" dt="2023-03-04T15:34:49.233" v="4453" actId="20577"/>
          <ac:spMkLst>
            <pc:docMk/>
            <pc:sldMk cId="2065546042" sldId="4430"/>
            <ac:spMk id="2" creationId="{D7C87E15-96E0-1AB1-4FF7-062301166698}"/>
          </ac:spMkLst>
        </pc:spChg>
        <pc:spChg chg="mod">
          <ac:chgData name="Aurore COLIN" userId="2b796b35-8c2e-4666-99fd-9af50b8a1fb9" providerId="ADAL" clId="{E0BB0E51-9969-4ACF-B087-3CA04E1FFAE7}" dt="2023-03-04T15:30:40.334" v="3897"/>
          <ac:spMkLst>
            <pc:docMk/>
            <pc:sldMk cId="2065546042" sldId="4430"/>
            <ac:spMk id="5" creationId="{1D57A821-0B2D-025F-2CFA-46B9FC818B4A}"/>
          </ac:spMkLst>
        </pc:spChg>
        <pc:spChg chg="add mod">
          <ac:chgData name="Aurore COLIN" userId="2b796b35-8c2e-4666-99fd-9af50b8a1fb9" providerId="ADAL" clId="{E0BB0E51-9969-4ACF-B087-3CA04E1FFAE7}" dt="2023-03-04T15:34:29.419" v="4426" actId="1076"/>
          <ac:spMkLst>
            <pc:docMk/>
            <pc:sldMk cId="2065546042" sldId="4430"/>
            <ac:spMk id="10" creationId="{911EC380-AB5D-407B-1785-3AAB4F0B8C71}"/>
          </ac:spMkLst>
        </pc:spChg>
        <pc:picChg chg="add del mod">
          <ac:chgData name="Aurore COLIN" userId="2b796b35-8c2e-4666-99fd-9af50b8a1fb9" providerId="ADAL" clId="{E0BB0E51-9969-4ACF-B087-3CA04E1FFAE7}" dt="2023-03-04T15:28:32.236" v="3882" actId="478"/>
          <ac:picMkLst>
            <pc:docMk/>
            <pc:sldMk cId="2065546042" sldId="4430"/>
            <ac:picMk id="3" creationId="{D85BDE9D-3CFC-9918-D9C8-87D16C5D1D9A}"/>
          </ac:picMkLst>
        </pc:picChg>
        <pc:picChg chg="add del mod">
          <ac:chgData name="Aurore COLIN" userId="2b796b35-8c2e-4666-99fd-9af50b8a1fb9" providerId="ADAL" clId="{E0BB0E51-9969-4ACF-B087-3CA04E1FFAE7}" dt="2023-03-04T15:29:02.928" v="3888" actId="478"/>
          <ac:picMkLst>
            <pc:docMk/>
            <pc:sldMk cId="2065546042" sldId="4430"/>
            <ac:picMk id="4" creationId="{13C558F4-5A15-88F3-D8A6-04CDBC8B4512}"/>
          </ac:picMkLst>
        </pc:picChg>
        <pc:picChg chg="add mod">
          <ac:chgData name="Aurore COLIN" userId="2b796b35-8c2e-4666-99fd-9af50b8a1fb9" providerId="ADAL" clId="{E0BB0E51-9969-4ACF-B087-3CA04E1FFAE7}" dt="2023-03-04T15:29:32.350" v="3896" actId="1076"/>
          <ac:picMkLst>
            <pc:docMk/>
            <pc:sldMk cId="2065546042" sldId="4430"/>
            <ac:picMk id="7" creationId="{67C14C94-B669-1E75-64B7-EE33E77EDB35}"/>
          </ac:picMkLst>
        </pc:picChg>
        <pc:picChg chg="add mod">
          <ac:chgData name="Aurore COLIN" userId="2b796b35-8c2e-4666-99fd-9af50b8a1fb9" providerId="ADAL" clId="{E0BB0E51-9969-4ACF-B087-3CA04E1FFAE7}" dt="2023-03-04T15:34:27.736" v="4425" actId="1076"/>
          <ac:picMkLst>
            <pc:docMk/>
            <pc:sldMk cId="2065546042" sldId="4430"/>
            <ac:picMk id="9" creationId="{B2F208BB-E8B9-1D4F-5E89-C421AD109081}"/>
          </ac:picMkLst>
        </pc:picChg>
      </pc:sldChg>
    </pc:docChg>
  </pc:docChgLst>
  <pc:docChgLst>
    <pc:chgData name="Aurore COLIN" userId="2b796b35-8c2e-4666-99fd-9af50b8a1fb9" providerId="ADAL" clId="{4C599914-1F7B-40A9-A5AE-CCAD2D58496A}"/>
    <pc:docChg chg="custSel modSld">
      <pc:chgData name="Aurore COLIN" userId="2b796b35-8c2e-4666-99fd-9af50b8a1fb9" providerId="ADAL" clId="{4C599914-1F7B-40A9-A5AE-CCAD2D58496A}" dt="2022-06-22T14:21:00.186" v="5" actId="798"/>
      <pc:docMkLst>
        <pc:docMk/>
      </pc:docMkLst>
      <pc:sldChg chg="modSp mod">
        <pc:chgData name="Aurore COLIN" userId="2b796b35-8c2e-4666-99fd-9af50b8a1fb9" providerId="ADAL" clId="{4C599914-1F7B-40A9-A5AE-CCAD2D58496A}" dt="2022-06-22T14:21:00.186" v="5" actId="798"/>
        <pc:sldMkLst>
          <pc:docMk/>
          <pc:sldMk cId="3185386212" sldId="798"/>
        </pc:sldMkLst>
        <pc:graphicFrameChg chg="modGraphic">
          <ac:chgData name="Aurore COLIN" userId="2b796b35-8c2e-4666-99fd-9af50b8a1fb9" providerId="ADAL" clId="{4C599914-1F7B-40A9-A5AE-CCAD2D58496A}" dt="2022-06-22T14:21:00.186" v="5" actId="798"/>
          <ac:graphicFrameMkLst>
            <pc:docMk/>
            <pc:sldMk cId="3185386212" sldId="798"/>
            <ac:graphicFrameMk id="6" creationId="{38F8BB3D-9B89-0774-AAC9-C1E54AE5E32C}"/>
          </ac:graphicFrameMkLst>
        </pc:graphicFrameChg>
      </pc:sldChg>
    </pc:docChg>
  </pc:docChgLst>
  <pc:docChgLst>
    <pc:chgData name="Aurore COLIN" userId="2b796b35-8c2e-4666-99fd-9af50b8a1fb9" providerId="ADAL" clId="{44CF8EC8-2F1B-424E-8F03-444E02E46460}"/>
    <pc:docChg chg="undo custSel modSld">
      <pc:chgData name="Aurore COLIN" userId="2b796b35-8c2e-4666-99fd-9af50b8a1fb9" providerId="ADAL" clId="{44CF8EC8-2F1B-424E-8F03-444E02E46460}" dt="2023-02-01T08:56:39.523" v="218" actId="20577"/>
      <pc:docMkLst>
        <pc:docMk/>
      </pc:docMkLst>
      <pc:sldChg chg="modSp mod">
        <pc:chgData name="Aurore COLIN" userId="2b796b35-8c2e-4666-99fd-9af50b8a1fb9" providerId="ADAL" clId="{44CF8EC8-2F1B-424E-8F03-444E02E46460}" dt="2023-01-20T17:17:39.329" v="12" actId="20577"/>
        <pc:sldMkLst>
          <pc:docMk/>
          <pc:sldMk cId="2269752352" sldId="781"/>
        </pc:sldMkLst>
        <pc:graphicFrameChg chg="modGraphic">
          <ac:chgData name="Aurore COLIN" userId="2b796b35-8c2e-4666-99fd-9af50b8a1fb9" providerId="ADAL" clId="{44CF8EC8-2F1B-424E-8F03-444E02E46460}" dt="2023-01-20T17:17:39.329" v="12" actId="20577"/>
          <ac:graphicFrameMkLst>
            <pc:docMk/>
            <pc:sldMk cId="2269752352" sldId="781"/>
            <ac:graphicFrameMk id="4" creationId="{A91BAF6F-5D09-12E5-457F-D7AB52AEFE33}"/>
          </ac:graphicFrameMkLst>
        </pc:graphicFrameChg>
      </pc:sldChg>
      <pc:sldChg chg="addSp delSp modSp mod">
        <pc:chgData name="Aurore COLIN" userId="2b796b35-8c2e-4666-99fd-9af50b8a1fb9" providerId="ADAL" clId="{44CF8EC8-2F1B-424E-8F03-444E02E46460}" dt="2023-01-20T17:23:56.728" v="195" actId="20577"/>
        <pc:sldMkLst>
          <pc:docMk/>
          <pc:sldMk cId="3565887106" sldId="782"/>
        </pc:sldMkLst>
        <pc:grpChg chg="add del mod">
          <ac:chgData name="Aurore COLIN" userId="2b796b35-8c2e-4666-99fd-9af50b8a1fb9" providerId="ADAL" clId="{44CF8EC8-2F1B-424E-8F03-444E02E46460}" dt="2023-01-20T17:22:56.022" v="183" actId="1076"/>
          <ac:grpSpMkLst>
            <pc:docMk/>
            <pc:sldMk cId="3565887106" sldId="782"/>
            <ac:grpSpMk id="14" creationId="{C64499E8-745A-8F0C-48D7-7F6CF9386F56}"/>
          </ac:grpSpMkLst>
        </pc:grpChg>
        <pc:graphicFrameChg chg="mod modGraphic">
          <ac:chgData name="Aurore COLIN" userId="2b796b35-8c2e-4666-99fd-9af50b8a1fb9" providerId="ADAL" clId="{44CF8EC8-2F1B-424E-8F03-444E02E46460}" dt="2023-01-20T17:23:56.728" v="195" actId="20577"/>
          <ac:graphicFrameMkLst>
            <pc:docMk/>
            <pc:sldMk cId="3565887106" sldId="782"/>
            <ac:graphicFrameMk id="11" creationId="{33450B8C-EB3F-CB7C-79A0-22468BC29AB1}"/>
          </ac:graphicFrameMkLst>
        </pc:graphicFrameChg>
        <pc:graphicFrameChg chg="modGraphic">
          <ac:chgData name="Aurore COLIN" userId="2b796b35-8c2e-4666-99fd-9af50b8a1fb9" providerId="ADAL" clId="{44CF8EC8-2F1B-424E-8F03-444E02E46460}" dt="2023-01-20T17:20:09.673" v="135" actId="20577"/>
          <ac:graphicFrameMkLst>
            <pc:docMk/>
            <pc:sldMk cId="3565887106" sldId="782"/>
            <ac:graphicFrameMk id="12" creationId="{C15437E9-7519-2C7A-EE19-5DA7ACC1C179}"/>
          </ac:graphicFrameMkLst>
        </pc:graphicFrameChg>
        <pc:graphicFrameChg chg="del">
          <ac:chgData name="Aurore COLIN" userId="2b796b35-8c2e-4666-99fd-9af50b8a1fb9" providerId="ADAL" clId="{44CF8EC8-2F1B-424E-8F03-444E02E46460}" dt="2023-01-20T17:18:12.047" v="13" actId="478"/>
          <ac:graphicFrameMkLst>
            <pc:docMk/>
            <pc:sldMk cId="3565887106" sldId="782"/>
            <ac:graphicFrameMk id="13" creationId="{6A276F5D-3817-A733-DE63-E15AFF894ACD}"/>
          </ac:graphicFrameMkLst>
        </pc:graphicFrameChg>
      </pc:sldChg>
      <pc:sldChg chg="modSp mod">
        <pc:chgData name="Aurore COLIN" userId="2b796b35-8c2e-4666-99fd-9af50b8a1fb9" providerId="ADAL" clId="{44CF8EC8-2F1B-424E-8F03-444E02E46460}" dt="2023-02-01T08:56:39.523" v="218" actId="20577"/>
        <pc:sldMkLst>
          <pc:docMk/>
          <pc:sldMk cId="533130860" sldId="901"/>
        </pc:sldMkLst>
        <pc:spChg chg="mod">
          <ac:chgData name="Aurore COLIN" userId="2b796b35-8c2e-4666-99fd-9af50b8a1fb9" providerId="ADAL" clId="{44CF8EC8-2F1B-424E-8F03-444E02E46460}" dt="2023-02-01T08:56:39.523" v="218" actId="20577"/>
          <ac:spMkLst>
            <pc:docMk/>
            <pc:sldMk cId="533130860" sldId="901"/>
            <ac:spMk id="4" creationId="{43892C1B-FF33-C38D-E53F-0282F8131781}"/>
          </ac:spMkLst>
        </pc:spChg>
      </pc:sldChg>
    </pc:docChg>
  </pc:docChgLst>
  <pc:docChgLst>
    <pc:chgData name="Axel ERBA" userId="S::axel.erba@i4ce.org::9c1bb605-4919-4c74-a486-41e4f4341ad8" providerId="AD" clId="Web-{33D45091-901E-934D-C4D6-5A81D933E00A}"/>
    <pc:docChg chg="modSld">
      <pc:chgData name="Axel ERBA" userId="S::axel.erba@i4ce.org::9c1bb605-4919-4c74-a486-41e4f4341ad8" providerId="AD" clId="Web-{33D45091-901E-934D-C4D6-5A81D933E00A}" dt="2022-06-20T09:40:44.390" v="1" actId="20577"/>
      <pc:docMkLst>
        <pc:docMk/>
      </pc:docMkLst>
      <pc:sldChg chg="modSp">
        <pc:chgData name="Axel ERBA" userId="S::axel.erba@i4ce.org::9c1bb605-4919-4c74-a486-41e4f4341ad8" providerId="AD" clId="Web-{33D45091-901E-934D-C4D6-5A81D933E00A}" dt="2022-06-20T09:40:44.390" v="1" actId="20577"/>
        <pc:sldMkLst>
          <pc:docMk/>
          <pc:sldMk cId="768025966" sldId="368"/>
        </pc:sldMkLst>
        <pc:spChg chg="mod">
          <ac:chgData name="Axel ERBA" userId="S::axel.erba@i4ce.org::9c1bb605-4919-4c74-a486-41e4f4341ad8" providerId="AD" clId="Web-{33D45091-901E-934D-C4D6-5A81D933E00A}" dt="2022-06-20T09:40:44.390" v="1" actId="20577"/>
          <ac:spMkLst>
            <pc:docMk/>
            <pc:sldMk cId="768025966" sldId="368"/>
            <ac:spMk id="5" creationId="{1D57A821-0B2D-025F-2CFA-46B9FC818B4A}"/>
          </ac:spMkLst>
        </pc:spChg>
      </pc:sldChg>
    </pc:docChg>
  </pc:docChgLst>
  <pc:docChgLst>
    <pc:chgData name="Axel ERBA" userId="9c1bb605-4919-4c74-a486-41e4f4341ad8" providerId="ADAL" clId="{16DFA60B-0688-417B-B261-C8B23AA49EF2}"/>
    <pc:docChg chg="undo custSel addSld delSld modSld sldOrd">
      <pc:chgData name="Axel ERBA" userId="9c1bb605-4919-4c74-a486-41e4f4341ad8" providerId="ADAL" clId="{16DFA60B-0688-417B-B261-C8B23AA49EF2}" dt="2022-06-23T14:20:08.489" v="24158" actId="14734"/>
      <pc:docMkLst>
        <pc:docMk/>
      </pc:docMkLst>
      <pc:sldChg chg="modSp mod">
        <pc:chgData name="Axel ERBA" userId="9c1bb605-4919-4c74-a486-41e4f4341ad8" providerId="ADAL" clId="{16DFA60B-0688-417B-B261-C8B23AA49EF2}" dt="2022-06-21T12:50:08.861" v="12388" actId="1076"/>
        <pc:sldMkLst>
          <pc:docMk/>
          <pc:sldMk cId="2941339218" sldId="352"/>
        </pc:sldMkLst>
        <pc:graphicFrameChg chg="mod">
          <ac:chgData name="Axel ERBA" userId="9c1bb605-4919-4c74-a486-41e4f4341ad8" providerId="ADAL" clId="{16DFA60B-0688-417B-B261-C8B23AA49EF2}" dt="2022-06-21T12:50:05.993" v="12387" actId="1076"/>
          <ac:graphicFrameMkLst>
            <pc:docMk/>
            <pc:sldMk cId="2941339218" sldId="352"/>
            <ac:graphicFrameMk id="9" creationId="{38DAA4DF-10A9-5855-DC21-1A2D15F628FF}"/>
          </ac:graphicFrameMkLst>
        </pc:graphicFrameChg>
        <pc:graphicFrameChg chg="mod">
          <ac:chgData name="Axel ERBA" userId="9c1bb605-4919-4c74-a486-41e4f4341ad8" providerId="ADAL" clId="{16DFA60B-0688-417B-B261-C8B23AA49EF2}" dt="2022-06-21T12:50:08.861" v="12388" actId="1076"/>
          <ac:graphicFrameMkLst>
            <pc:docMk/>
            <pc:sldMk cId="2941339218" sldId="352"/>
            <ac:graphicFrameMk id="10" creationId="{832AFCF9-4B7B-1E5A-641C-EB47D0085497}"/>
          </ac:graphicFrameMkLst>
        </pc:graphicFrameChg>
      </pc:sldChg>
      <pc:sldChg chg="modSp mod">
        <pc:chgData name="Axel ERBA" userId="9c1bb605-4919-4c74-a486-41e4f4341ad8" providerId="ADAL" clId="{16DFA60B-0688-417B-B261-C8B23AA49EF2}" dt="2022-06-20T11:07:16.532" v="3234" actId="1076"/>
        <pc:sldMkLst>
          <pc:docMk/>
          <pc:sldMk cId="2918584290" sldId="741"/>
        </pc:sldMkLst>
        <pc:spChg chg="mod">
          <ac:chgData name="Axel ERBA" userId="9c1bb605-4919-4c74-a486-41e4f4341ad8" providerId="ADAL" clId="{16DFA60B-0688-417B-B261-C8B23AA49EF2}" dt="2022-06-20T11:07:16.532" v="3234" actId="1076"/>
          <ac:spMkLst>
            <pc:docMk/>
            <pc:sldMk cId="2918584290" sldId="741"/>
            <ac:spMk id="2" creationId="{9120B62A-27A6-EA37-CA01-5E828A3ADC18}"/>
          </ac:spMkLst>
        </pc:spChg>
      </pc:sldChg>
      <pc:sldChg chg="addCm">
        <pc:chgData name="Axel ERBA" userId="9c1bb605-4919-4c74-a486-41e4f4341ad8" providerId="ADAL" clId="{16DFA60B-0688-417B-B261-C8B23AA49EF2}" dt="2022-06-22T13:13:10.535" v="18338"/>
        <pc:sldMkLst>
          <pc:docMk/>
          <pc:sldMk cId="766451425" sldId="744"/>
        </pc:sldMkLst>
      </pc:sldChg>
      <pc:sldChg chg="addSp delSp modSp mod">
        <pc:chgData name="Axel ERBA" userId="9c1bb605-4919-4c74-a486-41e4f4341ad8" providerId="ADAL" clId="{16DFA60B-0688-417B-B261-C8B23AA49EF2}" dt="2022-06-22T09:11:09.556" v="14528"/>
        <pc:sldMkLst>
          <pc:docMk/>
          <pc:sldMk cId="2118773589" sldId="745"/>
        </pc:sldMkLst>
        <pc:spChg chg="mod">
          <ac:chgData name="Axel ERBA" userId="9c1bb605-4919-4c74-a486-41e4f4341ad8" providerId="ADAL" clId="{16DFA60B-0688-417B-B261-C8B23AA49EF2}" dt="2022-06-22T08:55:40.083" v="13998" actId="20577"/>
          <ac:spMkLst>
            <pc:docMk/>
            <pc:sldMk cId="2118773589" sldId="745"/>
            <ac:spMk id="5" creationId="{F0A22461-981C-AC38-011B-8593BF2D5F17}"/>
          </ac:spMkLst>
        </pc:spChg>
        <pc:spChg chg="del mod">
          <ac:chgData name="Axel ERBA" userId="9c1bb605-4919-4c74-a486-41e4f4341ad8" providerId="ADAL" clId="{16DFA60B-0688-417B-B261-C8B23AA49EF2}" dt="2022-06-22T08:43:34.001" v="13514" actId="478"/>
          <ac:spMkLst>
            <pc:docMk/>
            <pc:sldMk cId="2118773589" sldId="745"/>
            <ac:spMk id="7" creationId="{20D37425-583C-D999-4853-2CA2B577FE5B}"/>
          </ac:spMkLst>
        </pc:spChg>
        <pc:spChg chg="mod">
          <ac:chgData name="Axel ERBA" userId="9c1bb605-4919-4c74-a486-41e4f4341ad8" providerId="ADAL" clId="{16DFA60B-0688-417B-B261-C8B23AA49EF2}" dt="2022-06-22T08:40:01.841" v="13376" actId="14100"/>
          <ac:spMkLst>
            <pc:docMk/>
            <pc:sldMk cId="2118773589" sldId="745"/>
            <ac:spMk id="8" creationId="{4696963D-8DC4-270B-50BA-9947D76EA38B}"/>
          </ac:spMkLst>
        </pc:spChg>
        <pc:spChg chg="mod">
          <ac:chgData name="Axel ERBA" userId="9c1bb605-4919-4c74-a486-41e4f4341ad8" providerId="ADAL" clId="{16DFA60B-0688-417B-B261-C8B23AA49EF2}" dt="2022-06-22T08:38:30.159" v="13283" actId="1076"/>
          <ac:spMkLst>
            <pc:docMk/>
            <pc:sldMk cId="2118773589" sldId="745"/>
            <ac:spMk id="10" creationId="{16E315D6-9B6F-81F2-A0CD-CE1C7D440F4E}"/>
          </ac:spMkLst>
        </pc:spChg>
        <pc:spChg chg="add mod">
          <ac:chgData name="Axel ERBA" userId="9c1bb605-4919-4c74-a486-41e4f4341ad8" providerId="ADAL" clId="{16DFA60B-0688-417B-B261-C8B23AA49EF2}" dt="2022-06-22T08:41:50.781" v="13379" actId="1076"/>
          <ac:spMkLst>
            <pc:docMk/>
            <pc:sldMk cId="2118773589" sldId="745"/>
            <ac:spMk id="11" creationId="{EDA6E365-B0A1-29C8-338E-490D5D1A8F25}"/>
          </ac:spMkLst>
        </pc:spChg>
        <pc:spChg chg="del mod">
          <ac:chgData name="Axel ERBA" userId="9c1bb605-4919-4c74-a486-41e4f4341ad8" providerId="ADAL" clId="{16DFA60B-0688-417B-B261-C8B23AA49EF2}" dt="2022-06-22T08:46:13.803" v="13687" actId="478"/>
          <ac:spMkLst>
            <pc:docMk/>
            <pc:sldMk cId="2118773589" sldId="745"/>
            <ac:spMk id="12" creationId="{3CCD085A-3F00-4413-6992-BD8B9F86E9FD}"/>
          </ac:spMkLst>
        </pc:spChg>
        <pc:graphicFrameChg chg="del mod modGraphic">
          <ac:chgData name="Axel ERBA" userId="9c1bb605-4919-4c74-a486-41e4f4341ad8" providerId="ADAL" clId="{16DFA60B-0688-417B-B261-C8B23AA49EF2}" dt="2022-06-22T08:46:15.907" v="13689" actId="478"/>
          <ac:graphicFrameMkLst>
            <pc:docMk/>
            <pc:sldMk cId="2118773589" sldId="745"/>
            <ac:graphicFrameMk id="9" creationId="{5A07063C-150A-F129-9478-A2EB1A1CA131}"/>
          </ac:graphicFrameMkLst>
        </pc:graphicFrameChg>
        <pc:graphicFrameChg chg="del mod">
          <ac:chgData name="Axel ERBA" userId="9c1bb605-4919-4c74-a486-41e4f4341ad8" providerId="ADAL" clId="{16DFA60B-0688-417B-B261-C8B23AA49EF2}" dt="2022-06-22T08:46:23.457" v="13691" actId="478"/>
          <ac:graphicFrameMkLst>
            <pc:docMk/>
            <pc:sldMk cId="2118773589" sldId="745"/>
            <ac:graphicFrameMk id="13" creationId="{01504B44-1BA6-9B15-8B13-CFB6174C2641}"/>
          </ac:graphicFrameMkLst>
        </pc:graphicFrameChg>
        <pc:graphicFrameChg chg="add mod modGraphic">
          <ac:chgData name="Axel ERBA" userId="9c1bb605-4919-4c74-a486-41e4f4341ad8" providerId="ADAL" clId="{16DFA60B-0688-417B-B261-C8B23AA49EF2}" dt="2022-06-22T09:11:09.556" v="14528"/>
          <ac:graphicFrameMkLst>
            <pc:docMk/>
            <pc:sldMk cId="2118773589" sldId="745"/>
            <ac:graphicFrameMk id="14" creationId="{ADADAEC1-9955-87E8-53F9-11869B5A399B}"/>
          </ac:graphicFrameMkLst>
        </pc:graphicFrameChg>
      </pc:sldChg>
      <pc:sldChg chg="addSp delSp modSp mod">
        <pc:chgData name="Axel ERBA" userId="9c1bb605-4919-4c74-a486-41e4f4341ad8" providerId="ADAL" clId="{16DFA60B-0688-417B-B261-C8B23AA49EF2}" dt="2022-06-23T08:54:02.715" v="23755" actId="20577"/>
        <pc:sldMkLst>
          <pc:docMk/>
          <pc:sldMk cId="1088379637" sldId="746"/>
        </pc:sldMkLst>
        <pc:spChg chg="add del mod">
          <ac:chgData name="Axel ERBA" userId="9c1bb605-4919-4c74-a486-41e4f4341ad8" providerId="ADAL" clId="{16DFA60B-0688-417B-B261-C8B23AA49EF2}" dt="2022-06-22T08:46:04.111" v="13684" actId="478"/>
          <ac:spMkLst>
            <pc:docMk/>
            <pc:sldMk cId="1088379637" sldId="746"/>
            <ac:spMk id="3" creationId="{86CA7C06-6B7D-FBF5-FC26-9C159E3AFB49}"/>
          </ac:spMkLst>
        </pc:spChg>
        <pc:spChg chg="mod">
          <ac:chgData name="Axel ERBA" userId="9c1bb605-4919-4c74-a486-41e4f4341ad8" providerId="ADAL" clId="{16DFA60B-0688-417B-B261-C8B23AA49EF2}" dt="2022-06-22T08:55:43.559" v="14000" actId="20577"/>
          <ac:spMkLst>
            <pc:docMk/>
            <pc:sldMk cId="1088379637" sldId="746"/>
            <ac:spMk id="5" creationId="{F0A22461-981C-AC38-011B-8593BF2D5F17}"/>
          </ac:spMkLst>
        </pc:spChg>
        <pc:spChg chg="add mod">
          <ac:chgData name="Axel ERBA" userId="9c1bb605-4919-4c74-a486-41e4f4341ad8" providerId="ADAL" clId="{16DFA60B-0688-417B-B261-C8B23AA49EF2}" dt="2022-06-22T15:19:43.607" v="20342" actId="1076"/>
          <ac:spMkLst>
            <pc:docMk/>
            <pc:sldMk cId="1088379637" sldId="746"/>
            <ac:spMk id="10" creationId="{22A0F88B-0F56-90DF-9D19-B3A4DEC1954D}"/>
          </ac:spMkLst>
        </pc:spChg>
        <pc:spChg chg="add mod">
          <ac:chgData name="Axel ERBA" userId="9c1bb605-4919-4c74-a486-41e4f4341ad8" providerId="ADAL" clId="{16DFA60B-0688-417B-B261-C8B23AA49EF2}" dt="2022-06-22T15:19:53.546" v="20344" actId="1076"/>
          <ac:spMkLst>
            <pc:docMk/>
            <pc:sldMk cId="1088379637" sldId="746"/>
            <ac:spMk id="12" creationId="{BC82F440-AC7A-D19F-304F-8A9B306D1279}"/>
          </ac:spMkLst>
        </pc:spChg>
        <pc:spChg chg="del">
          <ac:chgData name="Axel ERBA" userId="9c1bb605-4919-4c74-a486-41e4f4341ad8" providerId="ADAL" clId="{16DFA60B-0688-417B-B261-C8B23AA49EF2}" dt="2022-06-22T08:46:01.437" v="13683" actId="478"/>
          <ac:spMkLst>
            <pc:docMk/>
            <pc:sldMk cId="1088379637" sldId="746"/>
            <ac:spMk id="14" creationId="{5F61A3E2-4841-4F49-5EA1-66E3274BBFCA}"/>
          </ac:spMkLst>
        </pc:spChg>
        <pc:spChg chg="del mod">
          <ac:chgData name="Axel ERBA" userId="9c1bb605-4919-4c74-a486-41e4f4341ad8" providerId="ADAL" clId="{16DFA60B-0688-417B-B261-C8B23AA49EF2}" dt="2022-06-22T08:46:47.577" v="13693" actId="478"/>
          <ac:spMkLst>
            <pc:docMk/>
            <pc:sldMk cId="1088379637" sldId="746"/>
            <ac:spMk id="17" creationId="{A0E08DE1-759A-79D8-05B9-923D618EDAC1}"/>
          </ac:spMkLst>
        </pc:spChg>
        <pc:graphicFrameChg chg="add mod modGraphic">
          <ac:chgData name="Axel ERBA" userId="9c1bb605-4919-4c74-a486-41e4f4341ad8" providerId="ADAL" clId="{16DFA60B-0688-417B-B261-C8B23AA49EF2}" dt="2022-06-23T08:54:02.715" v="23755" actId="20577"/>
          <ac:graphicFrameMkLst>
            <pc:docMk/>
            <pc:sldMk cId="1088379637" sldId="746"/>
            <ac:graphicFrameMk id="4" creationId="{799AE3C6-AFF6-BD3F-C36F-07A441099741}"/>
          </ac:graphicFrameMkLst>
        </pc:graphicFrameChg>
        <pc:graphicFrameChg chg="add mod modGraphic">
          <ac:chgData name="Axel ERBA" userId="9c1bb605-4919-4c74-a486-41e4f4341ad8" providerId="ADAL" clId="{16DFA60B-0688-417B-B261-C8B23AA49EF2}" dt="2022-06-22T15:19:38.812" v="20341" actId="798"/>
          <ac:graphicFrameMkLst>
            <pc:docMk/>
            <pc:sldMk cId="1088379637" sldId="746"/>
            <ac:graphicFrameMk id="7" creationId="{C070538D-4E80-BFAF-3EF5-4B99FDC178C8}"/>
          </ac:graphicFrameMkLst>
        </pc:graphicFrameChg>
        <pc:graphicFrameChg chg="add mod modGraphic">
          <ac:chgData name="Axel ERBA" userId="9c1bb605-4919-4c74-a486-41e4f4341ad8" providerId="ADAL" clId="{16DFA60B-0688-417B-B261-C8B23AA49EF2}" dt="2022-06-22T15:20:07.527" v="20349" actId="14100"/>
          <ac:graphicFrameMkLst>
            <pc:docMk/>
            <pc:sldMk cId="1088379637" sldId="746"/>
            <ac:graphicFrameMk id="8" creationId="{4A6D916C-ECA2-0B47-F84D-D366FEAAC794}"/>
          </ac:graphicFrameMkLst>
        </pc:graphicFrameChg>
        <pc:graphicFrameChg chg="add mod modGraphic">
          <ac:chgData name="Axel ERBA" userId="9c1bb605-4919-4c74-a486-41e4f4341ad8" providerId="ADAL" clId="{16DFA60B-0688-417B-B261-C8B23AA49EF2}" dt="2022-06-22T15:19:59.076" v="20346" actId="1076"/>
          <ac:graphicFrameMkLst>
            <pc:docMk/>
            <pc:sldMk cId="1088379637" sldId="746"/>
            <ac:graphicFrameMk id="11" creationId="{0F624D1A-2DA2-3CF8-4EF3-985C0DD6EC78}"/>
          </ac:graphicFrameMkLst>
        </pc:graphicFrameChg>
        <pc:graphicFrameChg chg="del mod">
          <ac:chgData name="Axel ERBA" userId="9c1bb605-4919-4c74-a486-41e4f4341ad8" providerId="ADAL" clId="{16DFA60B-0688-417B-B261-C8B23AA49EF2}" dt="2022-06-22T08:47:44.567" v="13706" actId="478"/>
          <ac:graphicFrameMkLst>
            <pc:docMk/>
            <pc:sldMk cId="1088379637" sldId="746"/>
            <ac:graphicFrameMk id="15" creationId="{D9E94257-9978-8507-D127-59296E7DA9B8}"/>
          </ac:graphicFrameMkLst>
        </pc:graphicFrameChg>
        <pc:graphicFrameChg chg="add del mod">
          <ac:chgData name="Axel ERBA" userId="9c1bb605-4919-4c74-a486-41e4f4341ad8" providerId="ADAL" clId="{16DFA60B-0688-417B-B261-C8B23AA49EF2}" dt="2022-06-22T09:13:35.735" v="14537" actId="478"/>
          <ac:graphicFrameMkLst>
            <pc:docMk/>
            <pc:sldMk cId="1088379637" sldId="746"/>
            <ac:graphicFrameMk id="16" creationId="{DF1C5278-C0B6-65E5-D338-BA6E8420A0C6}"/>
          </ac:graphicFrameMkLst>
        </pc:graphicFrameChg>
      </pc:sldChg>
      <pc:sldChg chg="addSp delSp modSp mod">
        <pc:chgData name="Axel ERBA" userId="9c1bb605-4919-4c74-a486-41e4f4341ad8" providerId="ADAL" clId="{16DFA60B-0688-417B-B261-C8B23AA49EF2}" dt="2022-06-22T12:19:51.930" v="16413" actId="478"/>
        <pc:sldMkLst>
          <pc:docMk/>
          <pc:sldMk cId="4092647707" sldId="747"/>
        </pc:sldMkLst>
        <pc:spChg chg="add del mod">
          <ac:chgData name="Axel ERBA" userId="9c1bb605-4919-4c74-a486-41e4f4341ad8" providerId="ADAL" clId="{16DFA60B-0688-417B-B261-C8B23AA49EF2}" dt="2022-06-22T12:19:42.407" v="16412" actId="478"/>
          <ac:spMkLst>
            <pc:docMk/>
            <pc:sldMk cId="4092647707" sldId="747"/>
            <ac:spMk id="3" creationId="{929F9FEB-8DFD-3953-C6C9-90D231F14CA7}"/>
          </ac:spMkLst>
        </pc:spChg>
        <pc:spChg chg="mod">
          <ac:chgData name="Axel ERBA" userId="9c1bb605-4919-4c74-a486-41e4f4341ad8" providerId="ADAL" clId="{16DFA60B-0688-417B-B261-C8B23AA49EF2}" dt="2022-06-22T12:13:18.839" v="16141" actId="20577"/>
          <ac:spMkLst>
            <pc:docMk/>
            <pc:sldMk cId="4092647707" sldId="747"/>
            <ac:spMk id="5" creationId="{F0A22461-981C-AC38-011B-8593BF2D5F17}"/>
          </ac:spMkLst>
        </pc:spChg>
        <pc:spChg chg="del mod">
          <ac:chgData name="Axel ERBA" userId="9c1bb605-4919-4c74-a486-41e4f4341ad8" providerId="ADAL" clId="{16DFA60B-0688-417B-B261-C8B23AA49EF2}" dt="2022-06-22T12:12:46.153" v="16132" actId="478"/>
          <ac:spMkLst>
            <pc:docMk/>
            <pc:sldMk cId="4092647707" sldId="747"/>
            <ac:spMk id="7" creationId="{20D37425-583C-D999-4853-2CA2B577FE5B}"/>
          </ac:spMkLst>
        </pc:spChg>
        <pc:spChg chg="add mod">
          <ac:chgData name="Axel ERBA" userId="9c1bb605-4919-4c74-a486-41e4f4341ad8" providerId="ADAL" clId="{16DFA60B-0688-417B-B261-C8B23AA49EF2}" dt="2022-06-22T09:26:50.673" v="15612" actId="20577"/>
          <ac:spMkLst>
            <pc:docMk/>
            <pc:sldMk cId="4092647707" sldId="747"/>
            <ac:spMk id="9" creationId="{97B6330A-BC35-6D95-BCED-63BE0EA4362A}"/>
          </ac:spMkLst>
        </pc:spChg>
        <pc:spChg chg="add del mod">
          <ac:chgData name="Axel ERBA" userId="9c1bb605-4919-4c74-a486-41e4f4341ad8" providerId="ADAL" clId="{16DFA60B-0688-417B-B261-C8B23AA49EF2}" dt="2022-06-22T09:27:21.383" v="15614"/>
          <ac:spMkLst>
            <pc:docMk/>
            <pc:sldMk cId="4092647707" sldId="747"/>
            <ac:spMk id="10" creationId="{BA8ED792-0B91-C4A5-83BA-8F835A5674F5}"/>
          </ac:spMkLst>
        </pc:spChg>
        <pc:spChg chg="add mod">
          <ac:chgData name="Axel ERBA" userId="9c1bb605-4919-4c74-a486-41e4f4341ad8" providerId="ADAL" clId="{16DFA60B-0688-417B-B261-C8B23AA49EF2}" dt="2022-06-22T09:27:30.448" v="15616" actId="1076"/>
          <ac:spMkLst>
            <pc:docMk/>
            <pc:sldMk cId="4092647707" sldId="747"/>
            <ac:spMk id="11" creationId="{F5B937E1-A001-CD71-0F14-5B80BDCF91A0}"/>
          </ac:spMkLst>
        </pc:spChg>
        <pc:spChg chg="del mod">
          <ac:chgData name="Axel ERBA" userId="9c1bb605-4919-4c74-a486-41e4f4341ad8" providerId="ADAL" clId="{16DFA60B-0688-417B-B261-C8B23AA49EF2}" dt="2022-06-22T12:19:36.189" v="16409" actId="478"/>
          <ac:spMkLst>
            <pc:docMk/>
            <pc:sldMk cId="4092647707" sldId="747"/>
            <ac:spMk id="15" creationId="{49055CE9-BC3D-D0DB-C9B5-E7B7FD76685F}"/>
          </ac:spMkLst>
        </pc:spChg>
        <pc:spChg chg="del mod">
          <ac:chgData name="Axel ERBA" userId="9c1bb605-4919-4c74-a486-41e4f4341ad8" providerId="ADAL" clId="{16DFA60B-0688-417B-B261-C8B23AA49EF2}" dt="2022-06-22T12:19:39.649" v="16411" actId="478"/>
          <ac:spMkLst>
            <pc:docMk/>
            <pc:sldMk cId="4092647707" sldId="747"/>
            <ac:spMk id="17" creationId="{95E91252-9CCB-1A3F-42E7-99185B9ECE6D}"/>
          </ac:spMkLst>
        </pc:spChg>
        <pc:graphicFrameChg chg="add mod modGraphic">
          <ac:chgData name="Axel ERBA" userId="9c1bb605-4919-4c74-a486-41e4f4341ad8" providerId="ADAL" clId="{16DFA60B-0688-417B-B261-C8B23AA49EF2}" dt="2022-06-22T12:12:27.619" v="16131" actId="20577"/>
          <ac:graphicFrameMkLst>
            <pc:docMk/>
            <pc:sldMk cId="4092647707" sldId="747"/>
            <ac:graphicFrameMk id="12" creationId="{50A8AE5A-5DDA-7F22-56C4-930FA122123E}"/>
          </ac:graphicFrameMkLst>
        </pc:graphicFrameChg>
        <pc:graphicFrameChg chg="del mod modGraphic">
          <ac:chgData name="Axel ERBA" userId="9c1bb605-4919-4c74-a486-41e4f4341ad8" providerId="ADAL" clId="{16DFA60B-0688-417B-B261-C8B23AA49EF2}" dt="2022-06-22T12:19:37.560" v="16410" actId="478"/>
          <ac:graphicFrameMkLst>
            <pc:docMk/>
            <pc:sldMk cId="4092647707" sldId="747"/>
            <ac:graphicFrameMk id="14" creationId="{79D2F301-BE71-55B5-5852-269A9DB238CB}"/>
          </ac:graphicFrameMkLst>
        </pc:graphicFrameChg>
        <pc:graphicFrameChg chg="del mod">
          <ac:chgData name="Axel ERBA" userId="9c1bb605-4919-4c74-a486-41e4f4341ad8" providerId="ADAL" clId="{16DFA60B-0688-417B-B261-C8B23AA49EF2}" dt="2022-06-22T12:19:51.930" v="16413" actId="478"/>
          <ac:graphicFrameMkLst>
            <pc:docMk/>
            <pc:sldMk cId="4092647707" sldId="747"/>
            <ac:graphicFrameMk id="18" creationId="{D0D7382F-65D7-6CC9-75DF-CFC603FD156E}"/>
          </ac:graphicFrameMkLst>
        </pc:graphicFrameChg>
      </pc:sldChg>
      <pc:sldChg chg="addSp delSp modSp mod">
        <pc:chgData name="Axel ERBA" userId="9c1bb605-4919-4c74-a486-41e4f4341ad8" providerId="ADAL" clId="{16DFA60B-0688-417B-B261-C8B23AA49EF2}" dt="2022-06-22T16:01:54.858" v="21504" actId="14100"/>
        <pc:sldMkLst>
          <pc:docMk/>
          <pc:sldMk cId="3956071474" sldId="748"/>
        </pc:sldMkLst>
        <pc:spChg chg="mod">
          <ac:chgData name="Axel ERBA" userId="9c1bb605-4919-4c74-a486-41e4f4341ad8" providerId="ADAL" clId="{16DFA60B-0688-417B-B261-C8B23AA49EF2}" dt="2022-06-22T12:24:18.915" v="16636" actId="20577"/>
          <ac:spMkLst>
            <pc:docMk/>
            <pc:sldMk cId="3956071474" sldId="748"/>
            <ac:spMk id="6" creationId="{BC9F0439-EE38-B091-E235-3C7C8872697E}"/>
          </ac:spMkLst>
        </pc:spChg>
        <pc:spChg chg="add mod">
          <ac:chgData name="Axel ERBA" userId="9c1bb605-4919-4c74-a486-41e4f4341ad8" providerId="ADAL" clId="{16DFA60B-0688-417B-B261-C8B23AA49EF2}" dt="2022-06-22T12:20:59.814" v="16546" actId="14100"/>
          <ac:spMkLst>
            <pc:docMk/>
            <pc:sldMk cId="3956071474" sldId="748"/>
            <ac:spMk id="8" creationId="{DF77C6D1-D6E8-11D6-CD34-D1A09A14A781}"/>
          </ac:spMkLst>
        </pc:spChg>
        <pc:spChg chg="add del">
          <ac:chgData name="Axel ERBA" userId="9c1bb605-4919-4c74-a486-41e4f4341ad8" providerId="ADAL" clId="{16DFA60B-0688-417B-B261-C8B23AA49EF2}" dt="2022-06-22T15:06:26.017" v="20121" actId="22"/>
          <ac:spMkLst>
            <pc:docMk/>
            <pc:sldMk cId="3956071474" sldId="748"/>
            <ac:spMk id="9" creationId="{027861CD-E6DB-A9DC-AFDD-69FDBDDFB692}"/>
          </ac:spMkLst>
        </pc:spChg>
        <pc:spChg chg="mod">
          <ac:chgData name="Axel ERBA" userId="9c1bb605-4919-4c74-a486-41e4f4341ad8" providerId="ADAL" clId="{16DFA60B-0688-417B-B261-C8B23AA49EF2}" dt="2022-06-22T16:01:50.240" v="21502" actId="1076"/>
          <ac:spMkLst>
            <pc:docMk/>
            <pc:sldMk cId="3956071474" sldId="748"/>
            <ac:spMk id="11" creationId="{BBEAED43-A1A6-0D22-F7ED-A30F796C46EE}"/>
          </ac:spMkLst>
        </pc:spChg>
        <pc:spChg chg="del">
          <ac:chgData name="Axel ERBA" userId="9c1bb605-4919-4c74-a486-41e4f4341ad8" providerId="ADAL" clId="{16DFA60B-0688-417B-B261-C8B23AA49EF2}" dt="2022-06-22T12:20:13.653" v="16418" actId="478"/>
          <ac:spMkLst>
            <pc:docMk/>
            <pc:sldMk cId="3956071474" sldId="748"/>
            <ac:spMk id="12" creationId="{FB8397D8-AE76-F4DA-2EE2-CD61B50659D5}"/>
          </ac:spMkLst>
        </pc:spChg>
        <pc:graphicFrameChg chg="del mod modGraphic">
          <ac:chgData name="Axel ERBA" userId="9c1bb605-4919-4c74-a486-41e4f4341ad8" providerId="ADAL" clId="{16DFA60B-0688-417B-B261-C8B23AA49EF2}" dt="2022-06-22T16:01:42.024" v="21499" actId="478"/>
          <ac:graphicFrameMkLst>
            <pc:docMk/>
            <pc:sldMk cId="3956071474" sldId="748"/>
            <ac:graphicFrameMk id="10" creationId="{50E9E429-95E2-1841-D28B-041CE3EAA601}"/>
          </ac:graphicFrameMkLst>
        </pc:graphicFrameChg>
        <pc:graphicFrameChg chg="add mod modGraphic">
          <ac:chgData name="Axel ERBA" userId="9c1bb605-4919-4c74-a486-41e4f4341ad8" providerId="ADAL" clId="{16DFA60B-0688-417B-B261-C8B23AA49EF2}" dt="2022-06-22T16:01:54.858" v="21504" actId="14100"/>
          <ac:graphicFrameMkLst>
            <pc:docMk/>
            <pc:sldMk cId="3956071474" sldId="748"/>
            <ac:graphicFrameMk id="13" creationId="{63855118-34C6-A473-1452-5A412BD5F468}"/>
          </ac:graphicFrameMkLst>
        </pc:graphicFrameChg>
      </pc:sldChg>
      <pc:sldChg chg="addSp delSp modSp mod">
        <pc:chgData name="Axel ERBA" userId="9c1bb605-4919-4c74-a486-41e4f4341ad8" providerId="ADAL" clId="{16DFA60B-0688-417B-B261-C8B23AA49EF2}" dt="2022-06-23T08:50:29.834" v="23591" actId="798"/>
        <pc:sldMkLst>
          <pc:docMk/>
          <pc:sldMk cId="4283736432" sldId="749"/>
        </pc:sldMkLst>
        <pc:spChg chg="add del mod">
          <ac:chgData name="Axel ERBA" userId="9c1bb605-4919-4c74-a486-41e4f4341ad8" providerId="ADAL" clId="{16DFA60B-0688-417B-B261-C8B23AA49EF2}" dt="2022-06-22T12:29:59.663" v="17080" actId="478"/>
          <ac:spMkLst>
            <pc:docMk/>
            <pc:sldMk cId="4283736432" sldId="749"/>
            <ac:spMk id="3" creationId="{80FD1BE4-E631-D926-3E96-2FBD62100FA5}"/>
          </ac:spMkLst>
        </pc:spChg>
        <pc:spChg chg="mod">
          <ac:chgData name="Axel ERBA" userId="9c1bb605-4919-4c74-a486-41e4f4341ad8" providerId="ADAL" clId="{16DFA60B-0688-417B-B261-C8B23AA49EF2}" dt="2022-06-22T12:28:44.366" v="17036" actId="20577"/>
          <ac:spMkLst>
            <pc:docMk/>
            <pc:sldMk cId="4283736432" sldId="749"/>
            <ac:spMk id="5" creationId="{10F5CB0E-DA07-F518-0D3B-D00F086CC9CF}"/>
          </ac:spMkLst>
        </pc:spChg>
        <pc:spChg chg="del mod">
          <ac:chgData name="Axel ERBA" userId="9c1bb605-4919-4c74-a486-41e4f4341ad8" providerId="ADAL" clId="{16DFA60B-0688-417B-B261-C8B23AA49EF2}" dt="2022-06-22T12:23:06.796" v="16627" actId="478"/>
          <ac:spMkLst>
            <pc:docMk/>
            <pc:sldMk cId="4283736432" sldId="749"/>
            <ac:spMk id="7" creationId="{C70E07C4-D92D-6492-A6A6-864F48514C01}"/>
          </ac:spMkLst>
        </pc:spChg>
        <pc:spChg chg="del mod">
          <ac:chgData name="Axel ERBA" userId="9c1bb605-4919-4c74-a486-41e4f4341ad8" providerId="ADAL" clId="{16DFA60B-0688-417B-B261-C8B23AA49EF2}" dt="2022-06-22T12:29:55.137" v="17078" actId="478"/>
          <ac:spMkLst>
            <pc:docMk/>
            <pc:sldMk cId="4283736432" sldId="749"/>
            <ac:spMk id="8" creationId="{EA5CAD70-3861-A467-1FBA-C43B03934A71}"/>
          </ac:spMkLst>
        </pc:spChg>
        <pc:spChg chg="del mod">
          <ac:chgData name="Axel ERBA" userId="9c1bb605-4919-4c74-a486-41e4f4341ad8" providerId="ADAL" clId="{16DFA60B-0688-417B-B261-C8B23AA49EF2}" dt="2022-06-22T12:29:57.428" v="17079" actId="478"/>
          <ac:spMkLst>
            <pc:docMk/>
            <pc:sldMk cId="4283736432" sldId="749"/>
            <ac:spMk id="10" creationId="{66863F10-CE47-5A0B-E495-10A8E51CAADC}"/>
          </ac:spMkLst>
        </pc:spChg>
        <pc:spChg chg="add del mod">
          <ac:chgData name="Axel ERBA" userId="9c1bb605-4919-4c74-a486-41e4f4341ad8" providerId="ADAL" clId="{16DFA60B-0688-417B-B261-C8B23AA49EF2}" dt="2022-06-22T15:07:06.078" v="20130" actId="478"/>
          <ac:spMkLst>
            <pc:docMk/>
            <pc:sldMk cId="4283736432" sldId="749"/>
            <ac:spMk id="12" creationId="{CECDBD17-42C0-4C48-D44D-13E792073198}"/>
          </ac:spMkLst>
        </pc:spChg>
        <pc:spChg chg="add del mod">
          <ac:chgData name="Axel ERBA" userId="9c1bb605-4919-4c74-a486-41e4f4341ad8" providerId="ADAL" clId="{16DFA60B-0688-417B-B261-C8B23AA49EF2}" dt="2022-06-22T15:11:33.169" v="20165" actId="478"/>
          <ac:spMkLst>
            <pc:docMk/>
            <pc:sldMk cId="4283736432" sldId="749"/>
            <ac:spMk id="13" creationId="{0C1F5610-B6AD-6294-8CF5-16A35BFED71B}"/>
          </ac:spMkLst>
        </pc:spChg>
        <pc:graphicFrameChg chg="del mod modGraphic">
          <ac:chgData name="Axel ERBA" userId="9c1bb605-4919-4c74-a486-41e4f4341ad8" providerId="ADAL" clId="{16DFA60B-0688-417B-B261-C8B23AA49EF2}" dt="2022-06-22T12:40:36.797" v="17589" actId="478"/>
          <ac:graphicFrameMkLst>
            <pc:docMk/>
            <pc:sldMk cId="4283736432" sldId="749"/>
            <ac:graphicFrameMk id="9" creationId="{CDB2BE6B-A28D-A2CC-DA50-E0A8697579AE}"/>
          </ac:graphicFrameMkLst>
        </pc:graphicFrameChg>
        <pc:graphicFrameChg chg="del mod">
          <ac:chgData name="Axel ERBA" userId="9c1bb605-4919-4c74-a486-41e4f4341ad8" providerId="ADAL" clId="{16DFA60B-0688-417B-B261-C8B23AA49EF2}" dt="2022-06-22T12:40:35.602" v="17588" actId="478"/>
          <ac:graphicFrameMkLst>
            <pc:docMk/>
            <pc:sldMk cId="4283736432" sldId="749"/>
            <ac:graphicFrameMk id="11" creationId="{0601658E-8007-DEA1-E6C7-F6CC5E0289AE}"/>
          </ac:graphicFrameMkLst>
        </pc:graphicFrameChg>
        <pc:graphicFrameChg chg="add mod modGraphic">
          <ac:chgData name="Axel ERBA" userId="9c1bb605-4919-4c74-a486-41e4f4341ad8" providerId="ADAL" clId="{16DFA60B-0688-417B-B261-C8B23AA49EF2}" dt="2022-06-23T08:50:29.834" v="23591" actId="798"/>
          <ac:graphicFrameMkLst>
            <pc:docMk/>
            <pc:sldMk cId="4283736432" sldId="749"/>
            <ac:graphicFrameMk id="14" creationId="{8737E147-D7AE-20E6-C8FB-7373A1E0E246}"/>
          </ac:graphicFrameMkLst>
        </pc:graphicFrameChg>
        <pc:graphicFrameChg chg="add del mod">
          <ac:chgData name="Axel ERBA" userId="9c1bb605-4919-4c74-a486-41e4f4341ad8" providerId="ADAL" clId="{16DFA60B-0688-417B-B261-C8B23AA49EF2}" dt="2022-06-22T13:06:45.520" v="18155" actId="478"/>
          <ac:graphicFrameMkLst>
            <pc:docMk/>
            <pc:sldMk cId="4283736432" sldId="749"/>
            <ac:graphicFrameMk id="15" creationId="{F69DAECB-1852-1EB0-F211-9B8D93E0A548}"/>
          </ac:graphicFrameMkLst>
        </pc:graphicFrameChg>
        <pc:graphicFrameChg chg="add del mod modGraphic">
          <ac:chgData name="Axel ERBA" userId="9c1bb605-4919-4c74-a486-41e4f4341ad8" providerId="ADAL" clId="{16DFA60B-0688-417B-B261-C8B23AA49EF2}" dt="2022-06-22T13:06:40.082" v="18154" actId="478"/>
          <ac:graphicFrameMkLst>
            <pc:docMk/>
            <pc:sldMk cId="4283736432" sldId="749"/>
            <ac:graphicFrameMk id="16" creationId="{A79CA4F4-0857-D6C8-4323-EDA6C15FFFE5}"/>
          </ac:graphicFrameMkLst>
        </pc:graphicFrameChg>
      </pc:sldChg>
      <pc:sldChg chg="addSp delSp modSp mod addCm">
        <pc:chgData name="Axel ERBA" userId="9c1bb605-4919-4c74-a486-41e4f4341ad8" providerId="ADAL" clId="{16DFA60B-0688-417B-B261-C8B23AA49EF2}" dt="2022-06-22T15:41:58.602" v="20675" actId="478"/>
        <pc:sldMkLst>
          <pc:docMk/>
          <pc:sldMk cId="2574743478" sldId="750"/>
        </pc:sldMkLst>
        <pc:spChg chg="mod">
          <ac:chgData name="Axel ERBA" userId="9c1bb605-4919-4c74-a486-41e4f4341ad8" providerId="ADAL" clId="{16DFA60B-0688-417B-B261-C8B23AA49EF2}" dt="2022-06-22T12:39:48.433" v="17582" actId="20577"/>
          <ac:spMkLst>
            <pc:docMk/>
            <pc:sldMk cId="2574743478" sldId="750"/>
            <ac:spMk id="5" creationId="{10F5CB0E-DA07-F518-0D3B-D00F086CC9CF}"/>
          </ac:spMkLst>
        </pc:spChg>
        <pc:spChg chg="add mod">
          <ac:chgData name="Axel ERBA" userId="9c1bb605-4919-4c74-a486-41e4f4341ad8" providerId="ADAL" clId="{16DFA60B-0688-417B-B261-C8B23AA49EF2}" dt="2022-06-22T15:39:03.394" v="20645" actId="1076"/>
          <ac:spMkLst>
            <pc:docMk/>
            <pc:sldMk cId="2574743478" sldId="750"/>
            <ac:spMk id="11" creationId="{88A190EC-4F50-C6FB-DC35-42B282B28454}"/>
          </ac:spMkLst>
        </pc:spChg>
        <pc:spChg chg="del mod">
          <ac:chgData name="Axel ERBA" userId="9c1bb605-4919-4c74-a486-41e4f4341ad8" providerId="ADAL" clId="{16DFA60B-0688-417B-B261-C8B23AA49EF2}" dt="2022-06-22T13:09:37.414" v="18176" actId="478"/>
          <ac:spMkLst>
            <pc:docMk/>
            <pc:sldMk cId="2574743478" sldId="750"/>
            <ac:spMk id="12" creationId="{D8D5F860-DB70-2B4B-D8AE-D5A6C164E56D}"/>
          </ac:spMkLst>
        </pc:spChg>
        <pc:spChg chg="del">
          <ac:chgData name="Axel ERBA" userId="9c1bb605-4919-4c74-a486-41e4f4341ad8" providerId="ADAL" clId="{16DFA60B-0688-417B-B261-C8B23AA49EF2}" dt="2022-06-22T12:52:27.281" v="17635" actId="478"/>
          <ac:spMkLst>
            <pc:docMk/>
            <pc:sldMk cId="2574743478" sldId="750"/>
            <ac:spMk id="14" creationId="{CCE3175E-542F-7B6B-3254-47000A14AE86}"/>
          </ac:spMkLst>
        </pc:spChg>
        <pc:spChg chg="del mod">
          <ac:chgData name="Axel ERBA" userId="9c1bb605-4919-4c74-a486-41e4f4341ad8" providerId="ADAL" clId="{16DFA60B-0688-417B-B261-C8B23AA49EF2}" dt="2022-06-22T15:41:58.602" v="20675" actId="478"/>
          <ac:spMkLst>
            <pc:docMk/>
            <pc:sldMk cId="2574743478" sldId="750"/>
            <ac:spMk id="15" creationId="{ABD1F586-3BA1-7413-C88F-D2831043836F}"/>
          </ac:spMkLst>
        </pc:spChg>
        <pc:graphicFrameChg chg="add del">
          <ac:chgData name="Axel ERBA" userId="9c1bb605-4919-4c74-a486-41e4f4341ad8" providerId="ADAL" clId="{16DFA60B-0688-417B-B261-C8B23AA49EF2}" dt="2022-06-22T15:36:06.266" v="20389"/>
          <ac:graphicFrameMkLst>
            <pc:docMk/>
            <pc:sldMk cId="2574743478" sldId="750"/>
            <ac:graphicFrameMk id="2" creationId="{1130FBFA-93F0-1B73-AE6D-ECE663588BA6}"/>
          </ac:graphicFrameMkLst>
        </pc:graphicFrameChg>
        <pc:graphicFrameChg chg="del mod modGraphic">
          <ac:chgData name="Axel ERBA" userId="9c1bb605-4919-4c74-a486-41e4f4341ad8" providerId="ADAL" clId="{16DFA60B-0688-417B-B261-C8B23AA49EF2}" dt="2022-06-22T15:36:10.943" v="20391" actId="478"/>
          <ac:graphicFrameMkLst>
            <pc:docMk/>
            <pc:sldMk cId="2574743478" sldId="750"/>
            <ac:graphicFrameMk id="9" creationId="{CDB2BE6B-A28D-A2CC-DA50-E0A8697579AE}"/>
          </ac:graphicFrameMkLst>
        </pc:graphicFrameChg>
        <pc:graphicFrameChg chg="add del mod">
          <ac:chgData name="Axel ERBA" userId="9c1bb605-4919-4c74-a486-41e4f4341ad8" providerId="ADAL" clId="{16DFA60B-0688-417B-B261-C8B23AA49EF2}" dt="2022-06-22T12:40:26.729" v="17585"/>
          <ac:graphicFrameMkLst>
            <pc:docMk/>
            <pc:sldMk cId="2574743478" sldId="750"/>
            <ac:graphicFrameMk id="10" creationId="{4CA2BE7B-2EB7-FE5E-8CAF-9DAAEC074DCC}"/>
          </ac:graphicFrameMkLst>
        </pc:graphicFrameChg>
        <pc:graphicFrameChg chg="del mod modGraphic">
          <ac:chgData name="Axel ERBA" userId="9c1bb605-4919-4c74-a486-41e4f4341ad8" providerId="ADAL" clId="{16DFA60B-0688-417B-B261-C8B23AA49EF2}" dt="2022-06-22T13:09:38.502" v="18177" actId="478"/>
          <ac:graphicFrameMkLst>
            <pc:docMk/>
            <pc:sldMk cId="2574743478" sldId="750"/>
            <ac:graphicFrameMk id="13" creationId="{A252BD98-B347-907A-0ED7-96086758406C}"/>
          </ac:graphicFrameMkLst>
        </pc:graphicFrameChg>
        <pc:graphicFrameChg chg="add mod modGraphic">
          <ac:chgData name="Axel ERBA" userId="9c1bb605-4919-4c74-a486-41e4f4341ad8" providerId="ADAL" clId="{16DFA60B-0688-417B-B261-C8B23AA49EF2}" dt="2022-06-22T15:41:44.201" v="20674" actId="20577"/>
          <ac:graphicFrameMkLst>
            <pc:docMk/>
            <pc:sldMk cId="2574743478" sldId="750"/>
            <ac:graphicFrameMk id="16" creationId="{1D7757CA-B271-2398-37AE-B9B3D980CC12}"/>
          </ac:graphicFrameMkLst>
        </pc:graphicFrameChg>
      </pc:sldChg>
      <pc:sldChg chg="addSp delSp modSp mod">
        <pc:chgData name="Axel ERBA" userId="9c1bb605-4919-4c74-a486-41e4f4341ad8" providerId="ADAL" clId="{16DFA60B-0688-417B-B261-C8B23AA49EF2}" dt="2022-06-23T08:32:27.957" v="23175" actId="478"/>
        <pc:sldMkLst>
          <pc:docMk/>
          <pc:sldMk cId="2077638185" sldId="751"/>
        </pc:sldMkLst>
        <pc:spChg chg="add del mod">
          <ac:chgData name="Axel ERBA" userId="9c1bb605-4919-4c74-a486-41e4f4341ad8" providerId="ADAL" clId="{16DFA60B-0688-417B-B261-C8B23AA49EF2}" dt="2022-06-22T13:11:45.971" v="18330" actId="478"/>
          <ac:spMkLst>
            <pc:docMk/>
            <pc:sldMk cId="2077638185" sldId="751"/>
            <ac:spMk id="3" creationId="{795E5EAB-9B4F-251D-4845-D97AAD3A0534}"/>
          </ac:spMkLst>
        </pc:spChg>
        <pc:spChg chg="mod">
          <ac:chgData name="Axel ERBA" userId="9c1bb605-4919-4c74-a486-41e4f4341ad8" providerId="ADAL" clId="{16DFA60B-0688-417B-B261-C8B23AA49EF2}" dt="2022-06-22T13:43:46.409" v="19205" actId="20577"/>
          <ac:spMkLst>
            <pc:docMk/>
            <pc:sldMk cId="2077638185" sldId="751"/>
            <ac:spMk id="5" creationId="{F0A22461-981C-AC38-011B-8593BF2D5F17}"/>
          </ac:spMkLst>
        </pc:spChg>
        <pc:spChg chg="del">
          <ac:chgData name="Axel ERBA" userId="9c1bb605-4919-4c74-a486-41e4f4341ad8" providerId="ADAL" clId="{16DFA60B-0688-417B-B261-C8B23AA49EF2}" dt="2022-06-22T13:15:48.181" v="18759" actId="478"/>
          <ac:spMkLst>
            <pc:docMk/>
            <pc:sldMk cId="2077638185" sldId="751"/>
            <ac:spMk id="7" creationId="{20D37425-583C-D999-4853-2CA2B577FE5B}"/>
          </ac:spMkLst>
        </pc:spChg>
        <pc:spChg chg="del mod">
          <ac:chgData name="Axel ERBA" userId="9c1bb605-4919-4c74-a486-41e4f4341ad8" providerId="ADAL" clId="{16DFA60B-0688-417B-B261-C8B23AA49EF2}" dt="2022-06-22T13:42:22.107" v="19025" actId="478"/>
          <ac:spMkLst>
            <pc:docMk/>
            <pc:sldMk cId="2077638185" sldId="751"/>
            <ac:spMk id="12" creationId="{A0ED417D-6BE6-F74C-4C44-1094FB62300D}"/>
          </ac:spMkLst>
        </pc:spChg>
        <pc:spChg chg="del mod">
          <ac:chgData name="Axel ERBA" userId="9c1bb605-4919-4c74-a486-41e4f4341ad8" providerId="ADAL" clId="{16DFA60B-0688-417B-B261-C8B23AA49EF2}" dt="2022-06-22T13:11:42.946" v="18328" actId="478"/>
          <ac:spMkLst>
            <pc:docMk/>
            <pc:sldMk cId="2077638185" sldId="751"/>
            <ac:spMk id="13" creationId="{58BDF4D0-86B7-7AAF-0E65-433FC6AC7E72}"/>
          </ac:spMkLst>
        </pc:spChg>
        <pc:spChg chg="add mod">
          <ac:chgData name="Axel ERBA" userId="9c1bb605-4919-4c74-a486-41e4f4341ad8" providerId="ADAL" clId="{16DFA60B-0688-417B-B261-C8B23AA49EF2}" dt="2022-06-22T13:15:50.973" v="18760" actId="1076"/>
          <ac:spMkLst>
            <pc:docMk/>
            <pc:sldMk cId="2077638185" sldId="751"/>
            <ac:spMk id="14" creationId="{5AB09C63-BE7C-AD53-14E8-C375DAE2D5D8}"/>
          </ac:spMkLst>
        </pc:spChg>
        <pc:spChg chg="del">
          <ac:chgData name="Axel ERBA" userId="9c1bb605-4919-4c74-a486-41e4f4341ad8" providerId="ADAL" clId="{16DFA60B-0688-417B-B261-C8B23AA49EF2}" dt="2022-06-22T13:11:44.334" v="18329" actId="478"/>
          <ac:spMkLst>
            <pc:docMk/>
            <pc:sldMk cId="2077638185" sldId="751"/>
            <ac:spMk id="15" creationId="{49055CE9-BC3D-D0DB-C9B5-E7B7FD76685F}"/>
          </ac:spMkLst>
        </pc:spChg>
        <pc:spChg chg="add mod">
          <ac:chgData name="Axel ERBA" userId="9c1bb605-4919-4c74-a486-41e4f4341ad8" providerId="ADAL" clId="{16DFA60B-0688-417B-B261-C8B23AA49EF2}" dt="2022-06-22T13:25:26.828" v="18883" actId="1076"/>
          <ac:spMkLst>
            <pc:docMk/>
            <pc:sldMk cId="2077638185" sldId="751"/>
            <ac:spMk id="16" creationId="{493074FC-5AC3-F402-480D-4EA023E80225}"/>
          </ac:spMkLst>
        </pc:spChg>
        <pc:graphicFrameChg chg="del mod">
          <ac:chgData name="Axel ERBA" userId="9c1bb605-4919-4c74-a486-41e4f4341ad8" providerId="ADAL" clId="{16DFA60B-0688-417B-B261-C8B23AA49EF2}" dt="2022-06-22T13:42:20.588" v="19023" actId="478"/>
          <ac:graphicFrameMkLst>
            <pc:docMk/>
            <pc:sldMk cId="2077638185" sldId="751"/>
            <ac:graphicFrameMk id="9" creationId="{26EC973B-C07D-BC72-426F-A9CAC7A54DB9}"/>
          </ac:graphicFrameMkLst>
        </pc:graphicFrameChg>
        <pc:graphicFrameChg chg="del mod">
          <ac:chgData name="Axel ERBA" userId="9c1bb605-4919-4c74-a486-41e4f4341ad8" providerId="ADAL" clId="{16DFA60B-0688-417B-B261-C8B23AA49EF2}" dt="2022-06-23T08:32:27.957" v="23175" actId="478"/>
          <ac:graphicFrameMkLst>
            <pc:docMk/>
            <pc:sldMk cId="2077638185" sldId="751"/>
            <ac:graphicFrameMk id="11" creationId="{3BB300C4-BCC3-8A3A-5BEC-B6451E0E7928}"/>
          </ac:graphicFrameMkLst>
        </pc:graphicFrameChg>
        <pc:graphicFrameChg chg="add mod modGraphic">
          <ac:chgData name="Axel ERBA" userId="9c1bb605-4919-4c74-a486-41e4f4341ad8" providerId="ADAL" clId="{16DFA60B-0688-417B-B261-C8B23AA49EF2}" dt="2022-06-22T13:36:24.619" v="18973" actId="20577"/>
          <ac:graphicFrameMkLst>
            <pc:docMk/>
            <pc:sldMk cId="2077638185" sldId="751"/>
            <ac:graphicFrameMk id="17" creationId="{3F218AD8-D32E-A822-1ED2-AE9B0E262E62}"/>
          </ac:graphicFrameMkLst>
        </pc:graphicFrameChg>
      </pc:sldChg>
      <pc:sldChg chg="addSp delSp modSp mod addCm">
        <pc:chgData name="Axel ERBA" userId="9c1bb605-4919-4c74-a486-41e4f4341ad8" providerId="ADAL" clId="{16DFA60B-0688-417B-B261-C8B23AA49EF2}" dt="2022-06-23T12:37:21.526" v="24156" actId="20577"/>
        <pc:sldMkLst>
          <pc:docMk/>
          <pc:sldMk cId="3987684155" sldId="752"/>
        </pc:sldMkLst>
        <pc:spChg chg="mod">
          <ac:chgData name="Axel ERBA" userId="9c1bb605-4919-4c74-a486-41e4f4341ad8" providerId="ADAL" clId="{16DFA60B-0688-417B-B261-C8B23AA49EF2}" dt="2022-06-22T13:46:03.218" v="19215" actId="20577"/>
          <ac:spMkLst>
            <pc:docMk/>
            <pc:sldMk cId="3987684155" sldId="752"/>
            <ac:spMk id="5" creationId="{10F5CB0E-DA07-F518-0D3B-D00F086CC9CF}"/>
          </ac:spMkLst>
        </pc:spChg>
        <pc:spChg chg="del">
          <ac:chgData name="Axel ERBA" userId="9c1bb605-4919-4c74-a486-41e4f4341ad8" providerId="ADAL" clId="{16DFA60B-0688-417B-B261-C8B23AA49EF2}" dt="2022-06-23T08:17:38.364" v="21911" actId="478"/>
          <ac:spMkLst>
            <pc:docMk/>
            <pc:sldMk cId="3987684155" sldId="752"/>
            <ac:spMk id="7" creationId="{C70E07C4-D92D-6492-A6A6-864F48514C01}"/>
          </ac:spMkLst>
        </pc:spChg>
        <pc:spChg chg="del mod">
          <ac:chgData name="Axel ERBA" userId="9c1bb605-4919-4c74-a486-41e4f4341ad8" providerId="ADAL" clId="{16DFA60B-0688-417B-B261-C8B23AA49EF2}" dt="2022-06-23T08:17:23.520" v="21907" actId="478"/>
          <ac:spMkLst>
            <pc:docMk/>
            <pc:sldMk cId="3987684155" sldId="752"/>
            <ac:spMk id="8" creationId="{EA5CAD70-3861-A467-1FBA-C43B03934A71}"/>
          </ac:spMkLst>
        </pc:spChg>
        <pc:spChg chg="add mod">
          <ac:chgData name="Axel ERBA" userId="9c1bb605-4919-4c74-a486-41e4f4341ad8" providerId="ADAL" clId="{16DFA60B-0688-417B-B261-C8B23AA49EF2}" dt="2022-06-23T08:17:36.482" v="21910" actId="1076"/>
          <ac:spMkLst>
            <pc:docMk/>
            <pc:sldMk cId="3987684155" sldId="752"/>
            <ac:spMk id="10" creationId="{14C65C7A-CF20-0CE5-A3E0-53B408E97EA3}"/>
          </ac:spMkLst>
        </pc:spChg>
        <pc:spChg chg="add mod">
          <ac:chgData name="Axel ERBA" userId="9c1bb605-4919-4c74-a486-41e4f4341ad8" providerId="ADAL" clId="{16DFA60B-0688-417B-B261-C8B23AA49EF2}" dt="2022-06-23T08:28:39.189" v="22956" actId="20577"/>
          <ac:spMkLst>
            <pc:docMk/>
            <pc:sldMk cId="3987684155" sldId="752"/>
            <ac:spMk id="11" creationId="{5F275163-52D5-E72C-3468-8D7AEC0D9384}"/>
          </ac:spMkLst>
        </pc:spChg>
        <pc:spChg chg="del mod">
          <ac:chgData name="Axel ERBA" userId="9c1bb605-4919-4c74-a486-41e4f4341ad8" providerId="ADAL" clId="{16DFA60B-0688-417B-B261-C8B23AA49EF2}" dt="2022-06-23T08:30:47.047" v="23164" actId="478"/>
          <ac:spMkLst>
            <pc:docMk/>
            <pc:sldMk cId="3987684155" sldId="752"/>
            <ac:spMk id="13" creationId="{30F72F11-9ED2-5D08-AF26-58BA41C5D9F1}"/>
          </ac:spMkLst>
        </pc:spChg>
        <pc:graphicFrameChg chg="add mod modGraphic">
          <ac:chgData name="Axel ERBA" userId="9c1bb605-4919-4c74-a486-41e4f4341ad8" providerId="ADAL" clId="{16DFA60B-0688-417B-B261-C8B23AA49EF2}" dt="2022-06-23T12:37:21.526" v="24156" actId="20577"/>
          <ac:graphicFrameMkLst>
            <pc:docMk/>
            <pc:sldMk cId="3987684155" sldId="752"/>
            <ac:graphicFrameMk id="9" creationId="{E9E58324-3F56-EBC2-DD5F-AC99D4397CCF}"/>
          </ac:graphicFrameMkLst>
        </pc:graphicFrameChg>
        <pc:graphicFrameChg chg="del mod">
          <ac:chgData name="Axel ERBA" userId="9c1bb605-4919-4c74-a486-41e4f4341ad8" providerId="ADAL" clId="{16DFA60B-0688-417B-B261-C8B23AA49EF2}" dt="2022-06-23T08:16:03.478" v="21834" actId="478"/>
          <ac:graphicFrameMkLst>
            <pc:docMk/>
            <pc:sldMk cId="3987684155" sldId="752"/>
            <ac:graphicFrameMk id="12" creationId="{A62F2EEF-CF16-4FE1-A589-94843C51D92A}"/>
          </ac:graphicFrameMkLst>
        </pc:graphicFrameChg>
        <pc:graphicFrameChg chg="add del mod">
          <ac:chgData name="Axel ERBA" userId="9c1bb605-4919-4c74-a486-41e4f4341ad8" providerId="ADAL" clId="{16DFA60B-0688-417B-B261-C8B23AA49EF2}" dt="2022-06-23T08:30:44.034" v="23162" actId="478"/>
          <ac:graphicFrameMkLst>
            <pc:docMk/>
            <pc:sldMk cId="3987684155" sldId="752"/>
            <ac:graphicFrameMk id="14" creationId="{1FE13A62-8D00-4616-E778-C0BA0048C5D0}"/>
          </ac:graphicFrameMkLst>
        </pc:graphicFrameChg>
      </pc:sldChg>
      <pc:sldChg chg="addSp delSp modSp mod">
        <pc:chgData name="Axel ERBA" userId="9c1bb605-4919-4c74-a486-41e4f4341ad8" providerId="ADAL" clId="{16DFA60B-0688-417B-B261-C8B23AA49EF2}" dt="2022-06-23T09:29:03.496" v="23959" actId="478"/>
        <pc:sldMkLst>
          <pc:docMk/>
          <pc:sldMk cId="2321891061" sldId="753"/>
        </pc:sldMkLst>
        <pc:spChg chg="mod">
          <ac:chgData name="Axel ERBA" userId="9c1bb605-4919-4c74-a486-41e4f4341ad8" providerId="ADAL" clId="{16DFA60B-0688-417B-B261-C8B23AA49EF2}" dt="2022-06-23T08:41:21.864" v="23552" actId="20577"/>
          <ac:spMkLst>
            <pc:docMk/>
            <pc:sldMk cId="2321891061" sldId="753"/>
            <ac:spMk id="5" creationId="{10F5CB0E-DA07-F518-0D3B-D00F086CC9CF}"/>
          </ac:spMkLst>
        </pc:spChg>
        <pc:spChg chg="del">
          <ac:chgData name="Axel ERBA" userId="9c1bb605-4919-4c74-a486-41e4f4341ad8" providerId="ADAL" clId="{16DFA60B-0688-417B-B261-C8B23AA49EF2}" dt="2022-06-23T08:33:51.726" v="23278" actId="478"/>
          <ac:spMkLst>
            <pc:docMk/>
            <pc:sldMk cId="2321891061" sldId="753"/>
            <ac:spMk id="11" creationId="{CB3EEA5E-9212-44B4-A336-91DD58739B6A}"/>
          </ac:spMkLst>
        </pc:spChg>
        <pc:spChg chg="add mod">
          <ac:chgData name="Axel ERBA" userId="9c1bb605-4919-4c74-a486-41e4f4341ad8" providerId="ADAL" clId="{16DFA60B-0688-417B-B261-C8B23AA49EF2}" dt="2022-06-23T09:28:51.839" v="23935" actId="1076"/>
          <ac:spMkLst>
            <pc:docMk/>
            <pc:sldMk cId="2321891061" sldId="753"/>
            <ac:spMk id="12" creationId="{C40CA459-F91F-FD47-3712-85F8182499F4}"/>
          </ac:spMkLst>
        </pc:spChg>
        <pc:spChg chg="del">
          <ac:chgData name="Axel ERBA" userId="9c1bb605-4919-4c74-a486-41e4f4341ad8" providerId="ADAL" clId="{16DFA60B-0688-417B-B261-C8B23AA49EF2}" dt="2022-06-23T08:30:54.469" v="23165" actId="478"/>
          <ac:spMkLst>
            <pc:docMk/>
            <pc:sldMk cId="2321891061" sldId="753"/>
            <ac:spMk id="14" creationId="{CCE3175E-542F-7B6B-3254-47000A14AE86}"/>
          </ac:spMkLst>
        </pc:spChg>
        <pc:spChg chg="del mod">
          <ac:chgData name="Axel ERBA" userId="9c1bb605-4919-4c74-a486-41e4f4341ad8" providerId="ADAL" clId="{16DFA60B-0688-417B-B261-C8B23AA49EF2}" dt="2022-06-23T09:29:03.496" v="23959" actId="478"/>
          <ac:spMkLst>
            <pc:docMk/>
            <pc:sldMk cId="2321891061" sldId="753"/>
            <ac:spMk id="15" creationId="{ABD1F586-3BA1-7413-C88F-D2831043836F}"/>
          </ac:spMkLst>
        </pc:spChg>
        <pc:graphicFrameChg chg="del mod">
          <ac:chgData name="Axel ERBA" userId="9c1bb605-4919-4c74-a486-41e4f4341ad8" providerId="ADAL" clId="{16DFA60B-0688-417B-B261-C8B23AA49EF2}" dt="2022-06-23T08:39:35.970" v="23527" actId="478"/>
          <ac:graphicFrameMkLst>
            <pc:docMk/>
            <pc:sldMk cId="2321891061" sldId="753"/>
            <ac:graphicFrameMk id="9" creationId="{CDB2BE6B-A28D-A2CC-DA50-E0A8697579AE}"/>
          </ac:graphicFrameMkLst>
        </pc:graphicFrameChg>
        <pc:graphicFrameChg chg="del">
          <ac:chgData name="Axel ERBA" userId="9c1bb605-4919-4c74-a486-41e4f4341ad8" providerId="ADAL" clId="{16DFA60B-0688-417B-B261-C8B23AA49EF2}" dt="2022-06-23T08:30:56.233" v="23166" actId="478"/>
          <ac:graphicFrameMkLst>
            <pc:docMk/>
            <pc:sldMk cId="2321891061" sldId="753"/>
            <ac:graphicFrameMk id="10" creationId="{3A343489-0904-A25E-E8B7-11113D13880D}"/>
          </ac:graphicFrameMkLst>
        </pc:graphicFrameChg>
        <pc:graphicFrameChg chg="add del mod modGraphic">
          <ac:chgData name="Axel ERBA" userId="9c1bb605-4919-4c74-a486-41e4f4341ad8" providerId="ADAL" clId="{16DFA60B-0688-417B-B261-C8B23AA49EF2}" dt="2022-06-23T09:26:16.017" v="23903" actId="478"/>
          <ac:graphicFrameMkLst>
            <pc:docMk/>
            <pc:sldMk cId="2321891061" sldId="753"/>
            <ac:graphicFrameMk id="13" creationId="{C9168422-699E-3015-3E8D-A98D02AF943C}"/>
          </ac:graphicFrameMkLst>
        </pc:graphicFrameChg>
        <pc:graphicFrameChg chg="add del mod modGraphic">
          <ac:chgData name="Axel ERBA" userId="9c1bb605-4919-4c74-a486-41e4f4341ad8" providerId="ADAL" clId="{16DFA60B-0688-417B-B261-C8B23AA49EF2}" dt="2022-06-23T08:42:08.572" v="23553" actId="21"/>
          <ac:graphicFrameMkLst>
            <pc:docMk/>
            <pc:sldMk cId="2321891061" sldId="753"/>
            <ac:graphicFrameMk id="16" creationId="{449EF8E2-3789-CF5D-020E-F8521D5F7551}"/>
          </ac:graphicFrameMkLst>
        </pc:graphicFrameChg>
        <pc:graphicFrameChg chg="add mod modGraphic">
          <ac:chgData name="Axel ERBA" userId="9c1bb605-4919-4c74-a486-41e4f4341ad8" providerId="ADAL" clId="{16DFA60B-0688-417B-B261-C8B23AA49EF2}" dt="2022-06-23T09:28:50.056" v="23934" actId="1076"/>
          <ac:graphicFrameMkLst>
            <pc:docMk/>
            <pc:sldMk cId="2321891061" sldId="753"/>
            <ac:graphicFrameMk id="17" creationId="{DA91B820-EF56-5B0E-B030-967335506218}"/>
          </ac:graphicFrameMkLst>
        </pc:graphicFrameChg>
      </pc:sldChg>
      <pc:sldChg chg="modSp mod">
        <pc:chgData name="Axel ERBA" userId="9c1bb605-4919-4c74-a486-41e4f4341ad8" providerId="ADAL" clId="{16DFA60B-0688-417B-B261-C8B23AA49EF2}" dt="2022-06-23T13:05:15.811" v="24157" actId="14734"/>
        <pc:sldMkLst>
          <pc:docMk/>
          <pc:sldMk cId="3704305844" sldId="754"/>
        </pc:sldMkLst>
        <pc:graphicFrameChg chg="modGraphic">
          <ac:chgData name="Axel ERBA" userId="9c1bb605-4919-4c74-a486-41e4f4341ad8" providerId="ADAL" clId="{16DFA60B-0688-417B-B261-C8B23AA49EF2}" dt="2022-06-23T13:05:15.811" v="24157" actId="14734"/>
          <ac:graphicFrameMkLst>
            <pc:docMk/>
            <pc:sldMk cId="3704305844" sldId="754"/>
            <ac:graphicFrameMk id="9" creationId="{0A915554-91D9-BFF9-70A4-6D7F402D33DD}"/>
          </ac:graphicFrameMkLst>
        </pc:graphicFrameChg>
      </pc:sldChg>
      <pc:sldChg chg="modSp mod">
        <pc:chgData name="Axel ERBA" userId="9c1bb605-4919-4c74-a486-41e4f4341ad8" providerId="ADAL" clId="{16DFA60B-0688-417B-B261-C8B23AA49EF2}" dt="2022-06-21T16:37:04.627" v="12390" actId="1076"/>
        <pc:sldMkLst>
          <pc:docMk/>
          <pc:sldMk cId="3518375019" sldId="760"/>
        </pc:sldMkLst>
        <pc:spChg chg="mod">
          <ac:chgData name="Axel ERBA" userId="9c1bb605-4919-4c74-a486-41e4f4341ad8" providerId="ADAL" clId="{16DFA60B-0688-417B-B261-C8B23AA49EF2}" dt="2022-06-21T16:37:04.627" v="12390" actId="1076"/>
          <ac:spMkLst>
            <pc:docMk/>
            <pc:sldMk cId="3518375019" sldId="760"/>
            <ac:spMk id="2" creationId="{C1EC0487-1D67-0C2A-4D7C-361332C130AA}"/>
          </ac:spMkLst>
        </pc:spChg>
      </pc:sldChg>
      <pc:sldChg chg="ord">
        <pc:chgData name="Axel ERBA" userId="9c1bb605-4919-4c74-a486-41e4f4341ad8" providerId="ADAL" clId="{16DFA60B-0688-417B-B261-C8B23AA49EF2}" dt="2022-06-22T08:21:52.094" v="12393"/>
        <pc:sldMkLst>
          <pc:docMk/>
          <pc:sldMk cId="2364528474" sldId="762"/>
        </pc:sldMkLst>
      </pc:sldChg>
      <pc:sldChg chg="modSp mod">
        <pc:chgData name="Axel ERBA" userId="9c1bb605-4919-4c74-a486-41e4f4341ad8" providerId="ADAL" clId="{16DFA60B-0688-417B-B261-C8B23AA49EF2}" dt="2022-06-20T11:34:18.424" v="4581" actId="207"/>
        <pc:sldMkLst>
          <pc:docMk/>
          <pc:sldMk cId="3657170374" sldId="769"/>
        </pc:sldMkLst>
        <pc:spChg chg="mod">
          <ac:chgData name="Axel ERBA" userId="9c1bb605-4919-4c74-a486-41e4f4341ad8" providerId="ADAL" clId="{16DFA60B-0688-417B-B261-C8B23AA49EF2}" dt="2022-06-20T10:46:25.344" v="2392" actId="20577"/>
          <ac:spMkLst>
            <pc:docMk/>
            <pc:sldMk cId="3657170374" sldId="769"/>
            <ac:spMk id="2" creationId="{D7C87E15-96E0-1AB1-4FF7-062301166698}"/>
          </ac:spMkLst>
        </pc:spChg>
        <pc:spChg chg="mod">
          <ac:chgData name="Axel ERBA" userId="9c1bb605-4919-4c74-a486-41e4f4341ad8" providerId="ADAL" clId="{16DFA60B-0688-417B-B261-C8B23AA49EF2}" dt="2022-06-20T11:34:18.424" v="4581" actId="207"/>
          <ac:spMkLst>
            <pc:docMk/>
            <pc:sldMk cId="3657170374" sldId="769"/>
            <ac:spMk id="11" creationId="{75D34531-9857-8091-C0D2-684609120AEB}"/>
          </ac:spMkLst>
        </pc:spChg>
        <pc:graphicFrameChg chg="mod modGraphic">
          <ac:chgData name="Axel ERBA" userId="9c1bb605-4919-4c74-a486-41e4f4341ad8" providerId="ADAL" clId="{16DFA60B-0688-417B-B261-C8B23AA49EF2}" dt="2022-06-20T10:45:50.167" v="2376" actId="20577"/>
          <ac:graphicFrameMkLst>
            <pc:docMk/>
            <pc:sldMk cId="3657170374" sldId="769"/>
            <ac:graphicFrameMk id="9" creationId="{38DAA4DF-10A9-5855-DC21-1A2D15F628FF}"/>
          </ac:graphicFrameMkLst>
        </pc:graphicFrameChg>
        <pc:graphicFrameChg chg="mod modGraphic">
          <ac:chgData name="Axel ERBA" userId="9c1bb605-4919-4c74-a486-41e4f4341ad8" providerId="ADAL" clId="{16DFA60B-0688-417B-B261-C8B23AA49EF2}" dt="2022-06-20T10:44:35.604" v="2286" actId="14734"/>
          <ac:graphicFrameMkLst>
            <pc:docMk/>
            <pc:sldMk cId="3657170374" sldId="769"/>
            <ac:graphicFrameMk id="10" creationId="{832AFCF9-4B7B-1E5A-641C-EB47D0085497}"/>
          </ac:graphicFrameMkLst>
        </pc:graphicFrameChg>
      </pc:sldChg>
      <pc:sldChg chg="modSp mod">
        <pc:chgData name="Axel ERBA" userId="9c1bb605-4919-4c74-a486-41e4f4341ad8" providerId="ADAL" clId="{16DFA60B-0688-417B-B261-C8B23AA49EF2}" dt="2022-06-20T14:43:12.214" v="10583" actId="20577"/>
        <pc:sldMkLst>
          <pc:docMk/>
          <pc:sldMk cId="2650539739" sldId="771"/>
        </pc:sldMkLst>
        <pc:spChg chg="mod">
          <ac:chgData name="Axel ERBA" userId="9c1bb605-4919-4c74-a486-41e4f4341ad8" providerId="ADAL" clId="{16DFA60B-0688-417B-B261-C8B23AA49EF2}" dt="2022-06-20T14:43:12.214" v="10583" actId="20577"/>
          <ac:spMkLst>
            <pc:docMk/>
            <pc:sldMk cId="2650539739" sldId="771"/>
            <ac:spMk id="3" creationId="{EC5877A3-9A3F-8517-1397-FFF9327A1549}"/>
          </ac:spMkLst>
        </pc:spChg>
        <pc:spChg chg="mod">
          <ac:chgData name="Axel ERBA" userId="9c1bb605-4919-4c74-a486-41e4f4341ad8" providerId="ADAL" clId="{16DFA60B-0688-417B-B261-C8B23AA49EF2}" dt="2022-06-20T14:07:22.867" v="9479" actId="20577"/>
          <ac:spMkLst>
            <pc:docMk/>
            <pc:sldMk cId="2650539739" sldId="771"/>
            <ac:spMk id="4" creationId="{AEFA1F5B-24FF-06C6-28D9-690FF8967DF1}"/>
          </ac:spMkLst>
        </pc:spChg>
        <pc:spChg chg="mod">
          <ac:chgData name="Axel ERBA" userId="9c1bb605-4919-4c74-a486-41e4f4341ad8" providerId="ADAL" clId="{16DFA60B-0688-417B-B261-C8B23AA49EF2}" dt="2022-06-20T13:57:40.891" v="9410" actId="313"/>
          <ac:spMkLst>
            <pc:docMk/>
            <pc:sldMk cId="2650539739" sldId="771"/>
            <ac:spMk id="5" creationId="{3D383148-6F4B-B66B-3C26-FB0812F7F815}"/>
          </ac:spMkLst>
        </pc:spChg>
      </pc:sldChg>
      <pc:sldChg chg="addCm">
        <pc:chgData name="Axel ERBA" userId="9c1bb605-4919-4c74-a486-41e4f4341ad8" providerId="ADAL" clId="{16DFA60B-0688-417B-B261-C8B23AA49EF2}" dt="2022-06-21T15:08:57.540" v="12389"/>
        <pc:sldMkLst>
          <pc:docMk/>
          <pc:sldMk cId="2855574551" sldId="775"/>
        </pc:sldMkLst>
      </pc:sldChg>
      <pc:sldChg chg="addSp delSp modSp mod delCm">
        <pc:chgData name="Axel ERBA" userId="9c1bb605-4919-4c74-a486-41e4f4341ad8" providerId="ADAL" clId="{16DFA60B-0688-417B-B261-C8B23AA49EF2}" dt="2022-06-21T11:35:55.965" v="12386" actId="1076"/>
        <pc:sldMkLst>
          <pc:docMk/>
          <pc:sldMk cId="3503083962" sldId="776"/>
        </pc:sldMkLst>
        <pc:graphicFrameChg chg="add del mod modGraphic">
          <ac:chgData name="Axel ERBA" userId="9c1bb605-4919-4c74-a486-41e4f4341ad8" providerId="ADAL" clId="{16DFA60B-0688-417B-B261-C8B23AA49EF2}" dt="2022-06-21T11:35:18.001" v="12383" actId="478"/>
          <ac:graphicFrameMkLst>
            <pc:docMk/>
            <pc:sldMk cId="3503083962" sldId="776"/>
            <ac:graphicFrameMk id="8" creationId="{D7A10CD7-76F5-479D-3AD6-40B5F58CE792}"/>
          </ac:graphicFrameMkLst>
        </pc:graphicFrameChg>
        <pc:graphicFrameChg chg="del modGraphic">
          <ac:chgData name="Axel ERBA" userId="9c1bb605-4919-4c74-a486-41e4f4341ad8" providerId="ADAL" clId="{16DFA60B-0688-417B-B261-C8B23AA49EF2}" dt="2022-06-21T11:28:47.372" v="12305" actId="478"/>
          <ac:graphicFrameMkLst>
            <pc:docMk/>
            <pc:sldMk cId="3503083962" sldId="776"/>
            <ac:graphicFrameMk id="9" creationId="{CDB2BE6B-A28D-A2CC-DA50-E0A8697579AE}"/>
          </ac:graphicFrameMkLst>
        </pc:graphicFrameChg>
        <pc:graphicFrameChg chg="mod">
          <ac:chgData name="Axel ERBA" userId="9c1bb605-4919-4c74-a486-41e4f4341ad8" providerId="ADAL" clId="{16DFA60B-0688-417B-B261-C8B23AA49EF2}" dt="2022-06-21T11:35:55.965" v="12386" actId="1076"/>
          <ac:graphicFrameMkLst>
            <pc:docMk/>
            <pc:sldMk cId="3503083962" sldId="776"/>
            <ac:graphicFrameMk id="10" creationId="{3A343489-0904-A25E-E8B7-11113D13880D}"/>
          </ac:graphicFrameMkLst>
        </pc:graphicFrameChg>
        <pc:graphicFrameChg chg="add mod">
          <ac:chgData name="Axel ERBA" userId="9c1bb605-4919-4c74-a486-41e4f4341ad8" providerId="ADAL" clId="{16DFA60B-0688-417B-B261-C8B23AA49EF2}" dt="2022-06-21T11:35:24.502" v="12385" actId="1076"/>
          <ac:graphicFrameMkLst>
            <pc:docMk/>
            <pc:sldMk cId="3503083962" sldId="776"/>
            <ac:graphicFrameMk id="11" creationId="{0EB9F56D-BBA6-88E7-FEEC-D2FAD38EBBEA}"/>
          </ac:graphicFrameMkLst>
        </pc:graphicFrameChg>
      </pc:sldChg>
      <pc:sldChg chg="modSp mod">
        <pc:chgData name="Axel ERBA" userId="9c1bb605-4919-4c74-a486-41e4f4341ad8" providerId="ADAL" clId="{16DFA60B-0688-417B-B261-C8B23AA49EF2}" dt="2022-06-20T11:34:23.204" v="4582" actId="207"/>
        <pc:sldMkLst>
          <pc:docMk/>
          <pc:sldMk cId="3047477880" sldId="778"/>
        </pc:sldMkLst>
        <pc:spChg chg="mod">
          <ac:chgData name="Axel ERBA" userId="9c1bb605-4919-4c74-a486-41e4f4341ad8" providerId="ADAL" clId="{16DFA60B-0688-417B-B261-C8B23AA49EF2}" dt="2022-06-20T11:34:23.204" v="4582" actId="207"/>
          <ac:spMkLst>
            <pc:docMk/>
            <pc:sldMk cId="3047477880" sldId="778"/>
            <ac:spMk id="3" creationId="{EC5877A3-9A3F-8517-1397-FFF9327A1549}"/>
          </ac:spMkLst>
        </pc:spChg>
        <pc:spChg chg="mod">
          <ac:chgData name="Axel ERBA" userId="9c1bb605-4919-4c74-a486-41e4f4341ad8" providerId="ADAL" clId="{16DFA60B-0688-417B-B261-C8B23AA49EF2}" dt="2022-06-20T11:06:40.962" v="3228" actId="20577"/>
          <ac:spMkLst>
            <pc:docMk/>
            <pc:sldMk cId="3047477880" sldId="778"/>
            <ac:spMk id="5" creationId="{3D383148-6F4B-B66B-3C26-FB0812F7F815}"/>
          </ac:spMkLst>
        </pc:spChg>
      </pc:sldChg>
      <pc:sldChg chg="modSp mod">
        <pc:chgData name="Axel ERBA" userId="9c1bb605-4919-4c74-a486-41e4f4341ad8" providerId="ADAL" clId="{16DFA60B-0688-417B-B261-C8B23AA49EF2}" dt="2022-06-20T13:51:44.058" v="8168" actId="207"/>
        <pc:sldMkLst>
          <pc:docMk/>
          <pc:sldMk cId="2845498254" sldId="779"/>
        </pc:sldMkLst>
        <pc:spChg chg="mod">
          <ac:chgData name="Axel ERBA" userId="9c1bb605-4919-4c74-a486-41e4f4341ad8" providerId="ADAL" clId="{16DFA60B-0688-417B-B261-C8B23AA49EF2}" dt="2022-06-20T13:51:44.058" v="8168" actId="207"/>
          <ac:spMkLst>
            <pc:docMk/>
            <pc:sldMk cId="2845498254" sldId="779"/>
            <ac:spMk id="10" creationId="{0CED5238-C0E8-0AA3-F9B5-AD0D9B3409C6}"/>
          </ac:spMkLst>
        </pc:spChg>
      </pc:sldChg>
      <pc:sldChg chg="modSp mod modCm">
        <pc:chgData name="Axel ERBA" userId="9c1bb605-4919-4c74-a486-41e4f4341ad8" providerId="ADAL" clId="{16DFA60B-0688-417B-B261-C8B23AA49EF2}" dt="2022-06-22T08:31:18.173" v="12439" actId="1076"/>
        <pc:sldMkLst>
          <pc:docMk/>
          <pc:sldMk cId="236123270" sldId="780"/>
        </pc:sldMkLst>
        <pc:spChg chg="mod">
          <ac:chgData name="Axel ERBA" userId="9c1bb605-4919-4c74-a486-41e4f4341ad8" providerId="ADAL" clId="{16DFA60B-0688-417B-B261-C8B23AA49EF2}" dt="2022-06-22T08:31:07.674" v="12438" actId="113"/>
          <ac:spMkLst>
            <pc:docMk/>
            <pc:sldMk cId="236123270" sldId="780"/>
            <ac:spMk id="4" creationId="{3692DD1E-BBBF-D76E-60A3-0344DBF699AE}"/>
          </ac:spMkLst>
        </pc:spChg>
        <pc:graphicFrameChg chg="mod modGraphic">
          <ac:chgData name="Axel ERBA" userId="9c1bb605-4919-4c74-a486-41e4f4341ad8" providerId="ADAL" clId="{16DFA60B-0688-417B-B261-C8B23AA49EF2}" dt="2022-06-22T08:31:18.173" v="12439" actId="1076"/>
          <ac:graphicFrameMkLst>
            <pc:docMk/>
            <pc:sldMk cId="236123270" sldId="780"/>
            <ac:graphicFrameMk id="2" creationId="{39806DB7-1AD1-135C-7FD0-F20A6750ED4F}"/>
          </ac:graphicFrameMkLst>
        </pc:graphicFrameChg>
        <pc:graphicFrameChg chg="mod modGraphic">
          <ac:chgData name="Axel ERBA" userId="9c1bb605-4919-4c74-a486-41e4f4341ad8" providerId="ADAL" clId="{16DFA60B-0688-417B-B261-C8B23AA49EF2}" dt="2022-06-21T16:40:53.191" v="12391" actId="14100"/>
          <ac:graphicFrameMkLst>
            <pc:docMk/>
            <pc:sldMk cId="236123270" sldId="780"/>
            <ac:graphicFrameMk id="6" creationId="{7BA6F817-BD75-71D6-C842-D0B40D546ECB}"/>
          </ac:graphicFrameMkLst>
        </pc:graphicFrameChg>
      </pc:sldChg>
      <pc:sldChg chg="addSp delSp modSp new mod">
        <pc:chgData name="Axel ERBA" userId="9c1bb605-4919-4c74-a486-41e4f4341ad8" providerId="ADAL" clId="{16DFA60B-0688-417B-B261-C8B23AA49EF2}" dt="2022-06-20T11:34:15.617" v="4580" actId="207"/>
        <pc:sldMkLst>
          <pc:docMk/>
          <pc:sldMk cId="2269752352" sldId="781"/>
        </pc:sldMkLst>
        <pc:spChg chg="del">
          <ac:chgData name="Axel ERBA" userId="9c1bb605-4919-4c74-a486-41e4f4341ad8" providerId="ADAL" clId="{16DFA60B-0688-417B-B261-C8B23AA49EF2}" dt="2022-06-20T10:55:14.929" v="2399" actId="478"/>
          <ac:spMkLst>
            <pc:docMk/>
            <pc:sldMk cId="2269752352" sldId="781"/>
            <ac:spMk id="2" creationId="{056651F2-826F-892B-3B4C-3E98435FE40E}"/>
          </ac:spMkLst>
        </pc:spChg>
        <pc:spChg chg="del">
          <ac:chgData name="Axel ERBA" userId="9c1bb605-4919-4c74-a486-41e4f4341ad8" providerId="ADAL" clId="{16DFA60B-0688-417B-B261-C8B23AA49EF2}" dt="2022-06-20T10:55:09.845" v="2395" actId="478"/>
          <ac:spMkLst>
            <pc:docMk/>
            <pc:sldMk cId="2269752352" sldId="781"/>
            <ac:spMk id="3" creationId="{001C95A9-B320-104B-3640-1F989B47ED77}"/>
          </ac:spMkLst>
        </pc:spChg>
        <pc:spChg chg="del">
          <ac:chgData name="Axel ERBA" userId="9c1bb605-4919-4c74-a486-41e4f4341ad8" providerId="ADAL" clId="{16DFA60B-0688-417B-B261-C8B23AA49EF2}" dt="2022-06-20T10:55:02.051" v="2394"/>
          <ac:spMkLst>
            <pc:docMk/>
            <pc:sldMk cId="2269752352" sldId="781"/>
            <ac:spMk id="4" creationId="{673FDDED-83CD-C50C-A958-B02FCED3A441}"/>
          </ac:spMkLst>
        </pc:spChg>
        <pc:spChg chg="add mod">
          <ac:chgData name="Axel ERBA" userId="9c1bb605-4919-4c74-a486-41e4f4341ad8" providerId="ADAL" clId="{16DFA60B-0688-417B-B261-C8B23AA49EF2}" dt="2022-06-20T10:55:02.051" v="2394"/>
          <ac:spMkLst>
            <pc:docMk/>
            <pc:sldMk cId="2269752352" sldId="781"/>
            <ac:spMk id="5" creationId="{4108BD93-5095-7679-BD7D-7B2B57BD59FF}"/>
          </ac:spMkLst>
        </pc:spChg>
        <pc:spChg chg="add mod">
          <ac:chgData name="Axel ERBA" userId="9c1bb605-4919-4c74-a486-41e4f4341ad8" providerId="ADAL" clId="{16DFA60B-0688-417B-B261-C8B23AA49EF2}" dt="2022-06-20T11:34:15.617" v="4580" actId="207"/>
          <ac:spMkLst>
            <pc:docMk/>
            <pc:sldMk cId="2269752352" sldId="781"/>
            <ac:spMk id="6" creationId="{B32816BB-354D-030A-694F-2716A74ED040}"/>
          </ac:spMkLst>
        </pc:spChg>
        <pc:spChg chg="add del mod">
          <ac:chgData name="Axel ERBA" userId="9c1bb605-4919-4c74-a486-41e4f4341ad8" providerId="ADAL" clId="{16DFA60B-0688-417B-B261-C8B23AA49EF2}" dt="2022-06-20T11:07:00.997" v="3233" actId="478"/>
          <ac:spMkLst>
            <pc:docMk/>
            <pc:sldMk cId="2269752352" sldId="781"/>
            <ac:spMk id="9" creationId="{B90CC421-0D30-BB3D-EE1F-CF077E4E89B4}"/>
          </ac:spMkLst>
        </pc:spChg>
        <pc:spChg chg="add mod">
          <ac:chgData name="Axel ERBA" userId="9c1bb605-4919-4c74-a486-41e4f4341ad8" providerId="ADAL" clId="{16DFA60B-0688-417B-B261-C8B23AA49EF2}" dt="2022-06-20T11:08:48.612" v="3607" actId="14100"/>
          <ac:spMkLst>
            <pc:docMk/>
            <pc:sldMk cId="2269752352" sldId="781"/>
            <ac:spMk id="10" creationId="{D7040DA4-69A3-AFA6-4416-D084529C2FD9}"/>
          </ac:spMkLst>
        </pc:spChg>
        <pc:spChg chg="add mod">
          <ac:chgData name="Axel ERBA" userId="9c1bb605-4919-4c74-a486-41e4f4341ad8" providerId="ADAL" clId="{16DFA60B-0688-417B-B261-C8B23AA49EF2}" dt="2022-06-20T11:15:30.651" v="3972" actId="1076"/>
          <ac:spMkLst>
            <pc:docMk/>
            <pc:sldMk cId="2269752352" sldId="781"/>
            <ac:spMk id="11" creationId="{05B999E2-1FEA-CC78-604C-2BD1A90D7EC5}"/>
          </ac:spMkLst>
        </pc:spChg>
        <pc:graphicFrameChg chg="add mod modGraphic">
          <ac:chgData name="Axel ERBA" userId="9c1bb605-4919-4c74-a486-41e4f4341ad8" providerId="ADAL" clId="{16DFA60B-0688-417B-B261-C8B23AA49EF2}" dt="2022-06-20T11:14:03.716" v="3679" actId="1076"/>
          <ac:graphicFrameMkLst>
            <pc:docMk/>
            <pc:sldMk cId="2269752352" sldId="781"/>
            <ac:graphicFrameMk id="7" creationId="{C6655576-EFD4-EFCF-F46E-35AD0188EE9A}"/>
          </ac:graphicFrameMkLst>
        </pc:graphicFrameChg>
      </pc:sldChg>
      <pc:sldChg chg="addSp delSp modSp new mod">
        <pc:chgData name="Axel ERBA" userId="9c1bb605-4919-4c74-a486-41e4f4341ad8" providerId="ADAL" clId="{16DFA60B-0688-417B-B261-C8B23AA49EF2}" dt="2022-06-20T11:34:12.309" v="4579" actId="207"/>
        <pc:sldMkLst>
          <pc:docMk/>
          <pc:sldMk cId="3565887106" sldId="782"/>
        </pc:sldMkLst>
        <pc:spChg chg="del">
          <ac:chgData name="Axel ERBA" userId="9c1bb605-4919-4c74-a486-41e4f4341ad8" providerId="ADAL" clId="{16DFA60B-0688-417B-B261-C8B23AA49EF2}" dt="2022-06-20T11:15:51.069" v="3976" actId="478"/>
          <ac:spMkLst>
            <pc:docMk/>
            <pc:sldMk cId="3565887106" sldId="782"/>
            <ac:spMk id="2" creationId="{968B4711-681F-EDB4-F655-35B440701708}"/>
          </ac:spMkLst>
        </pc:spChg>
        <pc:spChg chg="del">
          <ac:chgData name="Axel ERBA" userId="9c1bb605-4919-4c74-a486-41e4f4341ad8" providerId="ADAL" clId="{16DFA60B-0688-417B-B261-C8B23AA49EF2}" dt="2022-06-20T11:15:44.914" v="3974" actId="478"/>
          <ac:spMkLst>
            <pc:docMk/>
            <pc:sldMk cId="3565887106" sldId="782"/>
            <ac:spMk id="3" creationId="{55DC16FA-5854-81B3-42C3-829DB0A4D312}"/>
          </ac:spMkLst>
        </pc:spChg>
        <pc:spChg chg="add mod">
          <ac:chgData name="Axel ERBA" userId="9c1bb605-4919-4c74-a486-41e4f4341ad8" providerId="ADAL" clId="{16DFA60B-0688-417B-B261-C8B23AA49EF2}" dt="2022-06-20T11:15:45.158" v="3975"/>
          <ac:spMkLst>
            <pc:docMk/>
            <pc:sldMk cId="3565887106" sldId="782"/>
            <ac:spMk id="4" creationId="{E8C93756-AB74-7738-4ADE-6C7C8BBD9E47}"/>
          </ac:spMkLst>
        </pc:spChg>
        <pc:spChg chg="add mod">
          <ac:chgData name="Axel ERBA" userId="9c1bb605-4919-4c74-a486-41e4f4341ad8" providerId="ADAL" clId="{16DFA60B-0688-417B-B261-C8B23AA49EF2}" dt="2022-06-20T11:34:12.309" v="4579" actId="207"/>
          <ac:spMkLst>
            <pc:docMk/>
            <pc:sldMk cId="3565887106" sldId="782"/>
            <ac:spMk id="5" creationId="{1ACFDB16-2A89-F521-CEDB-70D1188CC557}"/>
          </ac:spMkLst>
        </pc:spChg>
        <pc:spChg chg="add mod">
          <ac:chgData name="Axel ERBA" userId="9c1bb605-4919-4c74-a486-41e4f4341ad8" providerId="ADAL" clId="{16DFA60B-0688-417B-B261-C8B23AA49EF2}" dt="2022-06-20T11:19:08.902" v="4065" actId="20577"/>
          <ac:spMkLst>
            <pc:docMk/>
            <pc:sldMk cId="3565887106" sldId="782"/>
            <ac:spMk id="6" creationId="{6C776409-93B3-906F-E4DB-401A0C41C1FF}"/>
          </ac:spMkLst>
        </pc:spChg>
        <pc:spChg chg="add mod">
          <ac:chgData name="Axel ERBA" userId="9c1bb605-4919-4c74-a486-41e4f4341ad8" providerId="ADAL" clId="{16DFA60B-0688-417B-B261-C8B23AA49EF2}" dt="2022-06-20T11:22:32.015" v="4190" actId="20577"/>
          <ac:spMkLst>
            <pc:docMk/>
            <pc:sldMk cId="3565887106" sldId="782"/>
            <ac:spMk id="9" creationId="{0CF9C98F-8E43-BCDF-3877-35E00AE6894A}"/>
          </ac:spMkLst>
        </pc:spChg>
        <pc:spChg chg="add mod">
          <ac:chgData name="Axel ERBA" userId="9c1bb605-4919-4c74-a486-41e4f4341ad8" providerId="ADAL" clId="{16DFA60B-0688-417B-B261-C8B23AA49EF2}" dt="2022-06-20T11:32:10.704" v="4537" actId="1076"/>
          <ac:spMkLst>
            <pc:docMk/>
            <pc:sldMk cId="3565887106" sldId="782"/>
            <ac:spMk id="10" creationId="{A74E81F5-91EB-078C-1D06-BFBD94C98D62}"/>
          </ac:spMkLst>
        </pc:spChg>
        <pc:spChg chg="add del mod">
          <ac:chgData name="Axel ERBA" userId="9c1bb605-4919-4c74-a486-41e4f4341ad8" providerId="ADAL" clId="{16DFA60B-0688-417B-B261-C8B23AA49EF2}" dt="2022-06-20T11:32:57.242" v="4566" actId="478"/>
          <ac:spMkLst>
            <pc:docMk/>
            <pc:sldMk cId="3565887106" sldId="782"/>
            <ac:spMk id="15" creationId="{0EF0E1D8-ABA0-B2F5-909B-1EE4B6E38F4D}"/>
          </ac:spMkLst>
        </pc:spChg>
        <pc:grpChg chg="add mod">
          <ac:chgData name="Axel ERBA" userId="9c1bb605-4919-4c74-a486-41e4f4341ad8" providerId="ADAL" clId="{16DFA60B-0688-417B-B261-C8B23AA49EF2}" dt="2022-06-20T11:32:19.843" v="4540" actId="1076"/>
          <ac:grpSpMkLst>
            <pc:docMk/>
            <pc:sldMk cId="3565887106" sldId="782"/>
            <ac:grpSpMk id="14" creationId="{C64499E8-745A-8F0C-48D7-7F6CF9386F56}"/>
          </ac:grpSpMkLst>
        </pc:grpChg>
        <pc:graphicFrameChg chg="add mod modGraphic">
          <ac:chgData name="Axel ERBA" userId="9c1bb605-4919-4c74-a486-41e4f4341ad8" providerId="ADAL" clId="{16DFA60B-0688-417B-B261-C8B23AA49EF2}" dt="2022-06-20T11:22:29.036" v="4188" actId="1076"/>
          <ac:graphicFrameMkLst>
            <pc:docMk/>
            <pc:sldMk cId="3565887106" sldId="782"/>
            <ac:graphicFrameMk id="7" creationId="{6A3CB1D5-53E7-A7D7-2CC9-BE96EF61B1B9}"/>
          </ac:graphicFrameMkLst>
        </pc:graphicFrameChg>
        <pc:graphicFrameChg chg="add mod modGraphic">
          <ac:chgData name="Axel ERBA" userId="9c1bb605-4919-4c74-a486-41e4f4341ad8" providerId="ADAL" clId="{16DFA60B-0688-417B-B261-C8B23AA49EF2}" dt="2022-06-20T11:32:04.537" v="4535" actId="164"/>
          <ac:graphicFrameMkLst>
            <pc:docMk/>
            <pc:sldMk cId="3565887106" sldId="782"/>
            <ac:graphicFrameMk id="11" creationId="{33450B8C-EB3F-CB7C-79A0-22468BC29AB1}"/>
          </ac:graphicFrameMkLst>
        </pc:graphicFrameChg>
        <pc:graphicFrameChg chg="add mod modGraphic">
          <ac:chgData name="Axel ERBA" userId="9c1bb605-4919-4c74-a486-41e4f4341ad8" providerId="ADAL" clId="{16DFA60B-0688-417B-B261-C8B23AA49EF2}" dt="2022-06-20T11:32:04.537" v="4535" actId="164"/>
          <ac:graphicFrameMkLst>
            <pc:docMk/>
            <pc:sldMk cId="3565887106" sldId="782"/>
            <ac:graphicFrameMk id="12" creationId="{C15437E9-7519-2C7A-EE19-5DA7ACC1C179}"/>
          </ac:graphicFrameMkLst>
        </pc:graphicFrameChg>
        <pc:graphicFrameChg chg="add mod modGraphic">
          <ac:chgData name="Axel ERBA" userId="9c1bb605-4919-4c74-a486-41e4f4341ad8" providerId="ADAL" clId="{16DFA60B-0688-417B-B261-C8B23AA49EF2}" dt="2022-06-20T11:32:04.537" v="4535" actId="164"/>
          <ac:graphicFrameMkLst>
            <pc:docMk/>
            <pc:sldMk cId="3565887106" sldId="782"/>
            <ac:graphicFrameMk id="13" creationId="{6A276F5D-3817-A733-DE63-E15AFF894ACD}"/>
          </ac:graphicFrameMkLst>
        </pc:graphicFrameChg>
      </pc:sldChg>
      <pc:sldChg chg="addSp delSp modSp add mod">
        <pc:chgData name="Axel ERBA" userId="9c1bb605-4919-4c74-a486-41e4f4341ad8" providerId="ADAL" clId="{16DFA60B-0688-417B-B261-C8B23AA49EF2}" dt="2022-06-20T13:26:59.262" v="7631" actId="20577"/>
        <pc:sldMkLst>
          <pc:docMk/>
          <pc:sldMk cId="1504480803" sldId="783"/>
        </pc:sldMkLst>
        <pc:spChg chg="mod">
          <ac:chgData name="Axel ERBA" userId="9c1bb605-4919-4c74-a486-41e4f4341ad8" providerId="ADAL" clId="{16DFA60B-0688-417B-B261-C8B23AA49EF2}" dt="2022-06-20T11:34:43.913" v="4608" actId="20577"/>
          <ac:spMkLst>
            <pc:docMk/>
            <pc:sldMk cId="1504480803" sldId="783"/>
            <ac:spMk id="3" creationId="{EC5877A3-9A3F-8517-1397-FFF9327A1549}"/>
          </ac:spMkLst>
        </pc:spChg>
        <pc:spChg chg="add del mod">
          <ac:chgData name="Axel ERBA" userId="9c1bb605-4919-4c74-a486-41e4f4341ad8" providerId="ADAL" clId="{16DFA60B-0688-417B-B261-C8B23AA49EF2}" dt="2022-06-20T13:26:59.262" v="7631" actId="20577"/>
          <ac:spMkLst>
            <pc:docMk/>
            <pc:sldMk cId="1504480803" sldId="783"/>
            <ac:spMk id="5" creationId="{3D383148-6F4B-B66B-3C26-FB0812F7F815}"/>
          </ac:spMkLst>
        </pc:spChg>
        <pc:spChg chg="add del mod">
          <ac:chgData name="Axel ERBA" userId="9c1bb605-4919-4c74-a486-41e4f4341ad8" providerId="ADAL" clId="{16DFA60B-0688-417B-B261-C8B23AA49EF2}" dt="2022-06-20T12:41:35.938" v="4940" actId="478"/>
          <ac:spMkLst>
            <pc:docMk/>
            <pc:sldMk cId="1504480803" sldId="783"/>
            <ac:spMk id="7" creationId="{B07D23BA-637B-EAE1-2CD6-3ACA04125195}"/>
          </ac:spMkLst>
        </pc:spChg>
        <pc:graphicFrameChg chg="add del mod">
          <ac:chgData name="Axel ERBA" userId="9c1bb605-4919-4c74-a486-41e4f4341ad8" providerId="ADAL" clId="{16DFA60B-0688-417B-B261-C8B23AA49EF2}" dt="2022-06-20T12:41:24.543" v="4907" actId="478"/>
          <ac:graphicFrameMkLst>
            <pc:docMk/>
            <pc:sldMk cId="1504480803" sldId="783"/>
            <ac:graphicFrameMk id="2" creationId="{2A33BBC3-A7C0-755E-A22B-06B6C16DAEB2}"/>
          </ac:graphicFrameMkLst>
        </pc:graphicFrameChg>
      </pc:sldChg>
      <pc:sldChg chg="add del">
        <pc:chgData name="Axel ERBA" userId="9c1bb605-4919-4c74-a486-41e4f4341ad8" providerId="ADAL" clId="{16DFA60B-0688-417B-B261-C8B23AA49EF2}" dt="2022-06-20T14:35:21.136" v="9485" actId="47"/>
        <pc:sldMkLst>
          <pc:docMk/>
          <pc:sldMk cId="4239964544" sldId="784"/>
        </pc:sldMkLst>
      </pc:sldChg>
      <pc:sldChg chg="addSp delSp modSp add mod">
        <pc:chgData name="Axel ERBA" userId="9c1bb605-4919-4c74-a486-41e4f4341ad8" providerId="ADAL" clId="{16DFA60B-0688-417B-B261-C8B23AA49EF2}" dt="2022-06-20T14:06:33.945" v="9413" actId="20577"/>
        <pc:sldMkLst>
          <pc:docMk/>
          <pc:sldMk cId="3067315781" sldId="785"/>
        </pc:sldMkLst>
        <pc:spChg chg="mod">
          <ac:chgData name="Axel ERBA" userId="9c1bb605-4919-4c74-a486-41e4f4341ad8" providerId="ADAL" clId="{16DFA60B-0688-417B-B261-C8B23AA49EF2}" dt="2022-06-20T13:23:40.388" v="7609" actId="20577"/>
          <ac:spMkLst>
            <pc:docMk/>
            <pc:sldMk cId="3067315781" sldId="785"/>
            <ac:spMk id="2" creationId="{D7C87E15-96E0-1AB1-4FF7-062301166698}"/>
          </ac:spMkLst>
        </pc:spChg>
        <pc:spChg chg="add del mod">
          <ac:chgData name="Axel ERBA" userId="9c1bb605-4919-4c74-a486-41e4f4341ad8" providerId="ADAL" clId="{16DFA60B-0688-417B-B261-C8B23AA49EF2}" dt="2022-06-20T13:16:24.364" v="7009" actId="478"/>
          <ac:spMkLst>
            <pc:docMk/>
            <pc:sldMk cId="3067315781" sldId="785"/>
            <ac:spMk id="4" creationId="{0CA87850-3F9F-2E48-E780-4813FF562E88}"/>
          </ac:spMkLst>
        </pc:spChg>
        <pc:spChg chg="del">
          <ac:chgData name="Axel ERBA" userId="9c1bb605-4919-4c74-a486-41e4f4341ad8" providerId="ADAL" clId="{16DFA60B-0688-417B-B261-C8B23AA49EF2}" dt="2022-06-20T13:16:22.244" v="7008" actId="478"/>
          <ac:spMkLst>
            <pc:docMk/>
            <pc:sldMk cId="3067315781" sldId="785"/>
            <ac:spMk id="11" creationId="{75D34531-9857-8091-C0D2-684609120AEB}"/>
          </ac:spMkLst>
        </pc:spChg>
        <pc:spChg chg="add mod">
          <ac:chgData name="Axel ERBA" userId="9c1bb605-4919-4c74-a486-41e4f4341ad8" providerId="ADAL" clId="{16DFA60B-0688-417B-B261-C8B23AA49EF2}" dt="2022-06-20T14:06:33.945" v="9413" actId="20577"/>
          <ac:spMkLst>
            <pc:docMk/>
            <pc:sldMk cId="3067315781" sldId="785"/>
            <ac:spMk id="13" creationId="{10B2B924-0830-9DA3-77D0-89D7A6077A9B}"/>
          </ac:spMkLst>
        </pc:spChg>
        <pc:spChg chg="add mod">
          <ac:chgData name="Axel ERBA" userId="9c1bb605-4919-4c74-a486-41e4f4341ad8" providerId="ADAL" clId="{16DFA60B-0688-417B-B261-C8B23AA49EF2}" dt="2022-06-20T13:30:33.735" v="7747" actId="1076"/>
          <ac:spMkLst>
            <pc:docMk/>
            <pc:sldMk cId="3067315781" sldId="785"/>
            <ac:spMk id="14" creationId="{0AB1BB0A-AE72-DD51-6C4A-0E947FE713F1}"/>
          </ac:spMkLst>
        </pc:spChg>
        <pc:spChg chg="add mod">
          <ac:chgData name="Axel ERBA" userId="9c1bb605-4919-4c74-a486-41e4f4341ad8" providerId="ADAL" clId="{16DFA60B-0688-417B-B261-C8B23AA49EF2}" dt="2022-06-20T13:33:02.882" v="8018" actId="14100"/>
          <ac:spMkLst>
            <pc:docMk/>
            <pc:sldMk cId="3067315781" sldId="785"/>
            <ac:spMk id="15" creationId="{66D36744-4AE4-7E55-99C0-ED442F1B3AB1}"/>
          </ac:spMkLst>
        </pc:spChg>
        <pc:graphicFrameChg chg="add del mod modGraphic">
          <ac:chgData name="Axel ERBA" userId="9c1bb605-4919-4c74-a486-41e4f4341ad8" providerId="ADAL" clId="{16DFA60B-0688-417B-B261-C8B23AA49EF2}" dt="2022-06-20T13:18:33.686" v="7181" actId="478"/>
          <ac:graphicFrameMkLst>
            <pc:docMk/>
            <pc:sldMk cId="3067315781" sldId="785"/>
            <ac:graphicFrameMk id="5" creationId="{866036DB-B27E-9E1D-9D92-7AA37C0E71ED}"/>
          </ac:graphicFrameMkLst>
        </pc:graphicFrameChg>
        <pc:graphicFrameChg chg="add del mod modGraphic">
          <ac:chgData name="Axel ERBA" userId="9c1bb605-4919-4c74-a486-41e4f4341ad8" providerId="ADAL" clId="{16DFA60B-0688-417B-B261-C8B23AA49EF2}" dt="2022-06-20T13:18:31.888" v="7179" actId="478"/>
          <ac:graphicFrameMkLst>
            <pc:docMk/>
            <pc:sldMk cId="3067315781" sldId="785"/>
            <ac:graphicFrameMk id="6" creationId="{95E8FD49-C890-ED78-8B96-9B112FEDB2F9}"/>
          </ac:graphicFrameMkLst>
        </pc:graphicFrameChg>
        <pc:graphicFrameChg chg="add mod modGraphic">
          <ac:chgData name="Axel ERBA" userId="9c1bb605-4919-4c74-a486-41e4f4341ad8" providerId="ADAL" clId="{16DFA60B-0688-417B-B261-C8B23AA49EF2}" dt="2022-06-20T13:22:20.365" v="7380" actId="14100"/>
          <ac:graphicFrameMkLst>
            <pc:docMk/>
            <pc:sldMk cId="3067315781" sldId="785"/>
            <ac:graphicFrameMk id="7" creationId="{911A81DA-593E-E6FC-9F1B-9BE350567F2A}"/>
          </ac:graphicFrameMkLst>
        </pc:graphicFrameChg>
        <pc:graphicFrameChg chg="add mod modGraphic">
          <ac:chgData name="Axel ERBA" userId="9c1bb605-4919-4c74-a486-41e4f4341ad8" providerId="ADAL" clId="{16DFA60B-0688-417B-B261-C8B23AA49EF2}" dt="2022-06-20T13:33:00.628" v="8017" actId="14100"/>
          <ac:graphicFrameMkLst>
            <pc:docMk/>
            <pc:sldMk cId="3067315781" sldId="785"/>
            <ac:graphicFrameMk id="8" creationId="{60158CB1-37FD-6D00-CD7F-7C1D1EBAE6D4}"/>
          </ac:graphicFrameMkLst>
        </pc:graphicFrameChg>
        <pc:graphicFrameChg chg="del mod">
          <ac:chgData name="Axel ERBA" userId="9c1bb605-4919-4c74-a486-41e4f4341ad8" providerId="ADAL" clId="{16DFA60B-0688-417B-B261-C8B23AA49EF2}" dt="2022-06-20T13:17:22.064" v="7161" actId="478"/>
          <ac:graphicFrameMkLst>
            <pc:docMk/>
            <pc:sldMk cId="3067315781" sldId="785"/>
            <ac:graphicFrameMk id="9" creationId="{38DAA4DF-10A9-5855-DC21-1A2D15F628FF}"/>
          </ac:graphicFrameMkLst>
        </pc:graphicFrameChg>
        <pc:graphicFrameChg chg="del">
          <ac:chgData name="Axel ERBA" userId="9c1bb605-4919-4c74-a486-41e4f4341ad8" providerId="ADAL" clId="{16DFA60B-0688-417B-B261-C8B23AA49EF2}" dt="2022-06-20T13:22:24.323" v="7381" actId="478"/>
          <ac:graphicFrameMkLst>
            <pc:docMk/>
            <pc:sldMk cId="3067315781" sldId="785"/>
            <ac:graphicFrameMk id="10" creationId="{832AFCF9-4B7B-1E5A-641C-EB47D0085497}"/>
          </ac:graphicFrameMkLst>
        </pc:graphicFrameChg>
      </pc:sldChg>
      <pc:sldChg chg="new del">
        <pc:chgData name="Axel ERBA" userId="9c1bb605-4919-4c74-a486-41e4f4341ad8" providerId="ADAL" clId="{16DFA60B-0688-417B-B261-C8B23AA49EF2}" dt="2022-06-20T14:06:44.586" v="9415" actId="680"/>
        <pc:sldMkLst>
          <pc:docMk/>
          <pc:sldMk cId="121661763" sldId="786"/>
        </pc:sldMkLst>
      </pc:sldChg>
      <pc:sldChg chg="addSp delSp modSp new del mod">
        <pc:chgData name="Axel ERBA" userId="9c1bb605-4919-4c74-a486-41e4f4341ad8" providerId="ADAL" clId="{16DFA60B-0688-417B-B261-C8B23AA49EF2}" dt="2022-06-20T14:07:02.324" v="9421" actId="2696"/>
        <pc:sldMkLst>
          <pc:docMk/>
          <pc:sldMk cId="531794982" sldId="786"/>
        </pc:sldMkLst>
        <pc:spChg chg="add del">
          <ac:chgData name="Axel ERBA" userId="9c1bb605-4919-4c74-a486-41e4f4341ad8" providerId="ADAL" clId="{16DFA60B-0688-417B-B261-C8B23AA49EF2}" dt="2022-06-20T14:06:58.368" v="9419" actId="478"/>
          <ac:spMkLst>
            <pc:docMk/>
            <pc:sldMk cId="531794982" sldId="786"/>
            <ac:spMk id="3" creationId="{57F8B620-C365-1BFD-20C4-EBA6222548DE}"/>
          </ac:spMkLst>
        </pc:spChg>
        <pc:spChg chg="add del mod">
          <ac:chgData name="Axel ERBA" userId="9c1bb605-4919-4c74-a486-41e4f4341ad8" providerId="ADAL" clId="{16DFA60B-0688-417B-B261-C8B23AA49EF2}" dt="2022-06-20T14:06:59.271" v="9420"/>
          <ac:spMkLst>
            <pc:docMk/>
            <pc:sldMk cId="531794982" sldId="786"/>
            <ac:spMk id="4" creationId="{7F99F73F-FE41-0CB3-A3D5-834118863CD0}"/>
          </ac:spMkLst>
        </pc:spChg>
      </pc:sldChg>
      <pc:sldChg chg="addSp delSp modSp new mod">
        <pc:chgData name="Axel ERBA" userId="9c1bb605-4919-4c74-a486-41e4f4341ad8" providerId="ADAL" clId="{16DFA60B-0688-417B-B261-C8B23AA49EF2}" dt="2022-06-20T14:43:16.608" v="10589" actId="20577"/>
        <pc:sldMkLst>
          <pc:docMk/>
          <pc:sldMk cId="3283713152" sldId="786"/>
        </pc:sldMkLst>
        <pc:spChg chg="del">
          <ac:chgData name="Axel ERBA" userId="9c1bb605-4919-4c74-a486-41e4f4341ad8" providerId="ADAL" clId="{16DFA60B-0688-417B-B261-C8B23AA49EF2}" dt="2022-06-20T14:07:46.267" v="9481" actId="478"/>
          <ac:spMkLst>
            <pc:docMk/>
            <pc:sldMk cId="3283713152" sldId="786"/>
            <ac:spMk id="2" creationId="{37D4D67D-AF77-DEE5-4681-438B8EB30EB7}"/>
          </ac:spMkLst>
        </pc:spChg>
        <pc:spChg chg="del">
          <ac:chgData name="Axel ERBA" userId="9c1bb605-4919-4c74-a486-41e4f4341ad8" providerId="ADAL" clId="{16DFA60B-0688-417B-B261-C8B23AA49EF2}" dt="2022-06-20T14:07:53.662" v="9483" actId="478"/>
          <ac:spMkLst>
            <pc:docMk/>
            <pc:sldMk cId="3283713152" sldId="786"/>
            <ac:spMk id="3" creationId="{28D5DB0A-151A-0CF8-C3B1-9B5D0D858BDA}"/>
          </ac:spMkLst>
        </pc:spChg>
        <pc:spChg chg="add mod">
          <ac:chgData name="Axel ERBA" userId="9c1bb605-4919-4c74-a486-41e4f4341ad8" providerId="ADAL" clId="{16DFA60B-0688-417B-B261-C8B23AA49EF2}" dt="2022-06-20T14:43:16.608" v="10589" actId="20577"/>
          <ac:spMkLst>
            <pc:docMk/>
            <pc:sldMk cId="3283713152" sldId="786"/>
            <ac:spMk id="4" creationId="{D9A77410-EBF4-C39D-021E-8DD7CD3817A7}"/>
          </ac:spMkLst>
        </pc:spChg>
        <pc:spChg chg="add mod">
          <ac:chgData name="Axel ERBA" userId="9c1bb605-4919-4c74-a486-41e4f4341ad8" providerId="ADAL" clId="{16DFA60B-0688-417B-B261-C8B23AA49EF2}" dt="2022-06-20T14:07:53.916" v="9484"/>
          <ac:spMkLst>
            <pc:docMk/>
            <pc:sldMk cId="3283713152" sldId="786"/>
            <ac:spMk id="5" creationId="{1508462C-E77F-6ABD-9A83-F4243E0D0DF6}"/>
          </ac:spMkLst>
        </pc:spChg>
        <pc:spChg chg="add mod">
          <ac:chgData name="Axel ERBA" userId="9c1bb605-4919-4c74-a486-41e4f4341ad8" providerId="ADAL" clId="{16DFA60B-0688-417B-B261-C8B23AA49EF2}" dt="2022-06-20T14:35:28.536" v="9486"/>
          <ac:spMkLst>
            <pc:docMk/>
            <pc:sldMk cId="3283713152" sldId="786"/>
            <ac:spMk id="6" creationId="{E864CCA8-0156-454B-425F-4B71653910F1}"/>
          </ac:spMkLst>
        </pc:spChg>
        <pc:spChg chg="add mod">
          <ac:chgData name="Axel ERBA" userId="9c1bb605-4919-4c74-a486-41e4f4341ad8" providerId="ADAL" clId="{16DFA60B-0688-417B-B261-C8B23AA49EF2}" dt="2022-06-20T14:41:03" v="10510" actId="1076"/>
          <ac:spMkLst>
            <pc:docMk/>
            <pc:sldMk cId="3283713152" sldId="786"/>
            <ac:spMk id="9" creationId="{6B03A206-923C-68AF-017C-32DD2855F74C}"/>
          </ac:spMkLst>
        </pc:spChg>
        <pc:graphicFrameChg chg="add mod modGraphic">
          <ac:chgData name="Axel ERBA" userId="9c1bb605-4919-4c74-a486-41e4f4341ad8" providerId="ADAL" clId="{16DFA60B-0688-417B-B261-C8B23AA49EF2}" dt="2022-06-20T14:41:06.933" v="10511" actId="1076"/>
          <ac:graphicFrameMkLst>
            <pc:docMk/>
            <pc:sldMk cId="3283713152" sldId="786"/>
            <ac:graphicFrameMk id="7" creationId="{4CF87E8A-C676-B0C3-6E6A-37F2D465ED69}"/>
          </ac:graphicFrameMkLst>
        </pc:graphicFrameChg>
        <pc:graphicFrameChg chg="add del mod">
          <ac:chgData name="Axel ERBA" userId="9c1bb605-4919-4c74-a486-41e4f4341ad8" providerId="ADAL" clId="{16DFA60B-0688-417B-B261-C8B23AA49EF2}" dt="2022-06-20T14:37:27.914" v="9570" actId="478"/>
          <ac:graphicFrameMkLst>
            <pc:docMk/>
            <pc:sldMk cId="3283713152" sldId="786"/>
            <ac:graphicFrameMk id="8" creationId="{5988249F-14F1-DB1F-4708-6515F06D933E}"/>
          </ac:graphicFrameMkLst>
        </pc:graphicFrameChg>
      </pc:sldChg>
      <pc:sldChg chg="addSp delSp modSp add mod">
        <pc:chgData name="Axel ERBA" userId="9c1bb605-4919-4c74-a486-41e4f4341ad8" providerId="ADAL" clId="{16DFA60B-0688-417B-B261-C8B23AA49EF2}" dt="2022-06-20T15:44:37.202" v="11030" actId="207"/>
        <pc:sldMkLst>
          <pc:docMk/>
          <pc:sldMk cId="4064801425" sldId="787"/>
        </pc:sldMkLst>
        <pc:spChg chg="mod">
          <ac:chgData name="Axel ERBA" userId="9c1bb605-4919-4c74-a486-41e4f4341ad8" providerId="ADAL" clId="{16DFA60B-0688-417B-B261-C8B23AA49EF2}" dt="2022-06-20T14:43:22.388" v="10597" actId="20577"/>
          <ac:spMkLst>
            <pc:docMk/>
            <pc:sldMk cId="4064801425" sldId="787"/>
            <ac:spMk id="4" creationId="{D9A77410-EBF4-C39D-021E-8DD7CD3817A7}"/>
          </ac:spMkLst>
        </pc:spChg>
        <pc:spChg chg="del">
          <ac:chgData name="Axel ERBA" userId="9c1bb605-4919-4c74-a486-41e4f4341ad8" providerId="ADAL" clId="{16DFA60B-0688-417B-B261-C8B23AA49EF2}" dt="2022-06-20T14:37:34.054" v="9573" actId="478"/>
          <ac:spMkLst>
            <pc:docMk/>
            <pc:sldMk cId="4064801425" sldId="787"/>
            <ac:spMk id="6" creationId="{E864CCA8-0156-454B-425F-4B71653910F1}"/>
          </ac:spMkLst>
        </pc:spChg>
        <pc:spChg chg="add mod">
          <ac:chgData name="Axel ERBA" userId="9c1bb605-4919-4c74-a486-41e4f4341ad8" providerId="ADAL" clId="{16DFA60B-0688-417B-B261-C8B23AA49EF2}" dt="2022-06-20T15:16:11.667" v="10751" actId="1076"/>
          <ac:spMkLst>
            <pc:docMk/>
            <pc:sldMk cId="4064801425" sldId="787"/>
            <ac:spMk id="9" creationId="{3CBE62D4-7C51-E957-8A61-8BA2BEEC9876}"/>
          </ac:spMkLst>
        </pc:spChg>
        <pc:spChg chg="add mod">
          <ac:chgData name="Axel ERBA" userId="9c1bb605-4919-4c74-a486-41e4f4341ad8" providerId="ADAL" clId="{16DFA60B-0688-417B-B261-C8B23AA49EF2}" dt="2022-06-20T15:16:44.844" v="10824" actId="1076"/>
          <ac:spMkLst>
            <pc:docMk/>
            <pc:sldMk cId="4064801425" sldId="787"/>
            <ac:spMk id="10" creationId="{E955C2C9-0D53-7B78-5085-14D7E745C04E}"/>
          </ac:spMkLst>
        </pc:spChg>
        <pc:spChg chg="add mod">
          <ac:chgData name="Axel ERBA" userId="9c1bb605-4919-4c74-a486-41e4f4341ad8" providerId="ADAL" clId="{16DFA60B-0688-417B-B261-C8B23AA49EF2}" dt="2022-06-20T15:17:22.138" v="10923" actId="20577"/>
          <ac:spMkLst>
            <pc:docMk/>
            <pc:sldMk cId="4064801425" sldId="787"/>
            <ac:spMk id="11" creationId="{E7B3BE76-1AF8-7B84-F7CB-E1B47CAF8949}"/>
          </ac:spMkLst>
        </pc:spChg>
        <pc:graphicFrameChg chg="del modGraphic">
          <ac:chgData name="Axel ERBA" userId="9c1bb605-4919-4c74-a486-41e4f4341ad8" providerId="ADAL" clId="{16DFA60B-0688-417B-B261-C8B23AA49EF2}" dt="2022-06-20T14:37:33.095" v="9572" actId="478"/>
          <ac:graphicFrameMkLst>
            <pc:docMk/>
            <pc:sldMk cId="4064801425" sldId="787"/>
            <ac:graphicFrameMk id="7" creationId="{4CF87E8A-C676-B0C3-6E6A-37F2D465ED69}"/>
          </ac:graphicFrameMkLst>
        </pc:graphicFrameChg>
        <pc:graphicFrameChg chg="add del mod modGraphic">
          <ac:chgData name="Axel ERBA" userId="9c1bb605-4919-4c74-a486-41e4f4341ad8" providerId="ADAL" clId="{16DFA60B-0688-417B-B261-C8B23AA49EF2}" dt="2022-06-20T15:44:37.202" v="11030" actId="207"/>
          <ac:graphicFrameMkLst>
            <pc:docMk/>
            <pc:sldMk cId="4064801425" sldId="787"/>
            <ac:graphicFrameMk id="8" creationId="{5988249F-14F1-DB1F-4708-6515F06D933E}"/>
          </ac:graphicFrameMkLst>
        </pc:graphicFrameChg>
      </pc:sldChg>
      <pc:sldChg chg="addSp delSp modSp add mod">
        <pc:chgData name="Axel ERBA" userId="9c1bb605-4919-4c74-a486-41e4f4341ad8" providerId="ADAL" clId="{16DFA60B-0688-417B-B261-C8B23AA49EF2}" dt="2022-06-20T16:50:57.338" v="11386" actId="478"/>
        <pc:sldMkLst>
          <pc:docMk/>
          <pc:sldMk cId="1380884696" sldId="789"/>
        </pc:sldMkLst>
        <pc:spChg chg="add mod">
          <ac:chgData name="Axel ERBA" userId="9c1bb605-4919-4c74-a486-41e4f4341ad8" providerId="ADAL" clId="{16DFA60B-0688-417B-B261-C8B23AA49EF2}" dt="2022-06-20T15:30:22.408" v="11024" actId="20577"/>
          <ac:spMkLst>
            <pc:docMk/>
            <pc:sldMk cId="1380884696" sldId="789"/>
            <ac:spMk id="6" creationId="{4E4530D8-0F7B-455A-AE7A-1E96F56098A0}"/>
          </ac:spMkLst>
        </pc:spChg>
        <pc:spChg chg="del mod">
          <ac:chgData name="Axel ERBA" userId="9c1bb605-4919-4c74-a486-41e4f4341ad8" providerId="ADAL" clId="{16DFA60B-0688-417B-B261-C8B23AA49EF2}" dt="2022-06-20T16:50:57.338" v="11386" actId="478"/>
          <ac:spMkLst>
            <pc:docMk/>
            <pc:sldMk cId="1380884696" sldId="789"/>
            <ac:spMk id="9" creationId="{3CBE62D4-7C51-E957-8A61-8BA2BEEC9876}"/>
          </ac:spMkLst>
        </pc:spChg>
        <pc:graphicFrameChg chg="add del mod">
          <ac:chgData name="Axel ERBA" userId="9c1bb605-4919-4c74-a486-41e4f4341ad8" providerId="ADAL" clId="{16DFA60B-0688-417B-B261-C8B23AA49EF2}" dt="2022-06-20T15:46:08.531" v="11032" actId="478"/>
          <ac:graphicFrameMkLst>
            <pc:docMk/>
            <pc:sldMk cId="1380884696" sldId="789"/>
            <ac:graphicFrameMk id="2" creationId="{B7AC8270-63F9-F360-5C79-FCBD76006D95}"/>
          </ac:graphicFrameMkLst>
        </pc:graphicFrameChg>
        <pc:graphicFrameChg chg="add mod modGraphic">
          <ac:chgData name="Axel ERBA" userId="9c1bb605-4919-4c74-a486-41e4f4341ad8" providerId="ADAL" clId="{16DFA60B-0688-417B-B261-C8B23AA49EF2}" dt="2022-06-20T16:50:48.666" v="11384" actId="1076"/>
          <ac:graphicFrameMkLst>
            <pc:docMk/>
            <pc:sldMk cId="1380884696" sldId="789"/>
            <ac:graphicFrameMk id="3" creationId="{174EEB77-F17A-02D2-D44C-2DF916752AAB}"/>
          </ac:graphicFrameMkLst>
        </pc:graphicFrameChg>
        <pc:graphicFrameChg chg="del">
          <ac:chgData name="Axel ERBA" userId="9c1bb605-4919-4c74-a486-41e4f4341ad8" providerId="ADAL" clId="{16DFA60B-0688-417B-B261-C8B23AA49EF2}" dt="2022-06-20T15:15:59.190" v="10750" actId="478"/>
          <ac:graphicFrameMkLst>
            <pc:docMk/>
            <pc:sldMk cId="1380884696" sldId="789"/>
            <ac:graphicFrameMk id="8" creationId="{5988249F-14F1-DB1F-4708-6515F06D933E}"/>
          </ac:graphicFrameMkLst>
        </pc:graphicFrameChg>
      </pc:sldChg>
      <pc:sldChg chg="addSp delSp modSp new mod">
        <pc:chgData name="Axel ERBA" userId="9c1bb605-4919-4c74-a486-41e4f4341ad8" providerId="ADAL" clId="{16DFA60B-0688-417B-B261-C8B23AA49EF2}" dt="2022-06-23T14:20:08.489" v="24158" actId="14734"/>
        <pc:sldMkLst>
          <pc:docMk/>
          <pc:sldMk cId="432945795" sldId="790"/>
        </pc:sldMkLst>
        <pc:spChg chg="del">
          <ac:chgData name="Axel ERBA" userId="9c1bb605-4919-4c74-a486-41e4f4341ad8" providerId="ADAL" clId="{16DFA60B-0688-417B-B261-C8B23AA49EF2}" dt="2022-06-21T09:40:41.739" v="11388" actId="478"/>
          <ac:spMkLst>
            <pc:docMk/>
            <pc:sldMk cId="432945795" sldId="790"/>
            <ac:spMk id="2" creationId="{A18C83DB-971A-0E29-AE37-5DF422FE7EB5}"/>
          </ac:spMkLst>
        </pc:spChg>
        <pc:spChg chg="del">
          <ac:chgData name="Axel ERBA" userId="9c1bb605-4919-4c74-a486-41e4f4341ad8" providerId="ADAL" clId="{16DFA60B-0688-417B-B261-C8B23AA49EF2}" dt="2022-06-21T09:40:50.372" v="11390" actId="478"/>
          <ac:spMkLst>
            <pc:docMk/>
            <pc:sldMk cId="432945795" sldId="790"/>
            <ac:spMk id="3" creationId="{5358F0C3-672F-E48E-3C95-4E329AB9D6D4}"/>
          </ac:spMkLst>
        </pc:spChg>
        <pc:spChg chg="del">
          <ac:chgData name="Axel ERBA" userId="9c1bb605-4919-4c74-a486-41e4f4341ad8" providerId="ADAL" clId="{16DFA60B-0688-417B-B261-C8B23AA49EF2}" dt="2022-06-21T09:40:57.204" v="11392" actId="478"/>
          <ac:spMkLst>
            <pc:docMk/>
            <pc:sldMk cId="432945795" sldId="790"/>
            <ac:spMk id="4" creationId="{0D99E560-B7BF-64EA-45C9-7988504A23DD}"/>
          </ac:spMkLst>
        </pc:spChg>
        <pc:spChg chg="add mod">
          <ac:chgData name="Axel ERBA" userId="9c1bb605-4919-4c74-a486-41e4f4341ad8" providerId="ADAL" clId="{16DFA60B-0688-417B-B261-C8B23AA49EF2}" dt="2022-06-21T10:01:43.259" v="12005" actId="1076"/>
          <ac:spMkLst>
            <pc:docMk/>
            <pc:sldMk cId="432945795" sldId="790"/>
            <ac:spMk id="5" creationId="{2F1005BB-FA72-C80B-0B13-C7682003D8B1}"/>
          </ac:spMkLst>
        </pc:spChg>
        <pc:spChg chg="add mod">
          <ac:chgData name="Axel ERBA" userId="9c1bb605-4919-4c74-a486-41e4f4341ad8" providerId="ADAL" clId="{16DFA60B-0688-417B-B261-C8B23AA49EF2}" dt="2022-06-21T09:41:00.642" v="11394" actId="1076"/>
          <ac:spMkLst>
            <pc:docMk/>
            <pc:sldMk cId="432945795" sldId="790"/>
            <ac:spMk id="6" creationId="{46A04B4E-E8C1-9BE3-56B5-E6110B67C504}"/>
          </ac:spMkLst>
        </pc:spChg>
        <pc:spChg chg="add mod">
          <ac:chgData name="Axel ERBA" userId="9c1bb605-4919-4c74-a486-41e4f4341ad8" providerId="ADAL" clId="{16DFA60B-0688-417B-B261-C8B23AA49EF2}" dt="2022-06-21T09:40:58.053" v="11393"/>
          <ac:spMkLst>
            <pc:docMk/>
            <pc:sldMk cId="432945795" sldId="790"/>
            <ac:spMk id="7" creationId="{A34CBCC7-A8D9-A346-60AC-D897531444C0}"/>
          </ac:spMkLst>
        </pc:spChg>
        <pc:spChg chg="add mod">
          <ac:chgData name="Axel ERBA" userId="9c1bb605-4919-4c74-a486-41e4f4341ad8" providerId="ADAL" clId="{16DFA60B-0688-417B-B261-C8B23AA49EF2}" dt="2022-06-21T10:00:50.603" v="11991" actId="1076"/>
          <ac:spMkLst>
            <pc:docMk/>
            <pc:sldMk cId="432945795" sldId="790"/>
            <ac:spMk id="8" creationId="{563341EC-056C-BA17-174F-1FC0BAC4C45C}"/>
          </ac:spMkLst>
        </pc:spChg>
        <pc:spChg chg="add mod">
          <ac:chgData name="Axel ERBA" userId="9c1bb605-4919-4c74-a486-41e4f4341ad8" providerId="ADAL" clId="{16DFA60B-0688-417B-B261-C8B23AA49EF2}" dt="2022-06-21T10:02:27.920" v="12070" actId="20577"/>
          <ac:spMkLst>
            <pc:docMk/>
            <pc:sldMk cId="432945795" sldId="790"/>
            <ac:spMk id="11" creationId="{CF81E6FF-2D2B-DF57-6D87-F3AA0D4E5342}"/>
          </ac:spMkLst>
        </pc:spChg>
        <pc:graphicFrameChg chg="add mod modGraphic">
          <ac:chgData name="Axel ERBA" userId="9c1bb605-4919-4c74-a486-41e4f4341ad8" providerId="ADAL" clId="{16DFA60B-0688-417B-B261-C8B23AA49EF2}" dt="2022-06-23T14:20:08.489" v="24158" actId="14734"/>
          <ac:graphicFrameMkLst>
            <pc:docMk/>
            <pc:sldMk cId="432945795" sldId="790"/>
            <ac:graphicFrameMk id="9" creationId="{F3F32E40-CE64-EA77-1739-BAC609645C6A}"/>
          </ac:graphicFrameMkLst>
        </pc:graphicFrameChg>
        <pc:graphicFrameChg chg="add mod">
          <ac:chgData name="Axel ERBA" userId="9c1bb605-4919-4c74-a486-41e4f4341ad8" providerId="ADAL" clId="{16DFA60B-0688-417B-B261-C8B23AA49EF2}" dt="2022-06-21T10:01:15.075" v="11998" actId="1076"/>
          <ac:graphicFrameMkLst>
            <pc:docMk/>
            <pc:sldMk cId="432945795" sldId="790"/>
            <ac:graphicFrameMk id="10" creationId="{FDEEC9A8-AE30-FF63-0C95-F9F18BD020C7}"/>
          </ac:graphicFrameMkLst>
        </pc:graphicFrameChg>
      </pc:sldChg>
      <pc:sldChg chg="modSp add mod delCm">
        <pc:chgData name="Axel ERBA" userId="9c1bb605-4919-4c74-a486-41e4f4341ad8" providerId="ADAL" clId="{16DFA60B-0688-417B-B261-C8B23AA49EF2}" dt="2022-06-21T11:34:39.594" v="12381" actId="255"/>
        <pc:sldMkLst>
          <pc:docMk/>
          <pc:sldMk cId="274712708" sldId="791"/>
        </pc:sldMkLst>
        <pc:spChg chg="mod">
          <ac:chgData name="Axel ERBA" userId="9c1bb605-4919-4c74-a486-41e4f4341ad8" providerId="ADAL" clId="{16DFA60B-0688-417B-B261-C8B23AA49EF2}" dt="2022-06-21T10:06:35.404" v="12301" actId="1076"/>
          <ac:spMkLst>
            <pc:docMk/>
            <pc:sldMk cId="274712708" sldId="791"/>
            <ac:spMk id="12" creationId="{D8D5F860-DB70-2B4B-D8AE-D5A6C164E56D}"/>
          </ac:spMkLst>
        </pc:spChg>
        <pc:spChg chg="mod">
          <ac:chgData name="Axel ERBA" userId="9c1bb605-4919-4c74-a486-41e4f4341ad8" providerId="ADAL" clId="{16DFA60B-0688-417B-B261-C8B23AA49EF2}" dt="2022-06-21T10:02:52.092" v="12153" actId="20577"/>
          <ac:spMkLst>
            <pc:docMk/>
            <pc:sldMk cId="274712708" sldId="791"/>
            <ac:spMk id="14" creationId="{CCE3175E-542F-7B6B-3254-47000A14AE86}"/>
          </ac:spMkLst>
        </pc:spChg>
        <pc:graphicFrameChg chg="mod modGraphic">
          <ac:chgData name="Axel ERBA" userId="9c1bb605-4919-4c74-a486-41e4f4341ad8" providerId="ADAL" clId="{16DFA60B-0688-417B-B261-C8B23AA49EF2}" dt="2022-06-21T11:34:39.594" v="12381" actId="255"/>
          <ac:graphicFrameMkLst>
            <pc:docMk/>
            <pc:sldMk cId="274712708" sldId="791"/>
            <ac:graphicFrameMk id="9" creationId="{CDB2BE6B-A28D-A2CC-DA50-E0A8697579AE}"/>
          </ac:graphicFrameMkLst>
        </pc:graphicFrameChg>
        <pc:graphicFrameChg chg="mod">
          <ac:chgData name="Axel ERBA" userId="9c1bb605-4919-4c74-a486-41e4f4341ad8" providerId="ADAL" clId="{16DFA60B-0688-417B-B261-C8B23AA49EF2}" dt="2022-06-21T10:03:07.035" v="12158" actId="1076"/>
          <ac:graphicFrameMkLst>
            <pc:docMk/>
            <pc:sldMk cId="274712708" sldId="791"/>
            <ac:graphicFrameMk id="10" creationId="{3A343489-0904-A25E-E8B7-11113D13880D}"/>
          </ac:graphicFrameMkLst>
        </pc:graphicFrameChg>
      </pc:sldChg>
      <pc:sldChg chg="modSp mod addCm">
        <pc:chgData name="Axel ERBA" userId="9c1bb605-4919-4c74-a486-41e4f4341ad8" providerId="ADAL" clId="{16DFA60B-0688-417B-B261-C8B23AA49EF2}" dt="2022-06-22T13:41:48.315" v="19021"/>
        <pc:sldMkLst>
          <pc:docMk/>
          <pc:sldMk cId="180542623" sldId="794"/>
        </pc:sldMkLst>
        <pc:graphicFrameChg chg="modGraphic">
          <ac:chgData name="Axel ERBA" userId="9c1bb605-4919-4c74-a486-41e4f4341ad8" providerId="ADAL" clId="{16DFA60B-0688-417B-B261-C8B23AA49EF2}" dt="2022-06-22T08:28:35.734" v="12409" actId="20577"/>
          <ac:graphicFrameMkLst>
            <pc:docMk/>
            <pc:sldMk cId="180542623" sldId="794"/>
            <ac:graphicFrameMk id="8" creationId="{C80A0A60-8837-8AAC-221D-96F79652BC45}"/>
          </ac:graphicFrameMkLst>
        </pc:graphicFrameChg>
      </pc:sldChg>
      <pc:sldChg chg="addCm">
        <pc:chgData name="Axel ERBA" userId="9c1bb605-4919-4c74-a486-41e4f4341ad8" providerId="ADAL" clId="{16DFA60B-0688-417B-B261-C8B23AA49EF2}" dt="2022-06-22T13:42:00.460" v="19022"/>
        <pc:sldMkLst>
          <pc:docMk/>
          <pc:sldMk cId="1000443186" sldId="795"/>
        </pc:sldMkLst>
      </pc:sldChg>
      <pc:sldChg chg="modSp mod">
        <pc:chgData name="Axel ERBA" userId="9c1bb605-4919-4c74-a486-41e4f4341ad8" providerId="ADAL" clId="{16DFA60B-0688-417B-B261-C8B23AA49EF2}" dt="2022-06-22T08:31:41.598" v="12441" actId="14734"/>
        <pc:sldMkLst>
          <pc:docMk/>
          <pc:sldMk cId="3185386212" sldId="798"/>
        </pc:sldMkLst>
        <pc:graphicFrameChg chg="modGraphic">
          <ac:chgData name="Axel ERBA" userId="9c1bb605-4919-4c74-a486-41e4f4341ad8" providerId="ADAL" clId="{16DFA60B-0688-417B-B261-C8B23AA49EF2}" dt="2022-06-22T08:31:41.598" v="12441" actId="14734"/>
          <ac:graphicFrameMkLst>
            <pc:docMk/>
            <pc:sldMk cId="3185386212" sldId="798"/>
            <ac:graphicFrameMk id="6" creationId="{38F8BB3D-9B89-0774-AAC9-C1E54AE5E32C}"/>
          </ac:graphicFrameMkLst>
        </pc:graphicFrameChg>
      </pc:sldChg>
      <pc:sldChg chg="addSp delSp modSp new mod addCm">
        <pc:chgData name="Axel ERBA" userId="9c1bb605-4919-4c74-a486-41e4f4341ad8" providerId="ADAL" clId="{16DFA60B-0688-417B-B261-C8B23AA49EF2}" dt="2022-06-22T16:00:00.088" v="21484" actId="1076"/>
        <pc:sldMkLst>
          <pc:docMk/>
          <pc:sldMk cId="293281290" sldId="799"/>
        </pc:sldMkLst>
        <pc:spChg chg="del">
          <ac:chgData name="Axel ERBA" userId="9c1bb605-4919-4c74-a486-41e4f4341ad8" providerId="ADAL" clId="{16DFA60B-0688-417B-B261-C8B23AA49EF2}" dt="2022-06-22T08:54:59.057" v="13986" actId="478"/>
          <ac:spMkLst>
            <pc:docMk/>
            <pc:sldMk cId="293281290" sldId="799"/>
            <ac:spMk id="2" creationId="{BCA59ED4-B537-DD66-BD3D-688C29F32346}"/>
          </ac:spMkLst>
        </pc:spChg>
        <pc:spChg chg="del">
          <ac:chgData name="Axel ERBA" userId="9c1bb605-4919-4c74-a486-41e4f4341ad8" providerId="ADAL" clId="{16DFA60B-0688-417B-B261-C8B23AA49EF2}" dt="2022-06-22T08:55:26.435" v="13993" actId="478"/>
          <ac:spMkLst>
            <pc:docMk/>
            <pc:sldMk cId="293281290" sldId="799"/>
            <ac:spMk id="3" creationId="{A042DC21-14FB-54DF-2570-A33441FC58A0}"/>
          </ac:spMkLst>
        </pc:spChg>
        <pc:spChg chg="del">
          <ac:chgData name="Axel ERBA" userId="9c1bb605-4919-4c74-a486-41e4f4341ad8" providerId="ADAL" clId="{16DFA60B-0688-417B-B261-C8B23AA49EF2}" dt="2022-06-22T08:55:33.722" v="13995" actId="478"/>
          <ac:spMkLst>
            <pc:docMk/>
            <pc:sldMk cId="293281290" sldId="799"/>
            <ac:spMk id="4" creationId="{F07B88F2-6C20-D126-AD70-A262AB7575C5}"/>
          </ac:spMkLst>
        </pc:spChg>
        <pc:spChg chg="add mod">
          <ac:chgData name="Axel ERBA" userId="9c1bb605-4919-4c74-a486-41e4f4341ad8" providerId="ADAL" clId="{16DFA60B-0688-417B-B261-C8B23AA49EF2}" dt="2022-06-22T08:56:51.640" v="14112" actId="20577"/>
          <ac:spMkLst>
            <pc:docMk/>
            <pc:sldMk cId="293281290" sldId="799"/>
            <ac:spMk id="6" creationId="{29D8FA8A-25DC-A41B-5A7E-993BD10414B0}"/>
          </ac:spMkLst>
        </pc:spChg>
        <pc:spChg chg="add mod">
          <ac:chgData name="Axel ERBA" userId="9c1bb605-4919-4c74-a486-41e4f4341ad8" providerId="ADAL" clId="{16DFA60B-0688-417B-B261-C8B23AA49EF2}" dt="2022-06-22T08:55:48.100" v="14004" actId="20577"/>
          <ac:spMkLst>
            <pc:docMk/>
            <pc:sldMk cId="293281290" sldId="799"/>
            <ac:spMk id="7" creationId="{32122326-C185-1FF9-070C-7A44C8852CD9}"/>
          </ac:spMkLst>
        </pc:spChg>
        <pc:spChg chg="add mod">
          <ac:chgData name="Axel ERBA" userId="9c1bb605-4919-4c74-a486-41e4f4341ad8" providerId="ADAL" clId="{16DFA60B-0688-417B-B261-C8B23AA49EF2}" dt="2022-06-22T08:55:34.740" v="13996"/>
          <ac:spMkLst>
            <pc:docMk/>
            <pc:sldMk cId="293281290" sldId="799"/>
            <ac:spMk id="8" creationId="{6382BF6F-0649-4B6D-A344-3C15015CAADB}"/>
          </ac:spMkLst>
        </pc:spChg>
        <pc:graphicFrameChg chg="add del mod modGraphic">
          <ac:chgData name="Axel ERBA" userId="9c1bb605-4919-4c74-a486-41e4f4341ad8" providerId="ADAL" clId="{16DFA60B-0688-417B-B261-C8B23AA49EF2}" dt="2022-06-22T15:59:37.316" v="21476" actId="478"/>
          <ac:graphicFrameMkLst>
            <pc:docMk/>
            <pc:sldMk cId="293281290" sldId="799"/>
            <ac:graphicFrameMk id="5" creationId="{1D66A0F5-141F-B8A1-D91C-FD984CF2BD78}"/>
          </ac:graphicFrameMkLst>
        </pc:graphicFrameChg>
        <pc:graphicFrameChg chg="add mod modGraphic">
          <ac:chgData name="Axel ERBA" userId="9c1bb605-4919-4c74-a486-41e4f4341ad8" providerId="ADAL" clId="{16DFA60B-0688-417B-B261-C8B23AA49EF2}" dt="2022-06-22T16:00:00.088" v="21484" actId="1076"/>
          <ac:graphicFrameMkLst>
            <pc:docMk/>
            <pc:sldMk cId="293281290" sldId="799"/>
            <ac:graphicFrameMk id="9" creationId="{C96FB6CE-C3A4-B605-8752-161E9F2015C3}"/>
          </ac:graphicFrameMkLst>
        </pc:graphicFrameChg>
      </pc:sldChg>
      <pc:sldChg chg="addSp delSp modSp new mod">
        <pc:chgData name="Axel ERBA" userId="9c1bb605-4919-4c74-a486-41e4f4341ad8" providerId="ADAL" clId="{16DFA60B-0688-417B-B261-C8B23AA49EF2}" dt="2022-06-22T14:29:09.571" v="19429" actId="14734"/>
        <pc:sldMkLst>
          <pc:docMk/>
          <pc:sldMk cId="972722262" sldId="800"/>
        </pc:sldMkLst>
        <pc:spChg chg="del">
          <ac:chgData name="Axel ERBA" userId="9c1bb605-4919-4c74-a486-41e4f4341ad8" providerId="ADAL" clId="{16DFA60B-0688-417B-B261-C8B23AA49EF2}" dt="2022-06-22T12:13:47.886" v="16150" actId="478"/>
          <ac:spMkLst>
            <pc:docMk/>
            <pc:sldMk cId="972722262" sldId="800"/>
            <ac:spMk id="2" creationId="{AB08BD8F-9457-C9BD-CFFB-19E959274137}"/>
          </ac:spMkLst>
        </pc:spChg>
        <pc:spChg chg="del">
          <ac:chgData name="Axel ERBA" userId="9c1bb605-4919-4c74-a486-41e4f4341ad8" providerId="ADAL" clId="{16DFA60B-0688-417B-B261-C8B23AA49EF2}" dt="2022-06-22T12:13:06.285" v="16136" actId="478"/>
          <ac:spMkLst>
            <pc:docMk/>
            <pc:sldMk cId="972722262" sldId="800"/>
            <ac:spMk id="3" creationId="{60BBCC5B-4C52-F05B-9FCF-605F28DE2E31}"/>
          </ac:spMkLst>
        </pc:spChg>
        <pc:spChg chg="del">
          <ac:chgData name="Axel ERBA" userId="9c1bb605-4919-4c74-a486-41e4f4341ad8" providerId="ADAL" clId="{16DFA60B-0688-417B-B261-C8B23AA49EF2}" dt="2022-06-22T12:13:03.472" v="16134" actId="478"/>
          <ac:spMkLst>
            <pc:docMk/>
            <pc:sldMk cId="972722262" sldId="800"/>
            <ac:spMk id="4" creationId="{464EE359-5B66-779E-FB30-6040DF4087CF}"/>
          </ac:spMkLst>
        </pc:spChg>
        <pc:spChg chg="add mod">
          <ac:chgData name="Axel ERBA" userId="9c1bb605-4919-4c74-a486-41e4f4341ad8" providerId="ADAL" clId="{16DFA60B-0688-417B-B261-C8B23AA49EF2}" dt="2022-06-22T12:13:04.721" v="16135"/>
          <ac:spMkLst>
            <pc:docMk/>
            <pc:sldMk cId="972722262" sldId="800"/>
            <ac:spMk id="5" creationId="{BFF8E466-AFE6-FBA3-8A9B-F839AFC50426}"/>
          </ac:spMkLst>
        </pc:spChg>
        <pc:spChg chg="add mod">
          <ac:chgData name="Axel ERBA" userId="9c1bb605-4919-4c74-a486-41e4f4341ad8" providerId="ADAL" clId="{16DFA60B-0688-417B-B261-C8B23AA49EF2}" dt="2022-06-22T12:23:52.108" v="16630" actId="20577"/>
          <ac:spMkLst>
            <pc:docMk/>
            <pc:sldMk cId="972722262" sldId="800"/>
            <ac:spMk id="6" creationId="{ED26E5AA-9E91-23D1-CEA7-44B7D71EFF22}"/>
          </ac:spMkLst>
        </pc:spChg>
        <pc:spChg chg="add del mod">
          <ac:chgData name="Axel ERBA" userId="9c1bb605-4919-4c74-a486-41e4f4341ad8" providerId="ADAL" clId="{16DFA60B-0688-417B-B261-C8B23AA49EF2}" dt="2022-06-22T12:13:32.648" v="16145"/>
          <ac:spMkLst>
            <pc:docMk/>
            <pc:sldMk cId="972722262" sldId="800"/>
            <ac:spMk id="7" creationId="{4734E2A4-C75F-9AC3-71F1-77C55847FBBB}"/>
          </ac:spMkLst>
        </pc:spChg>
        <pc:spChg chg="add mod">
          <ac:chgData name="Axel ERBA" userId="9c1bb605-4919-4c74-a486-41e4f4341ad8" providerId="ADAL" clId="{16DFA60B-0688-417B-B261-C8B23AA49EF2}" dt="2022-06-22T14:27:24.322" v="19421" actId="1076"/>
          <ac:spMkLst>
            <pc:docMk/>
            <pc:sldMk cId="972722262" sldId="800"/>
            <ac:spMk id="9" creationId="{DA975FAC-C7E5-CE39-3883-AA04FEE1CFD4}"/>
          </ac:spMkLst>
        </pc:spChg>
        <pc:spChg chg="add del mod">
          <ac:chgData name="Axel ERBA" userId="9c1bb605-4919-4c74-a486-41e4f4341ad8" providerId="ADAL" clId="{16DFA60B-0688-417B-B261-C8B23AA49EF2}" dt="2022-06-22T12:17:51.098" v="16271" actId="478"/>
          <ac:spMkLst>
            <pc:docMk/>
            <pc:sldMk cId="972722262" sldId="800"/>
            <ac:spMk id="10" creationId="{1AE5FE8F-2E63-C8E5-26A7-363F929FAEA7}"/>
          </ac:spMkLst>
        </pc:spChg>
        <pc:spChg chg="add del mod">
          <ac:chgData name="Axel ERBA" userId="9c1bb605-4919-4c74-a486-41e4f4341ad8" providerId="ADAL" clId="{16DFA60B-0688-417B-B261-C8B23AA49EF2}" dt="2022-06-22T12:18:16.074" v="16278"/>
          <ac:spMkLst>
            <pc:docMk/>
            <pc:sldMk cId="972722262" sldId="800"/>
            <ac:spMk id="12" creationId="{3BA45756-4B28-F526-1A50-EC86B3BFE7DF}"/>
          </ac:spMkLst>
        </pc:spChg>
        <pc:spChg chg="add del mod">
          <ac:chgData name="Axel ERBA" userId="9c1bb605-4919-4c74-a486-41e4f4341ad8" providerId="ADAL" clId="{16DFA60B-0688-417B-B261-C8B23AA49EF2}" dt="2022-06-22T12:18:20.905" v="16280"/>
          <ac:spMkLst>
            <pc:docMk/>
            <pc:sldMk cId="972722262" sldId="800"/>
            <ac:spMk id="13" creationId="{F9B95B76-1D94-7206-98C6-DAEA53199931}"/>
          </ac:spMkLst>
        </pc:spChg>
        <pc:graphicFrameChg chg="add mod modGraphic">
          <ac:chgData name="Axel ERBA" userId="9c1bb605-4919-4c74-a486-41e4f4341ad8" providerId="ADAL" clId="{16DFA60B-0688-417B-B261-C8B23AA49EF2}" dt="2022-06-22T14:28:55.330" v="19425" actId="14100"/>
          <ac:graphicFrameMkLst>
            <pc:docMk/>
            <pc:sldMk cId="972722262" sldId="800"/>
            <ac:graphicFrameMk id="8" creationId="{3DB303CA-4F2F-7334-89CA-292685F75B2A}"/>
          </ac:graphicFrameMkLst>
        </pc:graphicFrameChg>
        <pc:graphicFrameChg chg="add mod modGraphic">
          <ac:chgData name="Axel ERBA" userId="9c1bb605-4919-4c74-a486-41e4f4341ad8" providerId="ADAL" clId="{16DFA60B-0688-417B-B261-C8B23AA49EF2}" dt="2022-06-22T14:18:44.104" v="19399" actId="207"/>
          <ac:graphicFrameMkLst>
            <pc:docMk/>
            <pc:sldMk cId="972722262" sldId="800"/>
            <ac:graphicFrameMk id="11" creationId="{4AE0F9B9-7006-DBCE-82EA-445E2191BB3E}"/>
          </ac:graphicFrameMkLst>
        </pc:graphicFrameChg>
        <pc:graphicFrameChg chg="add mod modGraphic">
          <ac:chgData name="Axel ERBA" userId="9c1bb605-4919-4c74-a486-41e4f4341ad8" providerId="ADAL" clId="{16DFA60B-0688-417B-B261-C8B23AA49EF2}" dt="2022-06-22T14:29:09.571" v="19429" actId="14734"/>
          <ac:graphicFrameMkLst>
            <pc:docMk/>
            <pc:sldMk cId="972722262" sldId="800"/>
            <ac:graphicFrameMk id="14" creationId="{A35A16A1-4AF0-F24E-0A3B-0204D80A92EF}"/>
          </ac:graphicFrameMkLst>
        </pc:graphicFrameChg>
        <pc:graphicFrameChg chg="add mod modGraphic">
          <ac:chgData name="Axel ERBA" userId="9c1bb605-4919-4c74-a486-41e4f4341ad8" providerId="ADAL" clId="{16DFA60B-0688-417B-B261-C8B23AA49EF2}" dt="2022-06-22T14:12:16.098" v="19329" actId="14100"/>
          <ac:graphicFrameMkLst>
            <pc:docMk/>
            <pc:sldMk cId="972722262" sldId="800"/>
            <ac:graphicFrameMk id="15" creationId="{5F7467A1-412A-3D9B-39DD-0E4EF74486A9}"/>
          </ac:graphicFrameMkLst>
        </pc:graphicFrameChg>
        <pc:graphicFrameChg chg="add del mod">
          <ac:chgData name="Axel ERBA" userId="9c1bb605-4919-4c74-a486-41e4f4341ad8" providerId="ADAL" clId="{16DFA60B-0688-417B-B261-C8B23AA49EF2}" dt="2022-06-22T14:19:06.820" v="19402" actId="478"/>
          <ac:graphicFrameMkLst>
            <pc:docMk/>
            <pc:sldMk cId="972722262" sldId="800"/>
            <ac:graphicFrameMk id="16" creationId="{1B67CFC2-F785-B122-8658-3CC0CC14D6D3}"/>
          </ac:graphicFrameMkLst>
        </pc:graphicFrameChg>
      </pc:sldChg>
      <pc:sldChg chg="addSp delSp modSp new del mod">
        <pc:chgData name="Axel ERBA" userId="9c1bb605-4919-4c74-a486-41e4f4341ad8" providerId="ADAL" clId="{16DFA60B-0688-417B-B261-C8B23AA49EF2}" dt="2022-06-22T15:14:54.482" v="20169" actId="47"/>
        <pc:sldMkLst>
          <pc:docMk/>
          <pc:sldMk cId="975014144" sldId="801"/>
        </pc:sldMkLst>
        <pc:spChg chg="del">
          <ac:chgData name="Axel ERBA" userId="9c1bb605-4919-4c74-a486-41e4f4341ad8" providerId="ADAL" clId="{16DFA60B-0688-417B-B261-C8B23AA49EF2}" dt="2022-06-22T12:39:40.046" v="17578" actId="478"/>
          <ac:spMkLst>
            <pc:docMk/>
            <pc:sldMk cId="975014144" sldId="801"/>
            <ac:spMk id="2" creationId="{F6AA5A80-D4B9-5430-BA19-185D734C90BC}"/>
          </ac:spMkLst>
        </pc:spChg>
        <pc:spChg chg="del">
          <ac:chgData name="Axel ERBA" userId="9c1bb605-4919-4c74-a486-41e4f4341ad8" providerId="ADAL" clId="{16DFA60B-0688-417B-B261-C8B23AA49EF2}" dt="2022-06-22T12:39:27.548" v="17574" actId="478"/>
          <ac:spMkLst>
            <pc:docMk/>
            <pc:sldMk cId="975014144" sldId="801"/>
            <ac:spMk id="3" creationId="{80D0CA8E-4CFB-0F52-F32B-697EA81FBF7A}"/>
          </ac:spMkLst>
        </pc:spChg>
        <pc:spChg chg="del">
          <ac:chgData name="Axel ERBA" userId="9c1bb605-4919-4c74-a486-41e4f4341ad8" providerId="ADAL" clId="{16DFA60B-0688-417B-B261-C8B23AA49EF2}" dt="2022-06-22T12:39:24.040" v="17572" actId="478"/>
          <ac:spMkLst>
            <pc:docMk/>
            <pc:sldMk cId="975014144" sldId="801"/>
            <ac:spMk id="4" creationId="{96DE57CF-DC58-08D2-1851-3B4D3AF7120D}"/>
          </ac:spMkLst>
        </pc:spChg>
        <pc:spChg chg="add mod">
          <ac:chgData name="Axel ERBA" userId="9c1bb605-4919-4c74-a486-41e4f4341ad8" providerId="ADAL" clId="{16DFA60B-0688-417B-B261-C8B23AA49EF2}" dt="2022-06-22T12:39:25.144" v="17573"/>
          <ac:spMkLst>
            <pc:docMk/>
            <pc:sldMk cId="975014144" sldId="801"/>
            <ac:spMk id="5" creationId="{8D1A333F-64B3-122A-5F2C-4394A2125058}"/>
          </ac:spMkLst>
        </pc:spChg>
        <pc:spChg chg="add mod">
          <ac:chgData name="Axel ERBA" userId="9c1bb605-4919-4c74-a486-41e4f4341ad8" providerId="ADAL" clId="{16DFA60B-0688-417B-B261-C8B23AA49EF2}" dt="2022-06-22T12:39:35.164" v="17577" actId="20577"/>
          <ac:spMkLst>
            <pc:docMk/>
            <pc:sldMk cId="975014144" sldId="801"/>
            <ac:spMk id="6" creationId="{C7B8466A-44D0-640A-0AFD-AD8996233DD8}"/>
          </ac:spMkLst>
        </pc:spChg>
        <pc:spChg chg="add mod">
          <ac:chgData name="Axel ERBA" userId="9c1bb605-4919-4c74-a486-41e4f4341ad8" providerId="ADAL" clId="{16DFA60B-0688-417B-B261-C8B23AA49EF2}" dt="2022-06-22T12:58:29.196" v="17914" actId="1076"/>
          <ac:spMkLst>
            <pc:docMk/>
            <pc:sldMk cId="975014144" sldId="801"/>
            <ac:spMk id="9" creationId="{82864035-1BC0-1953-052D-2C1B7880677E}"/>
          </ac:spMkLst>
        </pc:spChg>
        <pc:spChg chg="add del">
          <ac:chgData name="Axel ERBA" userId="9c1bb605-4919-4c74-a486-41e4f4341ad8" providerId="ADAL" clId="{16DFA60B-0688-417B-B261-C8B23AA49EF2}" dt="2022-06-22T12:56:34.139" v="17785" actId="22"/>
          <ac:spMkLst>
            <pc:docMk/>
            <pc:sldMk cId="975014144" sldId="801"/>
            <ac:spMk id="12" creationId="{5EAF353D-5EDE-4624-B861-CE90A71C6487}"/>
          </ac:spMkLst>
        </pc:spChg>
        <pc:graphicFrameChg chg="add del mod modGraphic">
          <ac:chgData name="Axel ERBA" userId="9c1bb605-4919-4c74-a486-41e4f4341ad8" providerId="ADAL" clId="{16DFA60B-0688-417B-B261-C8B23AA49EF2}" dt="2022-06-22T15:14:51.190" v="20166" actId="478"/>
          <ac:graphicFrameMkLst>
            <pc:docMk/>
            <pc:sldMk cId="975014144" sldId="801"/>
            <ac:graphicFrameMk id="7" creationId="{6734BF38-ED75-3D3A-C150-9876F52CE4DC}"/>
          </ac:graphicFrameMkLst>
        </pc:graphicFrameChg>
        <pc:graphicFrameChg chg="add del mod modGraphic">
          <ac:chgData name="Axel ERBA" userId="9c1bb605-4919-4c74-a486-41e4f4341ad8" providerId="ADAL" clId="{16DFA60B-0688-417B-B261-C8B23AA49EF2}" dt="2022-06-22T12:55:26.760" v="17775" actId="478"/>
          <ac:graphicFrameMkLst>
            <pc:docMk/>
            <pc:sldMk cId="975014144" sldId="801"/>
            <ac:graphicFrameMk id="8" creationId="{5D1620F2-BF7F-B237-78E3-5DA86DD1BF57}"/>
          </ac:graphicFrameMkLst>
        </pc:graphicFrameChg>
        <pc:graphicFrameChg chg="add del mod modGraphic">
          <ac:chgData name="Axel ERBA" userId="9c1bb605-4919-4c74-a486-41e4f4341ad8" providerId="ADAL" clId="{16DFA60B-0688-417B-B261-C8B23AA49EF2}" dt="2022-06-22T14:46:52.079" v="19488" actId="478"/>
          <ac:graphicFrameMkLst>
            <pc:docMk/>
            <pc:sldMk cId="975014144" sldId="801"/>
            <ac:graphicFrameMk id="10" creationId="{DBA7336C-2F62-8DBA-C73E-76E1A5A9A6F5}"/>
          </ac:graphicFrameMkLst>
        </pc:graphicFrameChg>
        <pc:graphicFrameChg chg="add del mod modGraphic">
          <ac:chgData name="Axel ERBA" userId="9c1bb605-4919-4c74-a486-41e4f4341ad8" providerId="ADAL" clId="{16DFA60B-0688-417B-B261-C8B23AA49EF2}" dt="2022-06-22T15:14:53.093" v="20168" actId="478"/>
          <ac:graphicFrameMkLst>
            <pc:docMk/>
            <pc:sldMk cId="975014144" sldId="801"/>
            <ac:graphicFrameMk id="13" creationId="{56743984-C453-1FE8-2244-BA1F87CED749}"/>
          </ac:graphicFrameMkLst>
        </pc:graphicFrameChg>
      </pc:sldChg>
      <pc:sldChg chg="addSp delSp modSp new mod">
        <pc:chgData name="Axel ERBA" userId="9c1bb605-4919-4c74-a486-41e4f4341ad8" providerId="ADAL" clId="{16DFA60B-0688-417B-B261-C8B23AA49EF2}" dt="2022-06-22T16:05:05.981" v="21753" actId="207"/>
        <pc:sldMkLst>
          <pc:docMk/>
          <pc:sldMk cId="3151985698" sldId="802"/>
        </pc:sldMkLst>
        <pc:spChg chg="del">
          <ac:chgData name="Axel ERBA" userId="9c1bb605-4919-4c74-a486-41e4f4341ad8" providerId="ADAL" clId="{16DFA60B-0688-417B-B261-C8B23AA49EF2}" dt="2022-06-22T13:37:30.493" v="18992" actId="478"/>
          <ac:spMkLst>
            <pc:docMk/>
            <pc:sldMk cId="3151985698" sldId="802"/>
            <ac:spMk id="2" creationId="{0BB86EE4-8EFE-D53B-CFE1-3017CE49F8F7}"/>
          </ac:spMkLst>
        </pc:spChg>
        <pc:spChg chg="del">
          <ac:chgData name="Axel ERBA" userId="9c1bb605-4919-4c74-a486-41e4f4341ad8" providerId="ADAL" clId="{16DFA60B-0688-417B-B261-C8B23AA49EF2}" dt="2022-06-22T13:36:49.157" v="18975" actId="478"/>
          <ac:spMkLst>
            <pc:docMk/>
            <pc:sldMk cId="3151985698" sldId="802"/>
            <ac:spMk id="3" creationId="{DECF98C9-3821-082F-B36E-B97B4F7DA585}"/>
          </ac:spMkLst>
        </pc:spChg>
        <pc:spChg chg="del">
          <ac:chgData name="Axel ERBA" userId="9c1bb605-4919-4c74-a486-41e4f4341ad8" providerId="ADAL" clId="{16DFA60B-0688-417B-B261-C8B23AA49EF2}" dt="2022-06-22T13:37:12.936" v="18984" actId="478"/>
          <ac:spMkLst>
            <pc:docMk/>
            <pc:sldMk cId="3151985698" sldId="802"/>
            <ac:spMk id="4" creationId="{2D3A71C4-ECE3-03D9-F3BC-A27F677EE1EE}"/>
          </ac:spMkLst>
        </pc:spChg>
        <pc:spChg chg="add del">
          <ac:chgData name="Axel ERBA" userId="9c1bb605-4919-4c74-a486-41e4f4341ad8" providerId="ADAL" clId="{16DFA60B-0688-417B-B261-C8B23AA49EF2}" dt="2022-06-22T13:36:51.609" v="18977" actId="22"/>
          <ac:spMkLst>
            <pc:docMk/>
            <pc:sldMk cId="3151985698" sldId="802"/>
            <ac:spMk id="6" creationId="{3945C84E-3B03-0CA4-A9B2-07D7C48EEAEF}"/>
          </ac:spMkLst>
        </pc:spChg>
        <pc:spChg chg="add mod">
          <ac:chgData name="Axel ERBA" userId="9c1bb605-4919-4c74-a486-41e4f4341ad8" providerId="ADAL" clId="{16DFA60B-0688-417B-B261-C8B23AA49EF2}" dt="2022-06-22T13:43:50.016" v="19206" actId="20577"/>
          <ac:spMkLst>
            <pc:docMk/>
            <pc:sldMk cId="3151985698" sldId="802"/>
            <ac:spMk id="7" creationId="{2067DA25-5ECC-D82D-DBAE-ED95663E1843}"/>
          </ac:spMkLst>
        </pc:spChg>
        <pc:spChg chg="add mod">
          <ac:chgData name="Axel ERBA" userId="9c1bb605-4919-4c74-a486-41e4f4341ad8" providerId="ADAL" clId="{16DFA60B-0688-417B-B261-C8B23AA49EF2}" dt="2022-06-22T13:37:13.907" v="18985"/>
          <ac:spMkLst>
            <pc:docMk/>
            <pc:sldMk cId="3151985698" sldId="802"/>
            <ac:spMk id="8" creationId="{7A3208D5-3BBD-3148-4C86-65C1CD33691A}"/>
          </ac:spMkLst>
        </pc:spChg>
        <pc:spChg chg="add mod">
          <ac:chgData name="Axel ERBA" userId="9c1bb605-4919-4c74-a486-41e4f4341ad8" providerId="ADAL" clId="{16DFA60B-0688-417B-B261-C8B23AA49EF2}" dt="2022-06-22T13:39:01.838" v="18998"/>
          <ac:spMkLst>
            <pc:docMk/>
            <pc:sldMk cId="3151985698" sldId="802"/>
            <ac:spMk id="10" creationId="{5A861FA6-B3C7-5FF6-F1F6-2997330E028E}"/>
          </ac:spMkLst>
        </pc:spChg>
        <pc:spChg chg="add del mod">
          <ac:chgData name="Axel ERBA" userId="9c1bb605-4919-4c74-a486-41e4f4341ad8" providerId="ADAL" clId="{16DFA60B-0688-417B-B261-C8B23AA49EF2}" dt="2022-06-22T13:40:48.705" v="19014"/>
          <ac:spMkLst>
            <pc:docMk/>
            <pc:sldMk cId="3151985698" sldId="802"/>
            <ac:spMk id="11" creationId="{2F98CCD3-2E6B-FE34-3A6C-D36A516CE87C}"/>
          </ac:spMkLst>
        </pc:spChg>
        <pc:spChg chg="add del mod">
          <ac:chgData name="Axel ERBA" userId="9c1bb605-4919-4c74-a486-41e4f4341ad8" providerId="ADAL" clId="{16DFA60B-0688-417B-B261-C8B23AA49EF2}" dt="2022-06-22T15:50:57.819" v="21079" actId="478"/>
          <ac:spMkLst>
            <pc:docMk/>
            <pc:sldMk cId="3151985698" sldId="802"/>
            <ac:spMk id="13" creationId="{CDEA7C77-A16C-F76D-5193-F669A5314D6F}"/>
          </ac:spMkLst>
        </pc:spChg>
        <pc:graphicFrameChg chg="add mod modGraphic">
          <ac:chgData name="Axel ERBA" userId="9c1bb605-4919-4c74-a486-41e4f4341ad8" providerId="ADAL" clId="{16DFA60B-0688-417B-B261-C8B23AA49EF2}" dt="2022-06-22T16:05:05.981" v="21753" actId="207"/>
          <ac:graphicFrameMkLst>
            <pc:docMk/>
            <pc:sldMk cId="3151985698" sldId="802"/>
            <ac:graphicFrameMk id="9" creationId="{E23AFA6D-756A-03D1-187B-7CB495B251BA}"/>
          </ac:graphicFrameMkLst>
        </pc:graphicFrameChg>
        <pc:graphicFrameChg chg="add mod modGraphic">
          <ac:chgData name="Axel ERBA" userId="9c1bb605-4919-4c74-a486-41e4f4341ad8" providerId="ADAL" clId="{16DFA60B-0688-417B-B261-C8B23AA49EF2}" dt="2022-06-22T15:52:35.288" v="21122" actId="14734"/>
          <ac:graphicFrameMkLst>
            <pc:docMk/>
            <pc:sldMk cId="3151985698" sldId="802"/>
            <ac:graphicFrameMk id="12" creationId="{3865FBAE-6FE1-CB9C-39AB-3C27E3927570}"/>
          </ac:graphicFrameMkLst>
        </pc:graphicFrameChg>
        <pc:graphicFrameChg chg="add del mod">
          <ac:chgData name="Axel ERBA" userId="9c1bb605-4919-4c74-a486-41e4f4341ad8" providerId="ADAL" clId="{16DFA60B-0688-417B-B261-C8B23AA49EF2}" dt="2022-06-22T15:50:56.476" v="21078" actId="478"/>
          <ac:graphicFrameMkLst>
            <pc:docMk/>
            <pc:sldMk cId="3151985698" sldId="802"/>
            <ac:graphicFrameMk id="14" creationId="{83E3B1C0-D82F-0F1D-8032-DEF1F6210CF4}"/>
          </ac:graphicFrameMkLst>
        </pc:graphicFrameChg>
      </pc:sldChg>
      <pc:sldChg chg="addSp delSp modSp new mod">
        <pc:chgData name="Axel ERBA" userId="9c1bb605-4919-4c74-a486-41e4f4341ad8" providerId="ADAL" clId="{16DFA60B-0688-417B-B261-C8B23AA49EF2}" dt="2022-06-23T08:35:35.734" v="23291" actId="20577"/>
        <pc:sldMkLst>
          <pc:docMk/>
          <pc:sldMk cId="752519772" sldId="803"/>
        </pc:sldMkLst>
        <pc:spChg chg="del">
          <ac:chgData name="Axel ERBA" userId="9c1bb605-4919-4c74-a486-41e4f4341ad8" providerId="ADAL" clId="{16DFA60B-0688-417B-B261-C8B23AA49EF2}" dt="2022-06-22T13:37:33.188" v="18993" actId="478"/>
          <ac:spMkLst>
            <pc:docMk/>
            <pc:sldMk cId="752519772" sldId="803"/>
            <ac:spMk id="2" creationId="{C8545664-6616-8223-CB24-A2CA36BBC21F}"/>
          </ac:spMkLst>
        </pc:spChg>
        <pc:spChg chg="del">
          <ac:chgData name="Axel ERBA" userId="9c1bb605-4919-4c74-a486-41e4f4341ad8" providerId="ADAL" clId="{16DFA60B-0688-417B-B261-C8B23AA49EF2}" dt="2022-06-22T13:37:03.700" v="18982" actId="478"/>
          <ac:spMkLst>
            <pc:docMk/>
            <pc:sldMk cId="752519772" sldId="803"/>
            <ac:spMk id="3" creationId="{CEA780C5-217A-83FE-318B-BE0571495A99}"/>
          </ac:spMkLst>
        </pc:spChg>
        <pc:spChg chg="del">
          <ac:chgData name="Axel ERBA" userId="9c1bb605-4919-4c74-a486-41e4f4341ad8" providerId="ADAL" clId="{16DFA60B-0688-417B-B261-C8B23AA49EF2}" dt="2022-06-22T13:37:19.026" v="18986" actId="478"/>
          <ac:spMkLst>
            <pc:docMk/>
            <pc:sldMk cId="752519772" sldId="803"/>
            <ac:spMk id="4" creationId="{74DCBBBC-F97D-490E-2310-7DD19B4CC8E2}"/>
          </ac:spMkLst>
        </pc:spChg>
        <pc:spChg chg="add del mod">
          <ac:chgData name="Axel ERBA" userId="9c1bb605-4919-4c74-a486-41e4f4341ad8" providerId="ADAL" clId="{16DFA60B-0688-417B-B261-C8B23AA49EF2}" dt="2022-06-22T13:37:02.254" v="18981"/>
          <ac:spMkLst>
            <pc:docMk/>
            <pc:sldMk cId="752519772" sldId="803"/>
            <ac:spMk id="5" creationId="{A6C3442C-61C4-46DF-1456-03CA60E2D590}"/>
          </ac:spMkLst>
        </pc:spChg>
        <pc:spChg chg="add mod">
          <ac:chgData name="Axel ERBA" userId="9c1bb605-4919-4c74-a486-41e4f4341ad8" providerId="ADAL" clId="{16DFA60B-0688-417B-B261-C8B23AA49EF2}" dt="2022-06-22T13:43:52.492" v="19207" actId="20577"/>
          <ac:spMkLst>
            <pc:docMk/>
            <pc:sldMk cId="752519772" sldId="803"/>
            <ac:spMk id="6" creationId="{66851865-8C2B-64A0-FA9C-4B8C88675F35}"/>
          </ac:spMkLst>
        </pc:spChg>
        <pc:spChg chg="add mod">
          <ac:chgData name="Axel ERBA" userId="9c1bb605-4919-4c74-a486-41e4f4341ad8" providerId="ADAL" clId="{16DFA60B-0688-417B-B261-C8B23AA49EF2}" dt="2022-06-22T13:37:20.154" v="18987"/>
          <ac:spMkLst>
            <pc:docMk/>
            <pc:sldMk cId="752519772" sldId="803"/>
            <ac:spMk id="7" creationId="{23F931E6-A244-BF89-312A-C4676A747330}"/>
          </ac:spMkLst>
        </pc:spChg>
        <pc:spChg chg="add del mod">
          <ac:chgData name="Axel ERBA" userId="9c1bb605-4919-4c74-a486-41e4f4341ad8" providerId="ADAL" clId="{16DFA60B-0688-417B-B261-C8B23AA49EF2}" dt="2022-06-22T13:43:02.115" v="19031" actId="478"/>
          <ac:spMkLst>
            <pc:docMk/>
            <pc:sldMk cId="752519772" sldId="803"/>
            <ac:spMk id="9" creationId="{C2DC1F5C-31A9-4245-FC5F-BFF0E0590D15}"/>
          </ac:spMkLst>
        </pc:spChg>
        <pc:spChg chg="add mod">
          <ac:chgData name="Axel ERBA" userId="9c1bb605-4919-4c74-a486-41e4f4341ad8" providerId="ADAL" clId="{16DFA60B-0688-417B-B261-C8B23AA49EF2}" dt="2022-06-22T13:43:34.868" v="19201" actId="20577"/>
          <ac:spMkLst>
            <pc:docMk/>
            <pc:sldMk cId="752519772" sldId="803"/>
            <ac:spMk id="10" creationId="{F781CDAD-A456-EABD-EFF6-7BF4DCB2318E}"/>
          </ac:spMkLst>
        </pc:spChg>
        <pc:graphicFrameChg chg="add del mod modGraphic">
          <ac:chgData name="Axel ERBA" userId="9c1bb605-4919-4c74-a486-41e4f4341ad8" providerId="ADAL" clId="{16DFA60B-0688-417B-B261-C8B23AA49EF2}" dt="2022-06-22T16:04:36.104" v="21746" actId="478"/>
          <ac:graphicFrameMkLst>
            <pc:docMk/>
            <pc:sldMk cId="752519772" sldId="803"/>
            <ac:graphicFrameMk id="8" creationId="{BC376EAA-5B78-848E-E146-9383A6228AE4}"/>
          </ac:graphicFrameMkLst>
        </pc:graphicFrameChg>
        <pc:graphicFrameChg chg="add mod modGraphic">
          <ac:chgData name="Axel ERBA" userId="9c1bb605-4919-4c74-a486-41e4f4341ad8" providerId="ADAL" clId="{16DFA60B-0688-417B-B261-C8B23AA49EF2}" dt="2022-06-23T08:35:35.734" v="23291" actId="20577"/>
          <ac:graphicFrameMkLst>
            <pc:docMk/>
            <pc:sldMk cId="752519772" sldId="803"/>
            <ac:graphicFrameMk id="11" creationId="{2EC9DEBA-A15B-C324-E677-7344410F13C3}"/>
          </ac:graphicFrameMkLst>
        </pc:graphicFrameChg>
      </pc:sldChg>
      <pc:sldChg chg="addSp delSp modSp new mod">
        <pc:chgData name="Axel ERBA" userId="9c1bb605-4919-4c74-a486-41e4f4341ad8" providerId="ADAL" clId="{16DFA60B-0688-417B-B261-C8B23AA49EF2}" dt="2022-06-22T15:07:01.535" v="20129" actId="1076"/>
        <pc:sldMkLst>
          <pc:docMk/>
          <pc:sldMk cId="3051179884" sldId="804"/>
        </pc:sldMkLst>
        <pc:spChg chg="del">
          <ac:chgData name="Axel ERBA" userId="9c1bb605-4919-4c74-a486-41e4f4341ad8" providerId="ADAL" clId="{16DFA60B-0688-417B-B261-C8B23AA49EF2}" dt="2022-06-22T15:06:52.812" v="20127" actId="478"/>
          <ac:spMkLst>
            <pc:docMk/>
            <pc:sldMk cId="3051179884" sldId="804"/>
            <ac:spMk id="2" creationId="{F2BF2328-F5C8-D296-430B-23D02FEFE2FA}"/>
          </ac:spMkLst>
        </pc:spChg>
        <pc:spChg chg="del">
          <ac:chgData name="Axel ERBA" userId="9c1bb605-4919-4c74-a486-41e4f4341ad8" providerId="ADAL" clId="{16DFA60B-0688-417B-B261-C8B23AA49EF2}" dt="2022-06-22T15:06:47.049" v="20125" actId="478"/>
          <ac:spMkLst>
            <pc:docMk/>
            <pc:sldMk cId="3051179884" sldId="804"/>
            <ac:spMk id="3" creationId="{091F70AB-C0D0-537B-5BC2-C3C44BC38256}"/>
          </ac:spMkLst>
        </pc:spChg>
        <pc:spChg chg="del">
          <ac:chgData name="Axel ERBA" userId="9c1bb605-4919-4c74-a486-41e4f4341ad8" providerId="ADAL" clId="{16DFA60B-0688-417B-B261-C8B23AA49EF2}" dt="2022-06-22T15:06:36.963" v="20123" actId="478"/>
          <ac:spMkLst>
            <pc:docMk/>
            <pc:sldMk cId="3051179884" sldId="804"/>
            <ac:spMk id="4" creationId="{56153E49-045A-1CB2-EAC1-86B9E4089762}"/>
          </ac:spMkLst>
        </pc:spChg>
        <pc:spChg chg="add mod">
          <ac:chgData name="Axel ERBA" userId="9c1bb605-4919-4c74-a486-41e4f4341ad8" providerId="ADAL" clId="{16DFA60B-0688-417B-B261-C8B23AA49EF2}" dt="2022-06-22T15:06:38.199" v="20124"/>
          <ac:spMkLst>
            <pc:docMk/>
            <pc:sldMk cId="3051179884" sldId="804"/>
            <ac:spMk id="5" creationId="{E4873D3F-FD45-2DDD-9EF4-D4AC0058406F}"/>
          </ac:spMkLst>
        </pc:spChg>
        <pc:spChg chg="add mod">
          <ac:chgData name="Axel ERBA" userId="9c1bb605-4919-4c74-a486-41e4f4341ad8" providerId="ADAL" clId="{16DFA60B-0688-417B-B261-C8B23AA49EF2}" dt="2022-06-22T15:06:51.209" v="20126"/>
          <ac:spMkLst>
            <pc:docMk/>
            <pc:sldMk cId="3051179884" sldId="804"/>
            <ac:spMk id="6" creationId="{0B040AF4-A322-1025-D6C0-10E9A9EEC428}"/>
          </ac:spMkLst>
        </pc:spChg>
        <pc:spChg chg="add mod">
          <ac:chgData name="Axel ERBA" userId="9c1bb605-4919-4c74-a486-41e4f4341ad8" providerId="ADAL" clId="{16DFA60B-0688-417B-B261-C8B23AA49EF2}" dt="2022-06-22T15:07:01.535" v="20129" actId="1076"/>
          <ac:spMkLst>
            <pc:docMk/>
            <pc:sldMk cId="3051179884" sldId="804"/>
            <ac:spMk id="7" creationId="{959A2D8C-1BCD-FA5C-FBA8-1B7CAE35622C}"/>
          </ac:spMkLst>
        </pc:spChg>
      </pc:sldChg>
      <pc:sldChg chg="addSp delSp modSp new mod">
        <pc:chgData name="Axel ERBA" userId="9c1bb605-4919-4c74-a486-41e4f4341ad8" providerId="ADAL" clId="{16DFA60B-0688-417B-B261-C8B23AA49EF2}" dt="2022-06-23T09:08:11.983" v="23878" actId="20577"/>
        <pc:sldMkLst>
          <pc:docMk/>
          <pc:sldMk cId="3053366940" sldId="805"/>
        </pc:sldMkLst>
        <pc:spChg chg="del">
          <ac:chgData name="Axel ERBA" userId="9c1bb605-4919-4c74-a486-41e4f4341ad8" providerId="ADAL" clId="{16DFA60B-0688-417B-B261-C8B23AA49EF2}" dt="2022-06-23T08:43:46.384" v="23560" actId="478"/>
          <ac:spMkLst>
            <pc:docMk/>
            <pc:sldMk cId="3053366940" sldId="805"/>
            <ac:spMk id="2" creationId="{405E4985-7A42-01BC-ED94-09E1CBABE861}"/>
          </ac:spMkLst>
        </pc:spChg>
        <pc:spChg chg="del">
          <ac:chgData name="Axel ERBA" userId="9c1bb605-4919-4c74-a486-41e4f4341ad8" providerId="ADAL" clId="{16DFA60B-0688-417B-B261-C8B23AA49EF2}" dt="2022-06-23T08:43:12.968" v="23556" actId="478"/>
          <ac:spMkLst>
            <pc:docMk/>
            <pc:sldMk cId="3053366940" sldId="805"/>
            <ac:spMk id="3" creationId="{B3073908-724C-2471-A2F8-7AF5E60D57FA}"/>
          </ac:spMkLst>
        </pc:spChg>
        <pc:spChg chg="del">
          <ac:chgData name="Axel ERBA" userId="9c1bb605-4919-4c74-a486-41e4f4341ad8" providerId="ADAL" clId="{16DFA60B-0688-417B-B261-C8B23AA49EF2}" dt="2022-06-23T08:43:23.232" v="23558" actId="478"/>
          <ac:spMkLst>
            <pc:docMk/>
            <pc:sldMk cId="3053366940" sldId="805"/>
            <ac:spMk id="4" creationId="{67DDBC26-B9E2-9697-1759-26B3C3B265BB}"/>
          </ac:spMkLst>
        </pc:spChg>
        <pc:spChg chg="add mod">
          <ac:chgData name="Axel ERBA" userId="9c1bb605-4919-4c74-a486-41e4f4341ad8" providerId="ADAL" clId="{16DFA60B-0688-417B-B261-C8B23AA49EF2}" dt="2022-06-23T08:43:13.854" v="23557"/>
          <ac:spMkLst>
            <pc:docMk/>
            <pc:sldMk cId="3053366940" sldId="805"/>
            <ac:spMk id="5" creationId="{84BCCE68-A461-293B-6013-C0CD2C061CC5}"/>
          </ac:spMkLst>
        </pc:spChg>
        <pc:spChg chg="add mod">
          <ac:chgData name="Axel ERBA" userId="9c1bb605-4919-4c74-a486-41e4f4341ad8" providerId="ADAL" clId="{16DFA60B-0688-417B-B261-C8B23AA49EF2}" dt="2022-06-23T08:43:23.432" v="23559"/>
          <ac:spMkLst>
            <pc:docMk/>
            <pc:sldMk cId="3053366940" sldId="805"/>
            <ac:spMk id="6" creationId="{FF27693E-FF73-F452-5957-E0D509F5E3B3}"/>
          </ac:spMkLst>
        </pc:spChg>
        <pc:graphicFrameChg chg="add del mod modGraphic">
          <ac:chgData name="Axel ERBA" userId="9c1bb605-4919-4c74-a486-41e4f4341ad8" providerId="ADAL" clId="{16DFA60B-0688-417B-B261-C8B23AA49EF2}" dt="2022-06-23T09:08:11.983" v="23878" actId="20577"/>
          <ac:graphicFrameMkLst>
            <pc:docMk/>
            <pc:sldMk cId="3053366940" sldId="805"/>
            <ac:graphicFrameMk id="7" creationId="{EFE42902-3E51-8064-8FE9-30EDBC4548BE}"/>
          </ac:graphicFrameMkLst>
        </pc:graphicFrameChg>
      </pc:sldChg>
    </pc:docChg>
  </pc:docChgLst>
  <pc:docChgLst>
    <pc:chgData name="Aurore COLIN" userId="2b796b35-8c2e-4666-99fd-9af50b8a1fb9" providerId="ADAL" clId="{C9B4F2AC-955B-48E3-BFDD-A0A8E98C5537}"/>
    <pc:docChg chg="undo custSel addSld delSld modSld sldOrd">
      <pc:chgData name="Aurore COLIN" userId="2b796b35-8c2e-4666-99fd-9af50b8a1fb9" providerId="ADAL" clId="{C9B4F2AC-955B-48E3-BFDD-A0A8E98C5537}" dt="2022-08-02T21:55:40.708" v="15240" actId="20577"/>
      <pc:docMkLst>
        <pc:docMk/>
      </pc:docMkLst>
      <pc:sldChg chg="modSp add del mod">
        <pc:chgData name="Aurore COLIN" userId="2b796b35-8c2e-4666-99fd-9af50b8a1fb9" providerId="ADAL" clId="{C9B4F2AC-955B-48E3-BFDD-A0A8E98C5537}" dt="2022-07-12T13:17:08.317" v="5238" actId="114"/>
        <pc:sldMkLst>
          <pc:docMk/>
          <pc:sldMk cId="2626431813" sldId="343"/>
        </pc:sldMkLst>
        <pc:spChg chg="mod">
          <ac:chgData name="Aurore COLIN" userId="2b796b35-8c2e-4666-99fd-9af50b8a1fb9" providerId="ADAL" clId="{C9B4F2AC-955B-48E3-BFDD-A0A8E98C5537}" dt="2022-07-12T13:16:36.327" v="5234" actId="113"/>
          <ac:spMkLst>
            <pc:docMk/>
            <pc:sldMk cId="2626431813" sldId="343"/>
            <ac:spMk id="2" creationId="{00000000-0000-0000-0000-000000000000}"/>
          </ac:spMkLst>
        </pc:spChg>
        <pc:spChg chg="mod">
          <ac:chgData name="Aurore COLIN" userId="2b796b35-8c2e-4666-99fd-9af50b8a1fb9" providerId="ADAL" clId="{C9B4F2AC-955B-48E3-BFDD-A0A8E98C5537}" dt="2022-07-12T13:17:01.767" v="5237" actId="114"/>
          <ac:spMkLst>
            <pc:docMk/>
            <pc:sldMk cId="2626431813" sldId="343"/>
            <ac:spMk id="4" creationId="{00000000-0000-0000-0000-000000000000}"/>
          </ac:spMkLst>
        </pc:spChg>
        <pc:spChg chg="mod">
          <ac:chgData name="Aurore COLIN" userId="2b796b35-8c2e-4666-99fd-9af50b8a1fb9" providerId="ADAL" clId="{C9B4F2AC-955B-48E3-BFDD-A0A8E98C5537}" dt="2022-07-12T13:17:08.317" v="5238" actId="114"/>
          <ac:spMkLst>
            <pc:docMk/>
            <pc:sldMk cId="2626431813" sldId="343"/>
            <ac:spMk id="7" creationId="{E98FD918-8831-4287-8C38-9992362A062D}"/>
          </ac:spMkLst>
        </pc:spChg>
      </pc:sldChg>
      <pc:sldChg chg="del">
        <pc:chgData name="Aurore COLIN" userId="2b796b35-8c2e-4666-99fd-9af50b8a1fb9" providerId="ADAL" clId="{C9B4F2AC-955B-48E3-BFDD-A0A8E98C5537}" dt="2022-07-19T10:17:57.437" v="8163" actId="47"/>
        <pc:sldMkLst>
          <pc:docMk/>
          <pc:sldMk cId="2941339218" sldId="352"/>
        </pc:sldMkLst>
      </pc:sldChg>
      <pc:sldChg chg="del">
        <pc:chgData name="Aurore COLIN" userId="2b796b35-8c2e-4666-99fd-9af50b8a1fb9" providerId="ADAL" clId="{C9B4F2AC-955B-48E3-BFDD-A0A8E98C5537}" dt="2022-07-19T10:18:00.890" v="8164" actId="47"/>
        <pc:sldMkLst>
          <pc:docMk/>
          <pc:sldMk cId="2819140040" sldId="353"/>
        </pc:sldMkLst>
      </pc:sldChg>
      <pc:sldChg chg="del">
        <pc:chgData name="Aurore COLIN" userId="2b796b35-8c2e-4666-99fd-9af50b8a1fb9" providerId="ADAL" clId="{C9B4F2AC-955B-48E3-BFDD-A0A8E98C5537}" dt="2022-07-12T13:17:55.305" v="5239" actId="47"/>
        <pc:sldMkLst>
          <pc:docMk/>
          <pc:sldMk cId="3804005236" sldId="356"/>
        </pc:sldMkLst>
      </pc:sldChg>
      <pc:sldChg chg="del">
        <pc:chgData name="Aurore COLIN" userId="2b796b35-8c2e-4666-99fd-9af50b8a1fb9" providerId="ADAL" clId="{C9B4F2AC-955B-48E3-BFDD-A0A8E98C5537}" dt="2022-07-12T13:17:56.980" v="5240" actId="47"/>
        <pc:sldMkLst>
          <pc:docMk/>
          <pc:sldMk cId="3607373029" sldId="357"/>
        </pc:sldMkLst>
      </pc:sldChg>
      <pc:sldChg chg="modCm">
        <pc:chgData name="Aurore COLIN" userId="2b796b35-8c2e-4666-99fd-9af50b8a1fb9" providerId="ADAL" clId="{C9B4F2AC-955B-48E3-BFDD-A0A8E98C5537}" dt="2022-06-20T16:14:02.154" v="4232"/>
        <pc:sldMkLst>
          <pc:docMk/>
          <pc:sldMk cId="4064575246" sldId="360"/>
        </pc:sldMkLst>
      </pc:sldChg>
      <pc:sldChg chg="modSp mod">
        <pc:chgData name="Aurore COLIN" userId="2b796b35-8c2e-4666-99fd-9af50b8a1fb9" providerId="ADAL" clId="{C9B4F2AC-955B-48E3-BFDD-A0A8E98C5537}" dt="2022-07-19T10:25:41.679" v="8181" actId="1076"/>
        <pc:sldMkLst>
          <pc:docMk/>
          <pc:sldMk cId="538660433" sldId="366"/>
        </pc:sldMkLst>
        <pc:spChg chg="mod">
          <ac:chgData name="Aurore COLIN" userId="2b796b35-8c2e-4666-99fd-9af50b8a1fb9" providerId="ADAL" clId="{C9B4F2AC-955B-48E3-BFDD-A0A8E98C5537}" dt="2022-07-19T10:25:20.491" v="8174" actId="27636"/>
          <ac:spMkLst>
            <pc:docMk/>
            <pc:sldMk cId="538660433" sldId="366"/>
            <ac:spMk id="2" creationId="{CA7A41EB-BE56-0E9C-C5C8-969DBD213168}"/>
          </ac:spMkLst>
        </pc:spChg>
        <pc:spChg chg="mod">
          <ac:chgData name="Aurore COLIN" userId="2b796b35-8c2e-4666-99fd-9af50b8a1fb9" providerId="ADAL" clId="{C9B4F2AC-955B-48E3-BFDD-A0A8E98C5537}" dt="2022-07-19T10:25:41.679" v="8181" actId="1076"/>
          <ac:spMkLst>
            <pc:docMk/>
            <pc:sldMk cId="538660433" sldId="366"/>
            <ac:spMk id="6" creationId="{2A5737F5-8ECA-9378-BA86-1BCBAD64998D}"/>
          </ac:spMkLst>
        </pc:spChg>
        <pc:spChg chg="mod">
          <ac:chgData name="Aurore COLIN" userId="2b796b35-8c2e-4666-99fd-9af50b8a1fb9" providerId="ADAL" clId="{C9B4F2AC-955B-48E3-BFDD-A0A8E98C5537}" dt="2022-07-19T10:25:33.920" v="8180" actId="1036"/>
          <ac:spMkLst>
            <pc:docMk/>
            <pc:sldMk cId="538660433" sldId="366"/>
            <ac:spMk id="7" creationId="{18225C3A-A4B6-1808-5842-938E42D187C0}"/>
          </ac:spMkLst>
        </pc:spChg>
        <pc:spChg chg="mod">
          <ac:chgData name="Aurore COLIN" userId="2b796b35-8c2e-4666-99fd-9af50b8a1fb9" providerId="ADAL" clId="{C9B4F2AC-955B-48E3-BFDD-A0A8E98C5537}" dt="2022-07-19T10:25:25.262" v="8175" actId="1076"/>
          <ac:spMkLst>
            <pc:docMk/>
            <pc:sldMk cId="538660433" sldId="366"/>
            <ac:spMk id="8" creationId="{28D200C7-1251-1E77-9F0C-F85D61E9DDC6}"/>
          </ac:spMkLst>
        </pc:spChg>
      </pc:sldChg>
      <pc:sldChg chg="del">
        <pc:chgData name="Aurore COLIN" userId="2b796b35-8c2e-4666-99fd-9af50b8a1fb9" providerId="ADAL" clId="{C9B4F2AC-955B-48E3-BFDD-A0A8E98C5537}" dt="2022-07-19T10:18:41.733" v="8168" actId="47"/>
        <pc:sldMkLst>
          <pc:docMk/>
          <pc:sldMk cId="107150360" sldId="370"/>
        </pc:sldMkLst>
      </pc:sldChg>
      <pc:sldChg chg="del">
        <pc:chgData name="Aurore COLIN" userId="2b796b35-8c2e-4666-99fd-9af50b8a1fb9" providerId="ADAL" clId="{C9B4F2AC-955B-48E3-BFDD-A0A8E98C5537}" dt="2022-07-19T10:18:40.281" v="8167" actId="47"/>
        <pc:sldMkLst>
          <pc:docMk/>
          <pc:sldMk cId="3795492048" sldId="371"/>
        </pc:sldMkLst>
      </pc:sldChg>
      <pc:sldChg chg="addSp delSp modSp del mod delCm modCm">
        <pc:chgData name="Aurore COLIN" userId="2b796b35-8c2e-4666-99fd-9af50b8a1fb9" providerId="ADAL" clId="{C9B4F2AC-955B-48E3-BFDD-A0A8E98C5537}" dt="2022-07-28T15:05:09.062" v="8236" actId="47"/>
        <pc:sldMkLst>
          <pc:docMk/>
          <pc:sldMk cId="1709155468" sldId="372"/>
        </pc:sldMkLst>
        <pc:spChg chg="mod">
          <ac:chgData name="Aurore COLIN" userId="2b796b35-8c2e-4666-99fd-9af50b8a1fb9" providerId="ADAL" clId="{C9B4F2AC-955B-48E3-BFDD-A0A8E98C5537}" dt="2022-07-19T09:35:10.243" v="7344" actId="1076"/>
          <ac:spMkLst>
            <pc:docMk/>
            <pc:sldMk cId="1709155468" sldId="372"/>
            <ac:spMk id="2" creationId="{D7C87E15-96E0-1AB1-4FF7-062301166698}"/>
          </ac:spMkLst>
        </pc:spChg>
        <pc:spChg chg="add mod">
          <ac:chgData name="Aurore COLIN" userId="2b796b35-8c2e-4666-99fd-9af50b8a1fb9" providerId="ADAL" clId="{C9B4F2AC-955B-48E3-BFDD-A0A8E98C5537}" dt="2022-07-19T09:35:06.851" v="7343" actId="1076"/>
          <ac:spMkLst>
            <pc:docMk/>
            <pc:sldMk cId="1709155468" sldId="372"/>
            <ac:spMk id="3" creationId="{2A12CD84-E7C1-8366-CF87-9832EFCB32A0}"/>
          </ac:spMkLst>
        </pc:spChg>
        <pc:spChg chg="del mod">
          <ac:chgData name="Aurore COLIN" userId="2b796b35-8c2e-4666-99fd-9af50b8a1fb9" providerId="ADAL" clId="{C9B4F2AC-955B-48E3-BFDD-A0A8E98C5537}" dt="2022-07-16T12:30:32.806" v="6030" actId="478"/>
          <ac:spMkLst>
            <pc:docMk/>
            <pc:sldMk cId="1709155468" sldId="372"/>
            <ac:spMk id="8" creationId="{12EA78DF-8D06-4AD7-A8C6-ACD0BF4EEB53}"/>
          </ac:spMkLst>
        </pc:spChg>
        <pc:spChg chg="del mod">
          <ac:chgData name="Aurore COLIN" userId="2b796b35-8c2e-4666-99fd-9af50b8a1fb9" providerId="ADAL" clId="{C9B4F2AC-955B-48E3-BFDD-A0A8E98C5537}" dt="2022-07-16T12:31:01.284" v="6039" actId="478"/>
          <ac:spMkLst>
            <pc:docMk/>
            <pc:sldMk cId="1709155468" sldId="372"/>
            <ac:spMk id="9" creationId="{58126271-DC68-DADF-0482-CB3324AD2097}"/>
          </ac:spMkLst>
        </pc:spChg>
        <pc:spChg chg="del">
          <ac:chgData name="Aurore COLIN" userId="2b796b35-8c2e-4666-99fd-9af50b8a1fb9" providerId="ADAL" clId="{C9B4F2AC-955B-48E3-BFDD-A0A8E98C5537}" dt="2022-07-16T12:30:57.630" v="6037" actId="478"/>
          <ac:spMkLst>
            <pc:docMk/>
            <pc:sldMk cId="1709155468" sldId="372"/>
            <ac:spMk id="10" creationId="{03141E49-8966-F9AF-0B3E-FC0DCB387D09}"/>
          </ac:spMkLst>
        </pc:spChg>
        <pc:spChg chg="del">
          <ac:chgData name="Aurore COLIN" userId="2b796b35-8c2e-4666-99fd-9af50b8a1fb9" providerId="ADAL" clId="{C9B4F2AC-955B-48E3-BFDD-A0A8E98C5537}" dt="2022-07-16T12:33:29.923" v="6169" actId="478"/>
          <ac:spMkLst>
            <pc:docMk/>
            <pc:sldMk cId="1709155468" sldId="372"/>
            <ac:spMk id="11" creationId="{18F464D3-0EEE-7994-3B35-566961E5C0CC}"/>
          </ac:spMkLst>
        </pc:spChg>
        <pc:spChg chg="del">
          <ac:chgData name="Aurore COLIN" userId="2b796b35-8c2e-4666-99fd-9af50b8a1fb9" providerId="ADAL" clId="{C9B4F2AC-955B-48E3-BFDD-A0A8E98C5537}" dt="2022-07-16T12:33:32.074" v="6170" actId="478"/>
          <ac:spMkLst>
            <pc:docMk/>
            <pc:sldMk cId="1709155468" sldId="372"/>
            <ac:spMk id="12" creationId="{E9813238-26AE-E605-C671-3E10D36E4407}"/>
          </ac:spMkLst>
        </pc:spChg>
        <pc:spChg chg="del mod">
          <ac:chgData name="Aurore COLIN" userId="2b796b35-8c2e-4666-99fd-9af50b8a1fb9" providerId="ADAL" clId="{C9B4F2AC-955B-48E3-BFDD-A0A8E98C5537}" dt="2022-07-19T09:34:27.802" v="7321" actId="478"/>
          <ac:spMkLst>
            <pc:docMk/>
            <pc:sldMk cId="1709155468" sldId="372"/>
            <ac:spMk id="17" creationId="{F950A4A4-CFFD-D5BF-4420-E5873A3E5154}"/>
          </ac:spMkLst>
        </pc:spChg>
        <pc:graphicFrameChg chg="del mod modGraphic">
          <ac:chgData name="Aurore COLIN" userId="2b796b35-8c2e-4666-99fd-9af50b8a1fb9" providerId="ADAL" clId="{C9B4F2AC-955B-48E3-BFDD-A0A8E98C5537}" dt="2022-07-16T12:33:26.629" v="6168" actId="478"/>
          <ac:graphicFrameMkLst>
            <pc:docMk/>
            <pc:sldMk cId="1709155468" sldId="372"/>
            <ac:graphicFrameMk id="4" creationId="{7EF3F298-32BD-6074-8E2A-B30464479BE0}"/>
          </ac:graphicFrameMkLst>
        </pc:graphicFrameChg>
      </pc:sldChg>
      <pc:sldChg chg="addSp modSp del mod">
        <pc:chgData name="Aurore COLIN" userId="2b796b35-8c2e-4666-99fd-9af50b8a1fb9" providerId="ADAL" clId="{C9B4F2AC-955B-48E3-BFDD-A0A8E98C5537}" dt="2022-07-28T15:05:06.972" v="8234" actId="47"/>
        <pc:sldMkLst>
          <pc:docMk/>
          <pc:sldMk cId="1478056575" sldId="383"/>
        </pc:sldMkLst>
        <pc:spChg chg="add mod">
          <ac:chgData name="Aurore COLIN" userId="2b796b35-8c2e-4666-99fd-9af50b8a1fb9" providerId="ADAL" clId="{C9B4F2AC-955B-48E3-BFDD-A0A8E98C5537}" dt="2022-07-16T12:14:43.478" v="5629" actId="20577"/>
          <ac:spMkLst>
            <pc:docMk/>
            <pc:sldMk cId="1478056575" sldId="383"/>
            <ac:spMk id="2" creationId="{B9F936DA-100B-B217-1444-21CA5E4008DF}"/>
          </ac:spMkLst>
        </pc:spChg>
        <pc:spChg chg="mod">
          <ac:chgData name="Aurore COLIN" userId="2b796b35-8c2e-4666-99fd-9af50b8a1fb9" providerId="ADAL" clId="{C9B4F2AC-955B-48E3-BFDD-A0A8E98C5537}" dt="2022-07-16T12:06:34.391" v="5511" actId="20577"/>
          <ac:spMkLst>
            <pc:docMk/>
            <pc:sldMk cId="1478056575" sldId="383"/>
            <ac:spMk id="6" creationId="{EBFE4554-ABDB-9B7A-4108-8ACEDD8F3CD0}"/>
          </ac:spMkLst>
        </pc:spChg>
        <pc:spChg chg="mod">
          <ac:chgData name="Aurore COLIN" userId="2b796b35-8c2e-4666-99fd-9af50b8a1fb9" providerId="ADAL" clId="{C9B4F2AC-955B-48E3-BFDD-A0A8E98C5537}" dt="2022-07-16T12:07:47.748" v="5523" actId="20577"/>
          <ac:spMkLst>
            <pc:docMk/>
            <pc:sldMk cId="1478056575" sldId="383"/>
            <ac:spMk id="9" creationId="{B04ADDEC-E748-6B6C-B40B-BD7F72FE99AD}"/>
          </ac:spMkLst>
        </pc:spChg>
        <pc:spChg chg="mod">
          <ac:chgData name="Aurore COLIN" userId="2b796b35-8c2e-4666-99fd-9af50b8a1fb9" providerId="ADAL" clId="{C9B4F2AC-955B-48E3-BFDD-A0A8E98C5537}" dt="2022-07-16T12:13:38.837" v="5612" actId="1076"/>
          <ac:spMkLst>
            <pc:docMk/>
            <pc:sldMk cId="1478056575" sldId="383"/>
            <ac:spMk id="10" creationId="{7D6A6D20-AE7E-A471-E766-07A46A205FE8}"/>
          </ac:spMkLst>
        </pc:spChg>
        <pc:spChg chg="mod">
          <ac:chgData name="Aurore COLIN" userId="2b796b35-8c2e-4666-99fd-9af50b8a1fb9" providerId="ADAL" clId="{C9B4F2AC-955B-48E3-BFDD-A0A8E98C5537}" dt="2022-07-16T12:07:26.381" v="5520" actId="1076"/>
          <ac:spMkLst>
            <pc:docMk/>
            <pc:sldMk cId="1478056575" sldId="383"/>
            <ac:spMk id="11" creationId="{30099915-AD28-4333-9A8B-FF77CD9C6B17}"/>
          </ac:spMkLst>
        </pc:spChg>
        <pc:spChg chg="mod">
          <ac:chgData name="Aurore COLIN" userId="2b796b35-8c2e-4666-99fd-9af50b8a1fb9" providerId="ADAL" clId="{C9B4F2AC-955B-48E3-BFDD-A0A8E98C5537}" dt="2022-07-16T12:13:35.428" v="5611" actId="20577"/>
          <ac:spMkLst>
            <pc:docMk/>
            <pc:sldMk cId="1478056575" sldId="383"/>
            <ac:spMk id="15" creationId="{771C7008-7A4F-94A5-1C78-4FE726FA5EB7}"/>
          </ac:spMkLst>
        </pc:spChg>
        <pc:graphicFrameChg chg="mod modGraphic">
          <ac:chgData name="Aurore COLIN" userId="2b796b35-8c2e-4666-99fd-9af50b8a1fb9" providerId="ADAL" clId="{C9B4F2AC-955B-48E3-BFDD-A0A8E98C5537}" dt="2022-07-16T12:12:27.949" v="5585" actId="1076"/>
          <ac:graphicFrameMkLst>
            <pc:docMk/>
            <pc:sldMk cId="1478056575" sldId="383"/>
            <ac:graphicFrameMk id="13" creationId="{67F19816-2EA8-419E-B1BC-8F1927302B26}"/>
          </ac:graphicFrameMkLst>
        </pc:graphicFrameChg>
      </pc:sldChg>
      <pc:sldChg chg="modSp del mod">
        <pc:chgData name="Aurore COLIN" userId="2b796b35-8c2e-4666-99fd-9af50b8a1fb9" providerId="ADAL" clId="{C9B4F2AC-955B-48E3-BFDD-A0A8E98C5537}" dt="2022-07-28T15:05:02.984" v="8231" actId="47"/>
        <pc:sldMkLst>
          <pc:docMk/>
          <pc:sldMk cId="110286145" sldId="403"/>
        </pc:sldMkLst>
        <pc:spChg chg="mod">
          <ac:chgData name="Aurore COLIN" userId="2b796b35-8c2e-4666-99fd-9af50b8a1fb9" providerId="ADAL" clId="{C9B4F2AC-955B-48E3-BFDD-A0A8E98C5537}" dt="2022-07-16T12:11:32.221" v="5543" actId="255"/>
          <ac:spMkLst>
            <pc:docMk/>
            <pc:sldMk cId="110286145" sldId="403"/>
            <ac:spMk id="2" creationId="{D2ADEA0D-A880-112F-7502-88BA7B82AE48}"/>
          </ac:spMkLst>
        </pc:spChg>
        <pc:spChg chg="mod">
          <ac:chgData name="Aurore COLIN" userId="2b796b35-8c2e-4666-99fd-9af50b8a1fb9" providerId="ADAL" clId="{C9B4F2AC-955B-48E3-BFDD-A0A8E98C5537}" dt="2022-07-16T11:57:10.785" v="5361" actId="1076"/>
          <ac:spMkLst>
            <pc:docMk/>
            <pc:sldMk cId="110286145" sldId="403"/>
            <ac:spMk id="10" creationId="{70E5F751-440A-4866-BDF8-D74252B0FE15}"/>
          </ac:spMkLst>
        </pc:spChg>
        <pc:spChg chg="mod">
          <ac:chgData name="Aurore COLIN" userId="2b796b35-8c2e-4666-99fd-9af50b8a1fb9" providerId="ADAL" clId="{C9B4F2AC-955B-48E3-BFDD-A0A8E98C5537}" dt="2022-07-16T11:57:04.146" v="5359" actId="1076"/>
          <ac:spMkLst>
            <pc:docMk/>
            <pc:sldMk cId="110286145" sldId="403"/>
            <ac:spMk id="26" creationId="{758E009E-D34B-4E99-98AF-29235A67A309}"/>
          </ac:spMkLst>
        </pc:spChg>
        <pc:graphicFrameChg chg="mod">
          <ac:chgData name="Aurore COLIN" userId="2b796b35-8c2e-4666-99fd-9af50b8a1fb9" providerId="ADAL" clId="{C9B4F2AC-955B-48E3-BFDD-A0A8E98C5537}" dt="2022-07-16T11:57:07.216" v="5360" actId="1076"/>
          <ac:graphicFrameMkLst>
            <pc:docMk/>
            <pc:sldMk cId="110286145" sldId="403"/>
            <ac:graphicFrameMk id="9" creationId="{2F39A0C3-72CB-4B09-967C-973D4253023A}"/>
          </ac:graphicFrameMkLst>
        </pc:graphicFrameChg>
      </pc:sldChg>
      <pc:sldChg chg="modSp del mod">
        <pc:chgData name="Aurore COLIN" userId="2b796b35-8c2e-4666-99fd-9af50b8a1fb9" providerId="ADAL" clId="{C9B4F2AC-955B-48E3-BFDD-A0A8E98C5537}" dt="2022-07-28T15:05:05.967" v="8233" actId="47"/>
        <pc:sldMkLst>
          <pc:docMk/>
          <pc:sldMk cId="1718075167" sldId="411"/>
        </pc:sldMkLst>
        <pc:spChg chg="mod">
          <ac:chgData name="Aurore COLIN" userId="2b796b35-8c2e-4666-99fd-9af50b8a1fb9" providerId="ADAL" clId="{C9B4F2AC-955B-48E3-BFDD-A0A8E98C5537}" dt="2022-07-16T11:57:27.211" v="5362" actId="255"/>
          <ac:spMkLst>
            <pc:docMk/>
            <pc:sldMk cId="1718075167" sldId="411"/>
            <ac:spMk id="7" creationId="{8EFE7B2E-9D7F-5686-EEBC-9B1393587E92}"/>
          </ac:spMkLst>
        </pc:spChg>
      </pc:sldChg>
      <pc:sldChg chg="modSp mod">
        <pc:chgData name="Aurore COLIN" userId="2b796b35-8c2e-4666-99fd-9af50b8a1fb9" providerId="ADAL" clId="{C9B4F2AC-955B-48E3-BFDD-A0A8E98C5537}" dt="2022-06-20T10:06:47.738" v="2206"/>
        <pc:sldMkLst>
          <pc:docMk/>
          <pc:sldMk cId="2597235924" sldId="737"/>
        </pc:sldMkLst>
        <pc:spChg chg="mod">
          <ac:chgData name="Aurore COLIN" userId="2b796b35-8c2e-4666-99fd-9af50b8a1fb9" providerId="ADAL" clId="{C9B4F2AC-955B-48E3-BFDD-A0A8E98C5537}" dt="2022-06-20T10:06:47.738" v="2206"/>
          <ac:spMkLst>
            <pc:docMk/>
            <pc:sldMk cId="2597235924" sldId="737"/>
            <ac:spMk id="8" creationId="{EA7CC9C9-111F-BBF4-5E69-0C8F6AB7D484}"/>
          </ac:spMkLst>
        </pc:spChg>
      </pc:sldChg>
      <pc:sldChg chg="modSp mod">
        <pc:chgData name="Aurore COLIN" userId="2b796b35-8c2e-4666-99fd-9af50b8a1fb9" providerId="ADAL" clId="{C9B4F2AC-955B-48E3-BFDD-A0A8E98C5537}" dt="2022-06-20T10:06:51.195" v="2207"/>
        <pc:sldMkLst>
          <pc:docMk/>
          <pc:sldMk cId="3838899522" sldId="738"/>
        </pc:sldMkLst>
        <pc:spChg chg="mod">
          <ac:chgData name="Aurore COLIN" userId="2b796b35-8c2e-4666-99fd-9af50b8a1fb9" providerId="ADAL" clId="{C9B4F2AC-955B-48E3-BFDD-A0A8E98C5537}" dt="2022-06-20T10:06:51.195" v="2207"/>
          <ac:spMkLst>
            <pc:docMk/>
            <pc:sldMk cId="3838899522" sldId="738"/>
            <ac:spMk id="6" creationId="{DE5CDA0E-D9E5-D4E7-4C35-B7123E307377}"/>
          </ac:spMkLst>
        </pc:spChg>
      </pc:sldChg>
      <pc:sldChg chg="addSp delSp modSp mod">
        <pc:chgData name="Aurore COLIN" userId="2b796b35-8c2e-4666-99fd-9af50b8a1fb9" providerId="ADAL" clId="{C9B4F2AC-955B-48E3-BFDD-A0A8E98C5537}" dt="2022-06-20T10:06:39.065" v="2205" actId="1076"/>
        <pc:sldMkLst>
          <pc:docMk/>
          <pc:sldMk cId="2918584290" sldId="741"/>
        </pc:sldMkLst>
        <pc:spChg chg="del">
          <ac:chgData name="Aurore COLIN" userId="2b796b35-8c2e-4666-99fd-9af50b8a1fb9" providerId="ADAL" clId="{C9B4F2AC-955B-48E3-BFDD-A0A8E98C5537}" dt="2022-06-20T10:06:34.270" v="2201" actId="478"/>
          <ac:spMkLst>
            <pc:docMk/>
            <pc:sldMk cId="2918584290" sldId="741"/>
            <ac:spMk id="4" creationId="{C3A7425B-665B-B0D5-E69B-6C2AD1ADD80A}"/>
          </ac:spMkLst>
        </pc:spChg>
        <pc:spChg chg="add del mod">
          <ac:chgData name="Aurore COLIN" userId="2b796b35-8c2e-4666-99fd-9af50b8a1fb9" providerId="ADAL" clId="{C9B4F2AC-955B-48E3-BFDD-A0A8E98C5537}" dt="2022-06-20T10:06:37.253" v="2204" actId="478"/>
          <ac:spMkLst>
            <pc:docMk/>
            <pc:sldMk cId="2918584290" sldId="741"/>
            <ac:spMk id="8" creationId="{B2B5DC7E-6B69-AC7D-DF16-DA5081B7744F}"/>
          </ac:spMkLst>
        </pc:spChg>
        <pc:spChg chg="add mod">
          <ac:chgData name="Aurore COLIN" userId="2b796b35-8c2e-4666-99fd-9af50b8a1fb9" providerId="ADAL" clId="{C9B4F2AC-955B-48E3-BFDD-A0A8E98C5537}" dt="2022-06-20T10:06:39.065" v="2205" actId="1076"/>
          <ac:spMkLst>
            <pc:docMk/>
            <pc:sldMk cId="2918584290" sldId="741"/>
            <ac:spMk id="9" creationId="{F2F09C2A-64B1-2FB6-BDED-757858F1313B}"/>
          </ac:spMkLst>
        </pc:spChg>
      </pc:sldChg>
      <pc:sldChg chg="addSp delSp modSp mod">
        <pc:chgData name="Aurore COLIN" userId="2b796b35-8c2e-4666-99fd-9af50b8a1fb9" providerId="ADAL" clId="{C9B4F2AC-955B-48E3-BFDD-A0A8E98C5537}" dt="2022-06-20T10:06:31.649" v="2200" actId="1076"/>
        <pc:sldMkLst>
          <pc:docMk/>
          <pc:sldMk cId="1340490902" sldId="742"/>
        </pc:sldMkLst>
        <pc:spChg chg="add del mod">
          <ac:chgData name="Aurore COLIN" userId="2b796b35-8c2e-4666-99fd-9af50b8a1fb9" providerId="ADAL" clId="{C9B4F2AC-955B-48E3-BFDD-A0A8E98C5537}" dt="2022-06-20T10:06:28.076" v="2199" actId="478"/>
          <ac:spMkLst>
            <pc:docMk/>
            <pc:sldMk cId="1340490902" sldId="742"/>
            <ac:spMk id="3" creationId="{C1EB6E43-0831-5953-B25C-2758778B29BA}"/>
          </ac:spMkLst>
        </pc:spChg>
        <pc:spChg chg="del">
          <ac:chgData name="Aurore COLIN" userId="2b796b35-8c2e-4666-99fd-9af50b8a1fb9" providerId="ADAL" clId="{C9B4F2AC-955B-48E3-BFDD-A0A8E98C5537}" dt="2022-06-20T10:06:25.375" v="2196" actId="478"/>
          <ac:spMkLst>
            <pc:docMk/>
            <pc:sldMk cId="1340490902" sldId="742"/>
            <ac:spMk id="6" creationId="{1E41E2AD-FC8D-EC62-E544-0773FF5E112E}"/>
          </ac:spMkLst>
        </pc:spChg>
        <pc:spChg chg="add mod">
          <ac:chgData name="Aurore COLIN" userId="2b796b35-8c2e-4666-99fd-9af50b8a1fb9" providerId="ADAL" clId="{C9B4F2AC-955B-48E3-BFDD-A0A8E98C5537}" dt="2022-06-20T10:06:31.649" v="2200" actId="1076"/>
          <ac:spMkLst>
            <pc:docMk/>
            <pc:sldMk cId="1340490902" sldId="742"/>
            <ac:spMk id="9" creationId="{38D3CA4E-B819-E48F-5E6E-9D9A10E24873}"/>
          </ac:spMkLst>
        </pc:spChg>
      </pc:sldChg>
      <pc:sldChg chg="ord">
        <pc:chgData name="Aurore COLIN" userId="2b796b35-8c2e-4666-99fd-9af50b8a1fb9" providerId="ADAL" clId="{C9B4F2AC-955B-48E3-BFDD-A0A8E98C5537}" dt="2022-06-20T09:29:42.629" v="3"/>
        <pc:sldMkLst>
          <pc:docMk/>
          <pc:sldMk cId="766451425" sldId="744"/>
        </pc:sldMkLst>
      </pc:sldChg>
      <pc:sldChg chg="modSp mod">
        <pc:chgData name="Aurore COLIN" userId="2b796b35-8c2e-4666-99fd-9af50b8a1fb9" providerId="ADAL" clId="{C9B4F2AC-955B-48E3-BFDD-A0A8E98C5537}" dt="2022-06-20T10:23:25.810" v="2254" actId="14100"/>
        <pc:sldMkLst>
          <pc:docMk/>
          <pc:sldMk cId="2118773589" sldId="745"/>
        </pc:sldMkLst>
        <pc:spChg chg="mod">
          <ac:chgData name="Aurore COLIN" userId="2b796b35-8c2e-4666-99fd-9af50b8a1fb9" providerId="ADAL" clId="{C9B4F2AC-955B-48E3-BFDD-A0A8E98C5537}" dt="2022-06-20T10:23:25.810" v="2254" actId="14100"/>
          <ac:spMkLst>
            <pc:docMk/>
            <pc:sldMk cId="2118773589" sldId="745"/>
            <ac:spMk id="7" creationId="{20D37425-583C-D999-4853-2CA2B577FE5B}"/>
          </ac:spMkLst>
        </pc:spChg>
      </pc:sldChg>
      <pc:sldChg chg="addCm delCm">
        <pc:chgData name="Aurore COLIN" userId="2b796b35-8c2e-4666-99fd-9af50b8a1fb9" providerId="ADAL" clId="{C9B4F2AC-955B-48E3-BFDD-A0A8E98C5537}" dt="2022-06-23T08:26:52.753" v="4684"/>
        <pc:sldMkLst>
          <pc:docMk/>
          <pc:sldMk cId="4283736432" sldId="749"/>
        </pc:sldMkLst>
      </pc:sldChg>
      <pc:sldChg chg="modSp mod addCm delCm modCm">
        <pc:chgData name="Aurore COLIN" userId="2b796b35-8c2e-4666-99fd-9af50b8a1fb9" providerId="ADAL" clId="{C9B4F2AC-955B-48E3-BFDD-A0A8E98C5537}" dt="2022-06-23T09:08:07.261" v="5131" actId="14734"/>
        <pc:sldMkLst>
          <pc:docMk/>
          <pc:sldMk cId="2574743478" sldId="750"/>
        </pc:sldMkLst>
        <pc:graphicFrameChg chg="mod modGraphic">
          <ac:chgData name="Aurore COLIN" userId="2b796b35-8c2e-4666-99fd-9af50b8a1fb9" providerId="ADAL" clId="{C9B4F2AC-955B-48E3-BFDD-A0A8E98C5537}" dt="2022-06-23T09:08:07.261" v="5131" actId="14734"/>
          <ac:graphicFrameMkLst>
            <pc:docMk/>
            <pc:sldMk cId="2574743478" sldId="750"/>
            <ac:graphicFrameMk id="16" creationId="{1D7757CA-B271-2398-37AE-B9B3D980CC12}"/>
          </ac:graphicFrameMkLst>
        </pc:graphicFrameChg>
      </pc:sldChg>
      <pc:sldChg chg="modSp mod">
        <pc:chgData name="Aurore COLIN" userId="2b796b35-8c2e-4666-99fd-9af50b8a1fb9" providerId="ADAL" clId="{C9B4F2AC-955B-48E3-BFDD-A0A8E98C5537}" dt="2022-06-20T14:52:21.963" v="3721" actId="207"/>
        <pc:sldMkLst>
          <pc:docMk/>
          <pc:sldMk cId="4123209076" sldId="755"/>
        </pc:sldMkLst>
        <pc:spChg chg="mod">
          <ac:chgData name="Aurore COLIN" userId="2b796b35-8c2e-4666-99fd-9af50b8a1fb9" providerId="ADAL" clId="{C9B4F2AC-955B-48E3-BFDD-A0A8E98C5537}" dt="2022-06-20T14:52:21.963" v="3721" actId="207"/>
          <ac:spMkLst>
            <pc:docMk/>
            <pc:sldMk cId="4123209076" sldId="755"/>
            <ac:spMk id="10" creationId="{0CED5238-C0E8-0AA3-F9B5-AD0D9B3409C6}"/>
          </ac:spMkLst>
        </pc:spChg>
      </pc:sldChg>
      <pc:sldChg chg="modSp mod">
        <pc:chgData name="Aurore COLIN" userId="2b796b35-8c2e-4666-99fd-9af50b8a1fb9" providerId="ADAL" clId="{C9B4F2AC-955B-48E3-BFDD-A0A8E98C5537}" dt="2022-06-20T15:05:33.196" v="4132" actId="13926"/>
        <pc:sldMkLst>
          <pc:docMk/>
          <pc:sldMk cId="1804340743" sldId="756"/>
        </pc:sldMkLst>
        <pc:spChg chg="mod">
          <ac:chgData name="Aurore COLIN" userId="2b796b35-8c2e-4666-99fd-9af50b8a1fb9" providerId="ADAL" clId="{C9B4F2AC-955B-48E3-BFDD-A0A8E98C5537}" dt="2022-06-20T15:05:33.196" v="4132" actId="13926"/>
          <ac:spMkLst>
            <pc:docMk/>
            <pc:sldMk cId="1804340743" sldId="756"/>
            <ac:spMk id="12" creationId="{3CCD085A-3F00-4413-6992-BD8B9F86E9FD}"/>
          </ac:spMkLst>
        </pc:spChg>
        <pc:graphicFrameChg chg="mod">
          <ac:chgData name="Aurore COLIN" userId="2b796b35-8c2e-4666-99fd-9af50b8a1fb9" providerId="ADAL" clId="{C9B4F2AC-955B-48E3-BFDD-A0A8E98C5537}" dt="2022-06-20T14:53:25.656" v="3732"/>
          <ac:graphicFrameMkLst>
            <pc:docMk/>
            <pc:sldMk cId="1804340743" sldId="756"/>
            <ac:graphicFrameMk id="9" creationId="{5A07063C-150A-F129-9478-A2EB1A1CA131}"/>
          </ac:graphicFrameMkLst>
        </pc:graphicFrameChg>
      </pc:sldChg>
      <pc:sldChg chg="addSp modSp mod">
        <pc:chgData name="Aurore COLIN" userId="2b796b35-8c2e-4666-99fd-9af50b8a1fb9" providerId="ADAL" clId="{C9B4F2AC-955B-48E3-BFDD-A0A8E98C5537}" dt="2022-06-20T15:00:01.759" v="4083" actId="1076"/>
        <pc:sldMkLst>
          <pc:docMk/>
          <pc:sldMk cId="3518375019" sldId="760"/>
        </pc:sldMkLst>
        <pc:spChg chg="add mod">
          <ac:chgData name="Aurore COLIN" userId="2b796b35-8c2e-4666-99fd-9af50b8a1fb9" providerId="ADAL" clId="{C9B4F2AC-955B-48E3-BFDD-A0A8E98C5537}" dt="2022-06-20T15:00:01.759" v="4083" actId="1076"/>
          <ac:spMkLst>
            <pc:docMk/>
            <pc:sldMk cId="3518375019" sldId="760"/>
            <ac:spMk id="2" creationId="{C1EC0487-1D67-0C2A-4D7C-361332C130AA}"/>
          </ac:spMkLst>
        </pc:spChg>
      </pc:sldChg>
      <pc:sldChg chg="addSp modSp">
        <pc:chgData name="Aurore COLIN" userId="2b796b35-8c2e-4666-99fd-9af50b8a1fb9" providerId="ADAL" clId="{C9B4F2AC-955B-48E3-BFDD-A0A8E98C5537}" dt="2022-06-20T15:00:08.722" v="4084"/>
        <pc:sldMkLst>
          <pc:docMk/>
          <pc:sldMk cId="1873866849" sldId="761"/>
        </pc:sldMkLst>
        <pc:spChg chg="add mod">
          <ac:chgData name="Aurore COLIN" userId="2b796b35-8c2e-4666-99fd-9af50b8a1fb9" providerId="ADAL" clId="{C9B4F2AC-955B-48E3-BFDD-A0A8E98C5537}" dt="2022-06-20T15:00:08.722" v="4084"/>
          <ac:spMkLst>
            <pc:docMk/>
            <pc:sldMk cId="1873866849" sldId="761"/>
            <ac:spMk id="8" creationId="{C72284AF-82D5-38EB-4A9D-B1A10E75B323}"/>
          </ac:spMkLst>
        </pc:spChg>
      </pc:sldChg>
      <pc:sldChg chg="del">
        <pc:chgData name="Aurore COLIN" userId="2b796b35-8c2e-4666-99fd-9af50b8a1fb9" providerId="ADAL" clId="{C9B4F2AC-955B-48E3-BFDD-A0A8E98C5537}" dt="2022-07-19T10:18:37.729" v="8166" actId="47"/>
        <pc:sldMkLst>
          <pc:docMk/>
          <pc:sldMk cId="253849646" sldId="764"/>
        </pc:sldMkLst>
      </pc:sldChg>
      <pc:sldChg chg="del">
        <pc:chgData name="Aurore COLIN" userId="2b796b35-8c2e-4666-99fd-9af50b8a1fb9" providerId="ADAL" clId="{C9B4F2AC-955B-48E3-BFDD-A0A8E98C5537}" dt="2022-07-19T10:18:21.711" v="8165" actId="47"/>
        <pc:sldMkLst>
          <pc:docMk/>
          <pc:sldMk cId="3908461212" sldId="765"/>
        </pc:sldMkLst>
      </pc:sldChg>
      <pc:sldChg chg="modSp mod">
        <pc:chgData name="Aurore COLIN" userId="2b796b35-8c2e-4666-99fd-9af50b8a1fb9" providerId="ADAL" clId="{C9B4F2AC-955B-48E3-BFDD-A0A8E98C5537}" dt="2022-07-19T10:30:45.344" v="8228" actId="1076"/>
        <pc:sldMkLst>
          <pc:docMk/>
          <pc:sldMk cId="3986968754" sldId="766"/>
        </pc:sldMkLst>
        <pc:spChg chg="mod">
          <ac:chgData name="Aurore COLIN" userId="2b796b35-8c2e-4666-99fd-9af50b8a1fb9" providerId="ADAL" clId="{C9B4F2AC-955B-48E3-BFDD-A0A8E98C5537}" dt="2022-06-20T10:06:18.388" v="2195" actId="20577"/>
          <ac:spMkLst>
            <pc:docMk/>
            <pc:sldMk cId="3986968754" sldId="766"/>
            <ac:spMk id="6" creationId="{445B631C-B6F4-473C-BBA3-A0FD0C764774}"/>
          </ac:spMkLst>
        </pc:spChg>
        <pc:spChg chg="mod">
          <ac:chgData name="Aurore COLIN" userId="2b796b35-8c2e-4666-99fd-9af50b8a1fb9" providerId="ADAL" clId="{C9B4F2AC-955B-48E3-BFDD-A0A8E98C5537}" dt="2022-07-19T10:30:42.378" v="8227" actId="1076"/>
          <ac:spMkLst>
            <pc:docMk/>
            <pc:sldMk cId="3986968754" sldId="766"/>
            <ac:spMk id="12" creationId="{0675CCFF-EA8C-904B-732F-ED5B43E8A95B}"/>
          </ac:spMkLst>
        </pc:spChg>
        <pc:spChg chg="mod">
          <ac:chgData name="Aurore COLIN" userId="2b796b35-8c2e-4666-99fd-9af50b8a1fb9" providerId="ADAL" clId="{C9B4F2AC-955B-48E3-BFDD-A0A8E98C5537}" dt="2022-07-19T10:30:38.611" v="8226" actId="1076"/>
          <ac:spMkLst>
            <pc:docMk/>
            <pc:sldMk cId="3986968754" sldId="766"/>
            <ac:spMk id="14" creationId="{792C5973-074D-16FA-FE34-E26D0FE8F5DD}"/>
          </ac:spMkLst>
        </pc:spChg>
        <pc:spChg chg="mod">
          <ac:chgData name="Aurore COLIN" userId="2b796b35-8c2e-4666-99fd-9af50b8a1fb9" providerId="ADAL" clId="{C9B4F2AC-955B-48E3-BFDD-A0A8E98C5537}" dt="2022-07-19T10:30:32.509" v="8224" actId="1076"/>
          <ac:spMkLst>
            <pc:docMk/>
            <pc:sldMk cId="3986968754" sldId="766"/>
            <ac:spMk id="15" creationId="{8580A027-8ACD-2246-0F38-42C3AA40A270}"/>
          </ac:spMkLst>
        </pc:spChg>
        <pc:spChg chg="mod">
          <ac:chgData name="Aurore COLIN" userId="2b796b35-8c2e-4666-99fd-9af50b8a1fb9" providerId="ADAL" clId="{C9B4F2AC-955B-48E3-BFDD-A0A8E98C5537}" dt="2022-07-19T10:30:36.738" v="8225" actId="1076"/>
          <ac:spMkLst>
            <pc:docMk/>
            <pc:sldMk cId="3986968754" sldId="766"/>
            <ac:spMk id="16" creationId="{A06175C8-5D34-F9FC-DD7B-B30CD39FF490}"/>
          </ac:spMkLst>
        </pc:spChg>
        <pc:graphicFrameChg chg="mod modGraphic">
          <ac:chgData name="Aurore COLIN" userId="2b796b35-8c2e-4666-99fd-9af50b8a1fb9" providerId="ADAL" clId="{C9B4F2AC-955B-48E3-BFDD-A0A8E98C5537}" dt="2022-07-19T10:30:45.344" v="8228" actId="1076"/>
          <ac:graphicFrameMkLst>
            <pc:docMk/>
            <pc:sldMk cId="3986968754" sldId="766"/>
            <ac:graphicFrameMk id="3" creationId="{C8BF99BE-3DE7-0BF8-30FE-FB4C5016EDD8}"/>
          </ac:graphicFrameMkLst>
        </pc:graphicFrameChg>
      </pc:sldChg>
      <pc:sldChg chg="add">
        <pc:chgData name="Aurore COLIN" userId="2b796b35-8c2e-4666-99fd-9af50b8a1fb9" providerId="ADAL" clId="{C9B4F2AC-955B-48E3-BFDD-A0A8E98C5537}" dt="2022-06-20T09:30:25.898" v="4"/>
        <pc:sldMkLst>
          <pc:docMk/>
          <pc:sldMk cId="3657170374" sldId="769"/>
        </pc:sldMkLst>
      </pc:sldChg>
      <pc:sldChg chg="modSp mod ord addCm modCm">
        <pc:chgData name="Aurore COLIN" userId="2b796b35-8c2e-4666-99fd-9af50b8a1fb9" providerId="ADAL" clId="{C9B4F2AC-955B-48E3-BFDD-A0A8E98C5537}" dt="2022-06-20T14:52:36.493" v="3723"/>
        <pc:sldMkLst>
          <pc:docMk/>
          <pc:sldMk cId="1531614294" sldId="770"/>
        </pc:sldMkLst>
        <pc:spChg chg="mod">
          <ac:chgData name="Aurore COLIN" userId="2b796b35-8c2e-4666-99fd-9af50b8a1fb9" providerId="ADAL" clId="{C9B4F2AC-955B-48E3-BFDD-A0A8E98C5537}" dt="2022-06-20T11:59:50.840" v="3270" actId="20577"/>
          <ac:spMkLst>
            <pc:docMk/>
            <pc:sldMk cId="1531614294" sldId="770"/>
            <ac:spMk id="6" creationId="{1363BFEE-20FF-3399-16A3-5E466087F605}"/>
          </ac:spMkLst>
        </pc:spChg>
      </pc:sldChg>
      <pc:sldChg chg="del">
        <pc:chgData name="Aurore COLIN" userId="2b796b35-8c2e-4666-99fd-9af50b8a1fb9" providerId="ADAL" clId="{C9B4F2AC-955B-48E3-BFDD-A0A8E98C5537}" dt="2022-06-20T09:29:38.975" v="1" actId="47"/>
        <pc:sldMkLst>
          <pc:docMk/>
          <pc:sldMk cId="712219046" sldId="771"/>
        </pc:sldMkLst>
      </pc:sldChg>
      <pc:sldChg chg="modSp add mod">
        <pc:chgData name="Aurore COLIN" userId="2b796b35-8c2e-4666-99fd-9af50b8a1fb9" providerId="ADAL" clId="{C9B4F2AC-955B-48E3-BFDD-A0A8E98C5537}" dt="2022-07-28T17:30:58.599" v="8490" actId="20577"/>
        <pc:sldMkLst>
          <pc:docMk/>
          <pc:sldMk cId="2650539739" sldId="771"/>
        </pc:sldMkLst>
        <pc:spChg chg="mod">
          <ac:chgData name="Aurore COLIN" userId="2b796b35-8c2e-4666-99fd-9af50b8a1fb9" providerId="ADAL" clId="{C9B4F2AC-955B-48E3-BFDD-A0A8E98C5537}" dt="2022-07-28T17:30:58.599" v="8490" actId="20577"/>
          <ac:spMkLst>
            <pc:docMk/>
            <pc:sldMk cId="2650539739" sldId="771"/>
            <ac:spMk id="6" creationId="{2EC36936-8A30-A3E6-8D5B-BA82E0B0E2C6}"/>
          </ac:spMkLst>
        </pc:spChg>
      </pc:sldChg>
      <pc:sldChg chg="add">
        <pc:chgData name="Aurore COLIN" userId="2b796b35-8c2e-4666-99fd-9af50b8a1fb9" providerId="ADAL" clId="{C9B4F2AC-955B-48E3-BFDD-A0A8E98C5537}" dt="2022-06-20T09:28:51.455" v="0"/>
        <pc:sldMkLst>
          <pc:docMk/>
          <pc:sldMk cId="2855574551" sldId="775"/>
        </pc:sldMkLst>
      </pc:sldChg>
      <pc:sldChg chg="modSp add mod">
        <pc:chgData name="Aurore COLIN" userId="2b796b35-8c2e-4666-99fd-9af50b8a1fb9" providerId="ADAL" clId="{C9B4F2AC-955B-48E3-BFDD-A0A8E98C5537}" dt="2022-06-20T14:58:52.688" v="3972" actId="20577"/>
        <pc:sldMkLst>
          <pc:docMk/>
          <pc:sldMk cId="3503083962" sldId="776"/>
        </pc:sldMkLst>
        <pc:spChg chg="mod">
          <ac:chgData name="Aurore COLIN" userId="2b796b35-8c2e-4666-99fd-9af50b8a1fb9" providerId="ADAL" clId="{C9B4F2AC-955B-48E3-BFDD-A0A8E98C5537}" dt="2022-06-20T14:58:52.688" v="3972" actId="20577"/>
          <ac:spMkLst>
            <pc:docMk/>
            <pc:sldMk cId="3503083962" sldId="776"/>
            <ac:spMk id="12" creationId="{D8D5F860-DB70-2B4B-D8AE-D5A6C164E56D}"/>
          </ac:spMkLst>
        </pc:spChg>
      </pc:sldChg>
      <pc:sldChg chg="add">
        <pc:chgData name="Aurore COLIN" userId="2b796b35-8c2e-4666-99fd-9af50b8a1fb9" providerId="ADAL" clId="{C9B4F2AC-955B-48E3-BFDD-A0A8E98C5537}" dt="2022-06-20T09:30:25.898" v="4"/>
        <pc:sldMkLst>
          <pc:docMk/>
          <pc:sldMk cId="3077555992" sldId="777"/>
        </pc:sldMkLst>
      </pc:sldChg>
      <pc:sldChg chg="add">
        <pc:chgData name="Aurore COLIN" userId="2b796b35-8c2e-4666-99fd-9af50b8a1fb9" providerId="ADAL" clId="{C9B4F2AC-955B-48E3-BFDD-A0A8E98C5537}" dt="2022-06-20T09:30:25.898" v="4"/>
        <pc:sldMkLst>
          <pc:docMk/>
          <pc:sldMk cId="3047477880" sldId="778"/>
        </pc:sldMkLst>
      </pc:sldChg>
      <pc:sldChg chg="add">
        <pc:chgData name="Aurore COLIN" userId="2b796b35-8c2e-4666-99fd-9af50b8a1fb9" providerId="ADAL" clId="{C9B4F2AC-955B-48E3-BFDD-A0A8E98C5537}" dt="2022-06-20T09:30:25.898" v="4"/>
        <pc:sldMkLst>
          <pc:docMk/>
          <pc:sldMk cId="2845498254" sldId="779"/>
        </pc:sldMkLst>
      </pc:sldChg>
      <pc:sldChg chg="addSp delSp modSp new mod modClrScheme addCm modCm chgLayout">
        <pc:chgData name="Aurore COLIN" userId="2b796b35-8c2e-4666-99fd-9af50b8a1fb9" providerId="ADAL" clId="{C9B4F2AC-955B-48E3-BFDD-A0A8E98C5537}" dt="2022-06-23T07:54:47.545" v="4270" actId="20577"/>
        <pc:sldMkLst>
          <pc:docMk/>
          <pc:sldMk cId="236123270" sldId="780"/>
        </pc:sldMkLst>
        <pc:spChg chg="del mod ord">
          <ac:chgData name="Aurore COLIN" userId="2b796b35-8c2e-4666-99fd-9af50b8a1fb9" providerId="ADAL" clId="{C9B4F2AC-955B-48E3-BFDD-A0A8E98C5537}" dt="2022-06-20T10:05:28.307" v="2166" actId="700"/>
          <ac:spMkLst>
            <pc:docMk/>
            <pc:sldMk cId="236123270" sldId="780"/>
            <ac:spMk id="2" creationId="{398B6DE5-C11A-601D-38C8-03F0D6B3C615}"/>
          </ac:spMkLst>
        </pc:spChg>
        <pc:spChg chg="add mod ord">
          <ac:chgData name="Aurore COLIN" userId="2b796b35-8c2e-4666-99fd-9af50b8a1fb9" providerId="ADAL" clId="{C9B4F2AC-955B-48E3-BFDD-A0A8E98C5537}" dt="2022-06-20T14:57:22.755" v="3921" actId="20577"/>
          <ac:spMkLst>
            <pc:docMk/>
            <pc:sldMk cId="236123270" sldId="780"/>
            <ac:spMk id="3" creationId="{9C961C81-5D3F-D158-FA04-D8A7FEE404EA}"/>
          </ac:spMkLst>
        </pc:spChg>
        <pc:spChg chg="add mod ord">
          <ac:chgData name="Aurore COLIN" userId="2b796b35-8c2e-4666-99fd-9af50b8a1fb9" providerId="ADAL" clId="{C9B4F2AC-955B-48E3-BFDD-A0A8E98C5537}" dt="2022-06-23T07:54:47.545" v="4270" actId="20577"/>
          <ac:spMkLst>
            <pc:docMk/>
            <pc:sldMk cId="236123270" sldId="780"/>
            <ac:spMk id="4" creationId="{3692DD1E-BBBF-D76E-60A3-0344DBF699AE}"/>
          </ac:spMkLst>
        </pc:spChg>
        <pc:spChg chg="add mod ord">
          <ac:chgData name="Aurore COLIN" userId="2b796b35-8c2e-4666-99fd-9af50b8a1fb9" providerId="ADAL" clId="{C9B4F2AC-955B-48E3-BFDD-A0A8E98C5537}" dt="2022-06-20T10:20:09.477" v="2227" actId="20577"/>
          <ac:spMkLst>
            <pc:docMk/>
            <pc:sldMk cId="236123270" sldId="780"/>
            <ac:spMk id="5" creationId="{9CB55C12-679A-4375-C4B8-369941F50A83}"/>
          </ac:spMkLst>
        </pc:spChg>
        <pc:spChg chg="add mod">
          <ac:chgData name="Aurore COLIN" userId="2b796b35-8c2e-4666-99fd-9af50b8a1fb9" providerId="ADAL" clId="{C9B4F2AC-955B-48E3-BFDD-A0A8E98C5537}" dt="2022-06-20T16:40:51.453" v="4265" actId="20577"/>
          <ac:spMkLst>
            <pc:docMk/>
            <pc:sldMk cId="236123270" sldId="780"/>
            <ac:spMk id="7" creationId="{F295FCFD-50D9-D5AC-8147-9763B7112D4A}"/>
          </ac:spMkLst>
        </pc:spChg>
        <pc:graphicFrameChg chg="add mod modGraphic">
          <ac:chgData name="Aurore COLIN" userId="2b796b35-8c2e-4666-99fd-9af50b8a1fb9" providerId="ADAL" clId="{C9B4F2AC-955B-48E3-BFDD-A0A8E98C5537}" dt="2022-06-20T14:57:09.199" v="3913" actId="1076"/>
          <ac:graphicFrameMkLst>
            <pc:docMk/>
            <pc:sldMk cId="236123270" sldId="780"/>
            <ac:graphicFrameMk id="6" creationId="{7BA6F817-BD75-71D6-C842-D0B40D546ECB}"/>
          </ac:graphicFrameMkLst>
        </pc:graphicFrameChg>
      </pc:sldChg>
      <pc:sldChg chg="addSp delSp modSp new del mod modClrScheme chgLayout">
        <pc:chgData name="Aurore COLIN" userId="2b796b35-8c2e-4666-99fd-9af50b8a1fb9" providerId="ADAL" clId="{C9B4F2AC-955B-48E3-BFDD-A0A8E98C5537}" dt="2022-06-20T14:52:13.587" v="3720" actId="47"/>
        <pc:sldMkLst>
          <pc:docMk/>
          <pc:sldMk cId="855028500" sldId="788"/>
        </pc:sldMkLst>
        <pc:spChg chg="del mod ord">
          <ac:chgData name="Aurore COLIN" userId="2b796b35-8c2e-4666-99fd-9af50b8a1fb9" providerId="ADAL" clId="{C9B4F2AC-955B-48E3-BFDD-A0A8E98C5537}" dt="2022-06-20T14:51:46.376" v="3695" actId="700"/>
          <ac:spMkLst>
            <pc:docMk/>
            <pc:sldMk cId="855028500" sldId="788"/>
            <ac:spMk id="2" creationId="{5CEA0940-9FF4-BB77-E4E5-1DB841B6D19F}"/>
          </ac:spMkLst>
        </pc:spChg>
        <pc:spChg chg="add mod ord">
          <ac:chgData name="Aurore COLIN" userId="2b796b35-8c2e-4666-99fd-9af50b8a1fb9" providerId="ADAL" clId="{C9B4F2AC-955B-48E3-BFDD-A0A8E98C5537}" dt="2022-06-20T14:51:54.543" v="3717" actId="20577"/>
          <ac:spMkLst>
            <pc:docMk/>
            <pc:sldMk cId="855028500" sldId="788"/>
            <ac:spMk id="3" creationId="{6C8EAC67-6C90-7218-6899-184B59EAA491}"/>
          </ac:spMkLst>
        </pc:spChg>
      </pc:sldChg>
      <pc:sldChg chg="addSp delSp modSp add mod">
        <pc:chgData name="Aurore COLIN" userId="2b796b35-8c2e-4666-99fd-9af50b8a1fb9" providerId="ADAL" clId="{C9B4F2AC-955B-48E3-BFDD-A0A8E98C5537}" dt="2022-06-23T08:15:47.237" v="4679" actId="207"/>
        <pc:sldMkLst>
          <pc:docMk/>
          <pc:sldMk cId="1584472968" sldId="788"/>
        </pc:sldMkLst>
        <pc:spChg chg="mod">
          <ac:chgData name="Aurore COLIN" userId="2b796b35-8c2e-4666-99fd-9af50b8a1fb9" providerId="ADAL" clId="{C9B4F2AC-955B-48E3-BFDD-A0A8E98C5537}" dt="2022-06-20T15:00:41.253" v="4086" actId="20577"/>
          <ac:spMkLst>
            <pc:docMk/>
            <pc:sldMk cId="1584472968" sldId="788"/>
            <ac:spMk id="3" creationId="{9C961C81-5D3F-D158-FA04-D8A7FEE404EA}"/>
          </ac:spMkLst>
        </pc:spChg>
        <pc:spChg chg="del mod">
          <ac:chgData name="Aurore COLIN" userId="2b796b35-8c2e-4666-99fd-9af50b8a1fb9" providerId="ADAL" clId="{C9B4F2AC-955B-48E3-BFDD-A0A8E98C5537}" dt="2022-06-20T15:06:11.665" v="4133"/>
          <ac:spMkLst>
            <pc:docMk/>
            <pc:sldMk cId="1584472968" sldId="788"/>
            <ac:spMk id="4" creationId="{3692DD1E-BBBF-D76E-60A3-0344DBF699AE}"/>
          </ac:spMkLst>
        </pc:spChg>
        <pc:spChg chg="add del">
          <ac:chgData name="Aurore COLIN" userId="2b796b35-8c2e-4666-99fd-9af50b8a1fb9" providerId="ADAL" clId="{C9B4F2AC-955B-48E3-BFDD-A0A8E98C5537}" dt="2022-06-20T14:58:24.923" v="3927" actId="478"/>
          <ac:spMkLst>
            <pc:docMk/>
            <pc:sldMk cId="1584472968" sldId="788"/>
            <ac:spMk id="7" creationId="{F295FCFD-50D9-D5AC-8147-9763B7112D4A}"/>
          </ac:spMkLst>
        </pc:spChg>
        <pc:spChg chg="add mod">
          <ac:chgData name="Aurore COLIN" userId="2b796b35-8c2e-4666-99fd-9af50b8a1fb9" providerId="ADAL" clId="{C9B4F2AC-955B-48E3-BFDD-A0A8E98C5537}" dt="2022-06-20T15:14:49.453" v="4227" actId="20577"/>
          <ac:spMkLst>
            <pc:docMk/>
            <pc:sldMk cId="1584472968" sldId="788"/>
            <ac:spMk id="8" creationId="{E42A9D0E-154F-3FEE-AD2C-4D5E39A1D530}"/>
          </ac:spMkLst>
        </pc:spChg>
        <pc:graphicFrameChg chg="add del mod modGraphic">
          <ac:chgData name="Aurore COLIN" userId="2b796b35-8c2e-4666-99fd-9af50b8a1fb9" providerId="ADAL" clId="{C9B4F2AC-955B-48E3-BFDD-A0A8E98C5537}" dt="2022-06-20T15:14:06.236" v="4211" actId="478"/>
          <ac:graphicFrameMkLst>
            <pc:docMk/>
            <pc:sldMk cId="1584472968" sldId="788"/>
            <ac:graphicFrameMk id="2" creationId="{6785A79C-F1DC-0EFE-D3E2-6CFCDC2D3434}"/>
          </ac:graphicFrameMkLst>
        </pc:graphicFrameChg>
        <pc:graphicFrameChg chg="add del mod">
          <ac:chgData name="Aurore COLIN" userId="2b796b35-8c2e-4666-99fd-9af50b8a1fb9" providerId="ADAL" clId="{C9B4F2AC-955B-48E3-BFDD-A0A8E98C5537}" dt="2022-06-23T07:55:52.698" v="4280" actId="478"/>
          <ac:graphicFrameMkLst>
            <pc:docMk/>
            <pc:sldMk cId="1584472968" sldId="788"/>
            <ac:graphicFrameMk id="6" creationId="{6B4C1A38-10D9-4B2F-B3B9-83322458E23B}"/>
          </ac:graphicFrameMkLst>
        </pc:graphicFrameChg>
        <pc:graphicFrameChg chg="del">
          <ac:chgData name="Aurore COLIN" userId="2b796b35-8c2e-4666-99fd-9af50b8a1fb9" providerId="ADAL" clId="{C9B4F2AC-955B-48E3-BFDD-A0A8E98C5537}" dt="2022-06-20T14:58:19.579" v="3925" actId="478"/>
          <ac:graphicFrameMkLst>
            <pc:docMk/>
            <pc:sldMk cId="1584472968" sldId="788"/>
            <ac:graphicFrameMk id="6" creationId="{7BA6F817-BD75-71D6-C842-D0B40D546ECB}"/>
          </ac:graphicFrameMkLst>
        </pc:graphicFrameChg>
        <pc:graphicFrameChg chg="add mod modGraphic">
          <ac:chgData name="Aurore COLIN" userId="2b796b35-8c2e-4666-99fd-9af50b8a1fb9" providerId="ADAL" clId="{C9B4F2AC-955B-48E3-BFDD-A0A8E98C5537}" dt="2022-06-23T08:15:47.237" v="4679" actId="207"/>
          <ac:graphicFrameMkLst>
            <pc:docMk/>
            <pc:sldMk cId="1584472968" sldId="788"/>
            <ac:graphicFrameMk id="9" creationId="{DB3F718A-4627-B2F7-8347-9151ABC73A70}"/>
          </ac:graphicFrameMkLst>
        </pc:graphicFrameChg>
      </pc:sldChg>
      <pc:sldChg chg="modSp mod addCm modCm">
        <pc:chgData name="Aurore COLIN" userId="2b796b35-8c2e-4666-99fd-9af50b8a1fb9" providerId="ADAL" clId="{C9B4F2AC-955B-48E3-BFDD-A0A8E98C5537}" dt="2022-08-02T20:53:35.579" v="8571" actId="20577"/>
        <pc:sldMkLst>
          <pc:docMk/>
          <pc:sldMk cId="2777122209" sldId="792"/>
        </pc:sldMkLst>
        <pc:spChg chg="mod">
          <ac:chgData name="Aurore COLIN" userId="2b796b35-8c2e-4666-99fd-9af50b8a1fb9" providerId="ADAL" clId="{C9B4F2AC-955B-48E3-BFDD-A0A8E98C5537}" dt="2022-08-02T20:53:35.579" v="8571" actId="20577"/>
          <ac:spMkLst>
            <pc:docMk/>
            <pc:sldMk cId="2777122209" sldId="792"/>
            <ac:spMk id="5" creationId="{3D383148-6F4B-B66B-3C26-FB0812F7F815}"/>
          </ac:spMkLst>
        </pc:spChg>
      </pc:sldChg>
      <pc:sldChg chg="modSp mod">
        <pc:chgData name="Aurore COLIN" userId="2b796b35-8c2e-4666-99fd-9af50b8a1fb9" providerId="ADAL" clId="{C9B4F2AC-955B-48E3-BFDD-A0A8E98C5537}" dt="2022-08-02T21:52:18.672" v="14542" actId="20577"/>
        <pc:sldMkLst>
          <pc:docMk/>
          <pc:sldMk cId="675362941" sldId="793"/>
        </pc:sldMkLst>
        <pc:spChg chg="mod">
          <ac:chgData name="Aurore COLIN" userId="2b796b35-8c2e-4666-99fd-9af50b8a1fb9" providerId="ADAL" clId="{C9B4F2AC-955B-48E3-BFDD-A0A8E98C5537}" dt="2022-08-02T21:52:18.672" v="14542" actId="20577"/>
          <ac:spMkLst>
            <pc:docMk/>
            <pc:sldMk cId="675362941" sldId="793"/>
            <ac:spMk id="2" creationId="{D7C87E15-96E0-1AB1-4FF7-062301166698}"/>
          </ac:spMkLst>
        </pc:spChg>
      </pc:sldChg>
      <pc:sldChg chg="modSp mod">
        <pc:chgData name="Aurore COLIN" userId="2b796b35-8c2e-4666-99fd-9af50b8a1fb9" providerId="ADAL" clId="{C9B4F2AC-955B-48E3-BFDD-A0A8E98C5537}" dt="2022-06-23T09:32:19.693" v="5135" actId="14734"/>
        <pc:sldMkLst>
          <pc:docMk/>
          <pc:sldMk cId="180542623" sldId="794"/>
        </pc:sldMkLst>
        <pc:graphicFrameChg chg="modGraphic">
          <ac:chgData name="Aurore COLIN" userId="2b796b35-8c2e-4666-99fd-9af50b8a1fb9" providerId="ADAL" clId="{C9B4F2AC-955B-48E3-BFDD-A0A8E98C5537}" dt="2022-06-23T09:32:19.693" v="5135" actId="14734"/>
          <ac:graphicFrameMkLst>
            <pc:docMk/>
            <pc:sldMk cId="180542623" sldId="794"/>
            <ac:graphicFrameMk id="8" creationId="{C80A0A60-8837-8AAC-221D-96F79652BC45}"/>
          </ac:graphicFrameMkLst>
        </pc:graphicFrameChg>
      </pc:sldChg>
      <pc:sldChg chg="modSp mod">
        <pc:chgData name="Aurore COLIN" userId="2b796b35-8c2e-4666-99fd-9af50b8a1fb9" providerId="ADAL" clId="{C9B4F2AC-955B-48E3-BFDD-A0A8E98C5537}" dt="2022-06-23T09:14:31.612" v="5133" actId="14734"/>
        <pc:sldMkLst>
          <pc:docMk/>
          <pc:sldMk cId="3151985698" sldId="802"/>
        </pc:sldMkLst>
        <pc:graphicFrameChg chg="modGraphic">
          <ac:chgData name="Aurore COLIN" userId="2b796b35-8c2e-4666-99fd-9af50b8a1fb9" providerId="ADAL" clId="{C9B4F2AC-955B-48E3-BFDD-A0A8E98C5537}" dt="2022-06-23T09:14:31.612" v="5133" actId="14734"/>
          <ac:graphicFrameMkLst>
            <pc:docMk/>
            <pc:sldMk cId="3151985698" sldId="802"/>
            <ac:graphicFrameMk id="9" creationId="{E23AFA6D-756A-03D1-187B-7CB495B251BA}"/>
          </ac:graphicFrameMkLst>
        </pc:graphicFrameChg>
      </pc:sldChg>
      <pc:sldChg chg="del">
        <pc:chgData name="Aurore COLIN" userId="2b796b35-8c2e-4666-99fd-9af50b8a1fb9" providerId="ADAL" clId="{C9B4F2AC-955B-48E3-BFDD-A0A8E98C5537}" dt="2022-07-28T15:05:02.073" v="8230" actId="47"/>
        <pc:sldMkLst>
          <pc:docMk/>
          <pc:sldMk cId="1377990564" sldId="853"/>
        </pc:sldMkLst>
      </pc:sldChg>
      <pc:sldChg chg="modSp del mod">
        <pc:chgData name="Aurore COLIN" userId="2b796b35-8c2e-4666-99fd-9af50b8a1fb9" providerId="ADAL" clId="{C9B4F2AC-955B-48E3-BFDD-A0A8E98C5537}" dt="2022-07-28T15:05:03.788" v="8232" actId="47"/>
        <pc:sldMkLst>
          <pc:docMk/>
          <pc:sldMk cId="2789378910" sldId="854"/>
        </pc:sldMkLst>
        <pc:spChg chg="mod">
          <ac:chgData name="Aurore COLIN" userId="2b796b35-8c2e-4666-99fd-9af50b8a1fb9" providerId="ADAL" clId="{C9B4F2AC-955B-48E3-BFDD-A0A8E98C5537}" dt="2022-07-16T11:56:22.049" v="5354" actId="207"/>
          <ac:spMkLst>
            <pc:docMk/>
            <pc:sldMk cId="2789378910" sldId="854"/>
            <ac:spMk id="5" creationId="{711C87F2-D6CA-4C98-9C84-7D2AA758DFA6}"/>
          </ac:spMkLst>
        </pc:spChg>
        <pc:spChg chg="mod">
          <ac:chgData name="Aurore COLIN" userId="2b796b35-8c2e-4666-99fd-9af50b8a1fb9" providerId="ADAL" clId="{C9B4F2AC-955B-48E3-BFDD-A0A8E98C5537}" dt="2022-07-16T11:55:49.194" v="5352" actId="1076"/>
          <ac:spMkLst>
            <pc:docMk/>
            <pc:sldMk cId="2789378910" sldId="854"/>
            <ac:spMk id="8" creationId="{A550D98E-50D8-26A8-EA4E-1EE3AE010CB9}"/>
          </ac:spMkLst>
        </pc:spChg>
        <pc:spChg chg="mod">
          <ac:chgData name="Aurore COLIN" userId="2b796b35-8c2e-4666-99fd-9af50b8a1fb9" providerId="ADAL" clId="{C9B4F2AC-955B-48E3-BFDD-A0A8E98C5537}" dt="2022-07-19T09:19:21.089" v="6393" actId="20577"/>
          <ac:spMkLst>
            <pc:docMk/>
            <pc:sldMk cId="2789378910" sldId="854"/>
            <ac:spMk id="15" creationId="{897ED3D9-0FE3-6AE6-5BE2-7653BF3A2EBB}"/>
          </ac:spMkLst>
        </pc:spChg>
        <pc:spChg chg="mod">
          <ac:chgData name="Aurore COLIN" userId="2b796b35-8c2e-4666-99fd-9af50b8a1fb9" providerId="ADAL" clId="{C9B4F2AC-955B-48E3-BFDD-A0A8E98C5537}" dt="2022-07-16T11:56:36.111" v="5356" actId="1076"/>
          <ac:spMkLst>
            <pc:docMk/>
            <pc:sldMk cId="2789378910" sldId="854"/>
            <ac:spMk id="16" creationId="{AF55EC82-AB79-6631-CB69-FF24CC3EC4BF}"/>
          </ac:spMkLst>
        </pc:spChg>
      </pc:sldChg>
      <pc:sldChg chg="modSp add del mod">
        <pc:chgData name="Aurore COLIN" userId="2b796b35-8c2e-4666-99fd-9af50b8a1fb9" providerId="ADAL" clId="{C9B4F2AC-955B-48E3-BFDD-A0A8E98C5537}" dt="2022-07-16T12:15:00.263" v="5631" actId="47"/>
        <pc:sldMkLst>
          <pc:docMk/>
          <pc:sldMk cId="4049016944" sldId="855"/>
        </pc:sldMkLst>
        <pc:spChg chg="mod">
          <ac:chgData name="Aurore COLIN" userId="2b796b35-8c2e-4666-99fd-9af50b8a1fb9" providerId="ADAL" clId="{C9B4F2AC-955B-48E3-BFDD-A0A8E98C5537}" dt="2022-07-16T12:11:55.034" v="5582" actId="20577"/>
          <ac:spMkLst>
            <pc:docMk/>
            <pc:sldMk cId="4049016944" sldId="855"/>
            <ac:spMk id="6" creationId="{EBFE4554-ABDB-9B7A-4108-8ACEDD8F3CD0}"/>
          </ac:spMkLst>
        </pc:spChg>
      </pc:sldChg>
      <pc:sldChg chg="addSp delSp modSp add del mod">
        <pc:chgData name="Aurore COLIN" userId="2b796b35-8c2e-4666-99fd-9af50b8a1fb9" providerId="ADAL" clId="{C9B4F2AC-955B-48E3-BFDD-A0A8E98C5537}" dt="2022-07-28T15:05:07.773" v="8235" actId="47"/>
        <pc:sldMkLst>
          <pc:docMk/>
          <pc:sldMk cId="1694235720" sldId="856"/>
        </pc:sldMkLst>
        <pc:spChg chg="mod">
          <ac:chgData name="Aurore COLIN" userId="2b796b35-8c2e-4666-99fd-9af50b8a1fb9" providerId="ADAL" clId="{C9B4F2AC-955B-48E3-BFDD-A0A8E98C5537}" dt="2022-07-16T12:19:03.534" v="5783" actId="1076"/>
          <ac:spMkLst>
            <pc:docMk/>
            <pc:sldMk cId="1694235720" sldId="856"/>
            <ac:spMk id="2" creationId="{B9F936DA-100B-B217-1444-21CA5E4008DF}"/>
          </ac:spMkLst>
        </pc:spChg>
        <pc:spChg chg="mod">
          <ac:chgData name="Aurore COLIN" userId="2b796b35-8c2e-4666-99fd-9af50b8a1fb9" providerId="ADAL" clId="{C9B4F2AC-955B-48E3-BFDD-A0A8E98C5537}" dt="2022-07-16T12:17:53.381" v="5773" actId="1076"/>
          <ac:spMkLst>
            <pc:docMk/>
            <pc:sldMk cId="1694235720" sldId="856"/>
            <ac:spMk id="6" creationId="{EBFE4554-ABDB-9B7A-4108-8ACEDD8F3CD0}"/>
          </ac:spMkLst>
        </pc:spChg>
        <pc:spChg chg="mod">
          <ac:chgData name="Aurore COLIN" userId="2b796b35-8c2e-4666-99fd-9af50b8a1fb9" providerId="ADAL" clId="{C9B4F2AC-955B-48E3-BFDD-A0A8E98C5537}" dt="2022-07-16T12:18:00.420" v="5775" actId="1076"/>
          <ac:spMkLst>
            <pc:docMk/>
            <pc:sldMk cId="1694235720" sldId="856"/>
            <ac:spMk id="9" creationId="{B04ADDEC-E748-6B6C-B40B-BD7F72FE99AD}"/>
          </ac:spMkLst>
        </pc:spChg>
        <pc:spChg chg="mod">
          <ac:chgData name="Aurore COLIN" userId="2b796b35-8c2e-4666-99fd-9af50b8a1fb9" providerId="ADAL" clId="{C9B4F2AC-955B-48E3-BFDD-A0A8E98C5537}" dt="2022-07-16T12:21:35.807" v="5933" actId="20577"/>
          <ac:spMkLst>
            <pc:docMk/>
            <pc:sldMk cId="1694235720" sldId="856"/>
            <ac:spMk id="10" creationId="{7D6A6D20-AE7E-A471-E766-07A46A205FE8}"/>
          </ac:spMkLst>
        </pc:spChg>
        <pc:spChg chg="mod">
          <ac:chgData name="Aurore COLIN" userId="2b796b35-8c2e-4666-99fd-9af50b8a1fb9" providerId="ADAL" clId="{C9B4F2AC-955B-48E3-BFDD-A0A8E98C5537}" dt="2022-07-16T12:17:55.708" v="5774" actId="1076"/>
          <ac:spMkLst>
            <pc:docMk/>
            <pc:sldMk cId="1694235720" sldId="856"/>
            <ac:spMk id="11" creationId="{30099915-AD28-4333-9A8B-FF77CD9C6B17}"/>
          </ac:spMkLst>
        </pc:spChg>
        <pc:spChg chg="mod">
          <ac:chgData name="Aurore COLIN" userId="2b796b35-8c2e-4666-99fd-9af50b8a1fb9" providerId="ADAL" clId="{C9B4F2AC-955B-48E3-BFDD-A0A8E98C5537}" dt="2022-07-16T12:19:50.280" v="5788" actId="948"/>
          <ac:spMkLst>
            <pc:docMk/>
            <pc:sldMk cId="1694235720" sldId="856"/>
            <ac:spMk id="15" creationId="{771C7008-7A4F-94A5-1C78-4FE726FA5EB7}"/>
          </ac:spMkLst>
        </pc:spChg>
        <pc:graphicFrameChg chg="del">
          <ac:chgData name="Aurore COLIN" userId="2b796b35-8c2e-4666-99fd-9af50b8a1fb9" providerId="ADAL" clId="{C9B4F2AC-955B-48E3-BFDD-A0A8E98C5537}" dt="2022-07-16T12:16:08.654" v="5757" actId="478"/>
          <ac:graphicFrameMkLst>
            <pc:docMk/>
            <pc:sldMk cId="1694235720" sldId="856"/>
            <ac:graphicFrameMk id="13" creationId="{67F19816-2EA8-419E-B1BC-8F1927302B26}"/>
          </ac:graphicFrameMkLst>
        </pc:graphicFrameChg>
        <pc:graphicFrameChg chg="add mod modGraphic">
          <ac:chgData name="Aurore COLIN" userId="2b796b35-8c2e-4666-99fd-9af50b8a1fb9" providerId="ADAL" clId="{C9B4F2AC-955B-48E3-BFDD-A0A8E98C5537}" dt="2022-07-16T12:19:21.650" v="5784" actId="2165"/>
          <ac:graphicFrameMkLst>
            <pc:docMk/>
            <pc:sldMk cId="1694235720" sldId="856"/>
            <ac:graphicFrameMk id="14" creationId="{AE42A641-6958-94B8-F6B6-3E753D59F3AF}"/>
          </ac:graphicFrameMkLst>
        </pc:graphicFrameChg>
      </pc:sldChg>
      <pc:sldChg chg="addSp delSp modSp add del mod">
        <pc:chgData name="Aurore COLIN" userId="2b796b35-8c2e-4666-99fd-9af50b8a1fb9" providerId="ADAL" clId="{C9B4F2AC-955B-48E3-BFDD-A0A8E98C5537}" dt="2022-07-28T15:05:10.381" v="8237" actId="47"/>
        <pc:sldMkLst>
          <pc:docMk/>
          <pc:sldMk cId="1868050574" sldId="857"/>
        </pc:sldMkLst>
        <pc:spChg chg="del mod">
          <ac:chgData name="Aurore COLIN" userId="2b796b35-8c2e-4666-99fd-9af50b8a1fb9" providerId="ADAL" clId="{C9B4F2AC-955B-48E3-BFDD-A0A8E98C5537}" dt="2022-07-16T12:38:33.791" v="6361" actId="478"/>
          <ac:spMkLst>
            <pc:docMk/>
            <pc:sldMk cId="1868050574" sldId="857"/>
            <ac:spMk id="2" creationId="{D7C87E15-96E0-1AB1-4FF7-062301166698}"/>
          </ac:spMkLst>
        </pc:spChg>
        <pc:spChg chg="add del mod">
          <ac:chgData name="Aurore COLIN" userId="2b796b35-8c2e-4666-99fd-9af50b8a1fb9" providerId="ADAL" clId="{C9B4F2AC-955B-48E3-BFDD-A0A8E98C5537}" dt="2022-07-16T12:38:40.776" v="6363" actId="478"/>
          <ac:spMkLst>
            <pc:docMk/>
            <pc:sldMk cId="1868050574" sldId="857"/>
            <ac:spMk id="7" creationId="{DB27719C-86EF-40F1-486B-28A474024588}"/>
          </ac:spMkLst>
        </pc:spChg>
        <pc:spChg chg="add mod">
          <ac:chgData name="Aurore COLIN" userId="2b796b35-8c2e-4666-99fd-9af50b8a1fb9" providerId="ADAL" clId="{C9B4F2AC-955B-48E3-BFDD-A0A8E98C5537}" dt="2022-07-19T09:35:16.836" v="7346" actId="1076"/>
          <ac:spMkLst>
            <pc:docMk/>
            <pc:sldMk cId="1868050574" sldId="857"/>
            <ac:spMk id="8" creationId="{C16C9EAB-CF26-AC33-806A-27B0EBB4F215}"/>
          </ac:spMkLst>
        </pc:spChg>
        <pc:spChg chg="add del mod">
          <ac:chgData name="Aurore COLIN" userId="2b796b35-8c2e-4666-99fd-9af50b8a1fb9" providerId="ADAL" clId="{C9B4F2AC-955B-48E3-BFDD-A0A8E98C5537}" dt="2022-07-19T09:38:55.901" v="7410" actId="478"/>
          <ac:spMkLst>
            <pc:docMk/>
            <pc:sldMk cId="1868050574" sldId="857"/>
            <ac:spMk id="9" creationId="{782AD250-DE49-F50B-48B6-EBEAB2B7688E}"/>
          </ac:spMkLst>
        </pc:spChg>
        <pc:spChg chg="mod">
          <ac:chgData name="Aurore COLIN" userId="2b796b35-8c2e-4666-99fd-9af50b8a1fb9" providerId="ADAL" clId="{C9B4F2AC-955B-48E3-BFDD-A0A8E98C5537}" dt="2022-07-19T09:39:07.148" v="7417" actId="1035"/>
          <ac:spMkLst>
            <pc:docMk/>
            <pc:sldMk cId="1868050574" sldId="857"/>
            <ac:spMk id="11" creationId="{18F464D3-0EEE-7994-3B35-566961E5C0CC}"/>
          </ac:spMkLst>
        </pc:spChg>
        <pc:spChg chg="mod">
          <ac:chgData name="Aurore COLIN" userId="2b796b35-8c2e-4666-99fd-9af50b8a1fb9" providerId="ADAL" clId="{C9B4F2AC-955B-48E3-BFDD-A0A8E98C5537}" dt="2022-07-19T09:39:02.156" v="7412" actId="1076"/>
          <ac:spMkLst>
            <pc:docMk/>
            <pc:sldMk cId="1868050574" sldId="857"/>
            <ac:spMk id="12" creationId="{E9813238-26AE-E605-C671-3E10D36E4407}"/>
          </ac:spMkLst>
        </pc:spChg>
        <pc:spChg chg="mod">
          <ac:chgData name="Aurore COLIN" userId="2b796b35-8c2e-4666-99fd-9af50b8a1fb9" providerId="ADAL" clId="{C9B4F2AC-955B-48E3-BFDD-A0A8E98C5537}" dt="2022-07-19T09:35:26.845" v="7347" actId="20577"/>
          <ac:spMkLst>
            <pc:docMk/>
            <pc:sldMk cId="1868050574" sldId="857"/>
            <ac:spMk id="17" creationId="{F950A4A4-CFFD-D5BF-4420-E5873A3E5154}"/>
          </ac:spMkLst>
        </pc:spChg>
        <pc:graphicFrameChg chg="mod modGraphic">
          <ac:chgData name="Aurore COLIN" userId="2b796b35-8c2e-4666-99fd-9af50b8a1fb9" providerId="ADAL" clId="{C9B4F2AC-955B-48E3-BFDD-A0A8E98C5537}" dt="2022-07-19T09:38:30.188" v="7400" actId="1076"/>
          <ac:graphicFrameMkLst>
            <pc:docMk/>
            <pc:sldMk cId="1868050574" sldId="857"/>
            <ac:graphicFrameMk id="4" creationId="{7EF3F298-32BD-6074-8E2A-B30464479BE0}"/>
          </ac:graphicFrameMkLst>
        </pc:graphicFrameChg>
      </pc:sldChg>
      <pc:sldChg chg="modSp mod">
        <pc:chgData name="Aurore COLIN" userId="2b796b35-8c2e-4666-99fd-9af50b8a1fb9" providerId="ADAL" clId="{C9B4F2AC-955B-48E3-BFDD-A0A8E98C5537}" dt="2022-07-28T16:48:01.217" v="8322" actId="14100"/>
        <pc:sldMkLst>
          <pc:docMk/>
          <pc:sldMk cId="568909046" sldId="861"/>
        </pc:sldMkLst>
        <pc:spChg chg="mod">
          <ac:chgData name="Aurore COLIN" userId="2b796b35-8c2e-4666-99fd-9af50b8a1fb9" providerId="ADAL" clId="{C9B4F2AC-955B-48E3-BFDD-A0A8E98C5537}" dt="2022-07-28T16:48:01.217" v="8322" actId="14100"/>
          <ac:spMkLst>
            <pc:docMk/>
            <pc:sldMk cId="568909046" sldId="861"/>
            <ac:spMk id="2" creationId="{B9F936DA-100B-B217-1444-21CA5E4008DF}"/>
          </ac:spMkLst>
        </pc:spChg>
        <pc:graphicFrameChg chg="mod modGraphic">
          <ac:chgData name="Aurore COLIN" userId="2b796b35-8c2e-4666-99fd-9af50b8a1fb9" providerId="ADAL" clId="{C9B4F2AC-955B-48E3-BFDD-A0A8E98C5537}" dt="2022-07-28T16:47:45.044" v="8320" actId="14100"/>
          <ac:graphicFrameMkLst>
            <pc:docMk/>
            <pc:sldMk cId="568909046" sldId="861"/>
            <ac:graphicFrameMk id="8" creationId="{D9C3813C-333E-4A9C-2B17-6269EB1431FD}"/>
          </ac:graphicFrameMkLst>
        </pc:graphicFrameChg>
      </pc:sldChg>
      <pc:sldChg chg="modSp mod">
        <pc:chgData name="Aurore COLIN" userId="2b796b35-8c2e-4666-99fd-9af50b8a1fb9" providerId="ADAL" clId="{C9B4F2AC-955B-48E3-BFDD-A0A8E98C5537}" dt="2022-07-28T16:57:39.687" v="8338" actId="20577"/>
        <pc:sldMkLst>
          <pc:docMk/>
          <pc:sldMk cId="190232005" sldId="868"/>
        </pc:sldMkLst>
        <pc:graphicFrameChg chg="modGraphic">
          <ac:chgData name="Aurore COLIN" userId="2b796b35-8c2e-4666-99fd-9af50b8a1fb9" providerId="ADAL" clId="{C9B4F2AC-955B-48E3-BFDD-A0A8E98C5537}" dt="2022-07-28T16:57:39.687" v="8338" actId="20577"/>
          <ac:graphicFrameMkLst>
            <pc:docMk/>
            <pc:sldMk cId="190232005" sldId="868"/>
            <ac:graphicFrameMk id="3" creationId="{9F54541A-2853-963B-BE7D-C00C50DA820A}"/>
          </ac:graphicFrameMkLst>
        </pc:graphicFrameChg>
      </pc:sldChg>
      <pc:sldChg chg="add">
        <pc:chgData name="Aurore COLIN" userId="2b796b35-8c2e-4666-99fd-9af50b8a1fb9" providerId="ADAL" clId="{C9B4F2AC-955B-48E3-BFDD-A0A8E98C5537}" dt="2022-07-28T15:04:55.435" v="8229"/>
        <pc:sldMkLst>
          <pc:docMk/>
          <pc:sldMk cId="3439486131" sldId="869"/>
        </pc:sldMkLst>
      </pc:sldChg>
      <pc:sldChg chg="modSp add mod">
        <pc:chgData name="Aurore COLIN" userId="2b796b35-8c2e-4666-99fd-9af50b8a1fb9" providerId="ADAL" clId="{C9B4F2AC-955B-48E3-BFDD-A0A8E98C5537}" dt="2022-07-28T16:32:05.805" v="8315" actId="20577"/>
        <pc:sldMkLst>
          <pc:docMk/>
          <pc:sldMk cId="339891122" sldId="870"/>
        </pc:sldMkLst>
        <pc:spChg chg="mod">
          <ac:chgData name="Aurore COLIN" userId="2b796b35-8c2e-4666-99fd-9af50b8a1fb9" providerId="ADAL" clId="{C9B4F2AC-955B-48E3-BFDD-A0A8E98C5537}" dt="2022-07-28T16:32:05.805" v="8315" actId="20577"/>
          <ac:spMkLst>
            <pc:docMk/>
            <pc:sldMk cId="339891122" sldId="870"/>
            <ac:spMk id="2" creationId="{D2ADEA0D-A880-112F-7502-88BA7B82AE48}"/>
          </ac:spMkLst>
        </pc:spChg>
      </pc:sldChg>
      <pc:sldChg chg="add">
        <pc:chgData name="Aurore COLIN" userId="2b796b35-8c2e-4666-99fd-9af50b8a1fb9" providerId="ADAL" clId="{C9B4F2AC-955B-48E3-BFDD-A0A8E98C5537}" dt="2022-07-28T15:04:55.435" v="8229"/>
        <pc:sldMkLst>
          <pc:docMk/>
          <pc:sldMk cId="1487979323" sldId="871"/>
        </pc:sldMkLst>
      </pc:sldChg>
      <pc:sldChg chg="add">
        <pc:chgData name="Aurore COLIN" userId="2b796b35-8c2e-4666-99fd-9af50b8a1fb9" providerId="ADAL" clId="{C9B4F2AC-955B-48E3-BFDD-A0A8E98C5537}" dt="2022-07-28T15:04:55.435" v="8229"/>
        <pc:sldMkLst>
          <pc:docMk/>
          <pc:sldMk cId="943020007" sldId="872"/>
        </pc:sldMkLst>
      </pc:sldChg>
      <pc:sldChg chg="add">
        <pc:chgData name="Aurore COLIN" userId="2b796b35-8c2e-4666-99fd-9af50b8a1fb9" providerId="ADAL" clId="{C9B4F2AC-955B-48E3-BFDD-A0A8E98C5537}" dt="2022-07-28T15:04:55.435" v="8229"/>
        <pc:sldMkLst>
          <pc:docMk/>
          <pc:sldMk cId="1614103470" sldId="873"/>
        </pc:sldMkLst>
      </pc:sldChg>
      <pc:sldChg chg="add">
        <pc:chgData name="Aurore COLIN" userId="2b796b35-8c2e-4666-99fd-9af50b8a1fb9" providerId="ADAL" clId="{C9B4F2AC-955B-48E3-BFDD-A0A8E98C5537}" dt="2022-07-28T15:04:55.435" v="8229"/>
        <pc:sldMkLst>
          <pc:docMk/>
          <pc:sldMk cId="2541805010" sldId="874"/>
        </pc:sldMkLst>
      </pc:sldChg>
      <pc:sldChg chg="add">
        <pc:chgData name="Aurore COLIN" userId="2b796b35-8c2e-4666-99fd-9af50b8a1fb9" providerId="ADAL" clId="{C9B4F2AC-955B-48E3-BFDD-A0A8E98C5537}" dt="2022-07-28T15:04:55.435" v="8229"/>
        <pc:sldMkLst>
          <pc:docMk/>
          <pc:sldMk cId="1804147515" sldId="875"/>
        </pc:sldMkLst>
      </pc:sldChg>
      <pc:sldChg chg="add">
        <pc:chgData name="Aurore COLIN" userId="2b796b35-8c2e-4666-99fd-9af50b8a1fb9" providerId="ADAL" clId="{C9B4F2AC-955B-48E3-BFDD-A0A8E98C5537}" dt="2022-07-28T15:04:55.435" v="8229"/>
        <pc:sldMkLst>
          <pc:docMk/>
          <pc:sldMk cId="1263176516" sldId="876"/>
        </pc:sldMkLst>
      </pc:sldChg>
      <pc:sldChg chg="modSp add mod">
        <pc:chgData name="Aurore COLIN" userId="2b796b35-8c2e-4666-99fd-9af50b8a1fb9" providerId="ADAL" clId="{C9B4F2AC-955B-48E3-BFDD-A0A8E98C5537}" dt="2022-08-02T21:49:15.605" v="14190" actId="20577"/>
        <pc:sldMkLst>
          <pc:docMk/>
          <pc:sldMk cId="936722852" sldId="878"/>
        </pc:sldMkLst>
        <pc:spChg chg="mod">
          <ac:chgData name="Aurore COLIN" userId="2b796b35-8c2e-4666-99fd-9af50b8a1fb9" providerId="ADAL" clId="{C9B4F2AC-955B-48E3-BFDD-A0A8E98C5537}" dt="2022-08-02T21:49:15.605" v="14190" actId="20577"/>
          <ac:spMkLst>
            <pc:docMk/>
            <pc:sldMk cId="936722852" sldId="878"/>
            <ac:spMk id="2" creationId="{D7C87E15-96E0-1AB1-4FF7-062301166698}"/>
          </ac:spMkLst>
        </pc:spChg>
      </pc:sldChg>
      <pc:sldChg chg="modSp add del mod">
        <pc:chgData name="Aurore COLIN" userId="2b796b35-8c2e-4666-99fd-9af50b8a1fb9" providerId="ADAL" clId="{C9B4F2AC-955B-48E3-BFDD-A0A8E98C5537}" dt="2022-08-02T21:37:13.824" v="12356" actId="2696"/>
        <pc:sldMkLst>
          <pc:docMk/>
          <pc:sldMk cId="48122333" sldId="879"/>
        </pc:sldMkLst>
        <pc:spChg chg="mod">
          <ac:chgData name="Aurore COLIN" userId="2b796b35-8c2e-4666-99fd-9af50b8a1fb9" providerId="ADAL" clId="{C9B4F2AC-955B-48E3-BFDD-A0A8E98C5537}" dt="2022-08-02T21:37:08.881" v="12355" actId="6549"/>
          <ac:spMkLst>
            <pc:docMk/>
            <pc:sldMk cId="48122333" sldId="879"/>
            <ac:spMk id="2" creationId="{D7C87E15-96E0-1AB1-4FF7-062301166698}"/>
          </ac:spMkLst>
        </pc:spChg>
      </pc:sldChg>
      <pc:sldChg chg="addSp delSp modSp add mod">
        <pc:chgData name="Aurore COLIN" userId="2b796b35-8c2e-4666-99fd-9af50b8a1fb9" providerId="ADAL" clId="{C9B4F2AC-955B-48E3-BFDD-A0A8E98C5537}" dt="2022-08-02T21:51:05.917" v="14426" actId="21"/>
        <pc:sldMkLst>
          <pc:docMk/>
          <pc:sldMk cId="1050532710" sldId="880"/>
        </pc:sldMkLst>
        <pc:spChg chg="mod">
          <ac:chgData name="Aurore COLIN" userId="2b796b35-8c2e-4666-99fd-9af50b8a1fb9" providerId="ADAL" clId="{C9B4F2AC-955B-48E3-BFDD-A0A8E98C5537}" dt="2022-08-02T21:50:52.043" v="14424" actId="20577"/>
          <ac:spMkLst>
            <pc:docMk/>
            <pc:sldMk cId="1050532710" sldId="880"/>
            <ac:spMk id="2" creationId="{D7C87E15-96E0-1AB1-4FF7-062301166698}"/>
          </ac:spMkLst>
        </pc:spChg>
        <pc:spChg chg="add del">
          <ac:chgData name="Aurore COLIN" userId="2b796b35-8c2e-4666-99fd-9af50b8a1fb9" providerId="ADAL" clId="{C9B4F2AC-955B-48E3-BFDD-A0A8E98C5537}" dt="2022-08-02T21:51:05.917" v="14426" actId="21"/>
          <ac:spMkLst>
            <pc:docMk/>
            <pc:sldMk cId="1050532710" sldId="880"/>
            <ac:spMk id="3" creationId="{B9BED7BF-9B13-23F4-4724-662F10313986}"/>
          </ac:spMkLst>
        </pc:spChg>
      </pc:sldChg>
      <pc:sldChg chg="modSp add mod">
        <pc:chgData name="Aurore COLIN" userId="2b796b35-8c2e-4666-99fd-9af50b8a1fb9" providerId="ADAL" clId="{C9B4F2AC-955B-48E3-BFDD-A0A8E98C5537}" dt="2022-08-02T21:55:40.708" v="15240" actId="20577"/>
        <pc:sldMkLst>
          <pc:docMk/>
          <pc:sldMk cId="168978121" sldId="881"/>
        </pc:sldMkLst>
        <pc:spChg chg="mod">
          <ac:chgData name="Aurore COLIN" userId="2b796b35-8c2e-4666-99fd-9af50b8a1fb9" providerId="ADAL" clId="{C9B4F2AC-955B-48E3-BFDD-A0A8E98C5537}" dt="2022-08-02T21:55:40.708" v="15240" actId="20577"/>
          <ac:spMkLst>
            <pc:docMk/>
            <pc:sldMk cId="168978121" sldId="881"/>
            <ac:spMk id="2" creationId="{D7C87E15-96E0-1AB1-4FF7-062301166698}"/>
          </ac:spMkLst>
        </pc:spChg>
      </pc:sldChg>
      <pc:sldChg chg="modSp add mod">
        <pc:chgData name="Aurore COLIN" userId="2b796b35-8c2e-4666-99fd-9af50b8a1fb9" providerId="ADAL" clId="{C9B4F2AC-955B-48E3-BFDD-A0A8E98C5537}" dt="2022-08-02T21:50:40.059" v="14410" actId="20577"/>
        <pc:sldMkLst>
          <pc:docMk/>
          <pc:sldMk cId="2313849144" sldId="882"/>
        </pc:sldMkLst>
        <pc:spChg chg="mod">
          <ac:chgData name="Aurore COLIN" userId="2b796b35-8c2e-4666-99fd-9af50b8a1fb9" providerId="ADAL" clId="{C9B4F2AC-955B-48E3-BFDD-A0A8E98C5537}" dt="2022-08-02T21:50:40.059" v="14410" actId="20577"/>
          <ac:spMkLst>
            <pc:docMk/>
            <pc:sldMk cId="2313849144" sldId="882"/>
            <ac:spMk id="2" creationId="{D7C87E15-96E0-1AB1-4FF7-062301166698}"/>
          </ac:spMkLst>
        </pc:spChg>
      </pc:sldChg>
      <pc:sldChg chg="modSp add mod">
        <pc:chgData name="Aurore COLIN" userId="2b796b35-8c2e-4666-99fd-9af50b8a1fb9" providerId="ADAL" clId="{C9B4F2AC-955B-48E3-BFDD-A0A8E98C5537}" dt="2022-08-02T21:52:44.494" v="14609" actId="20577"/>
        <pc:sldMkLst>
          <pc:docMk/>
          <pc:sldMk cId="3555149107" sldId="883"/>
        </pc:sldMkLst>
        <pc:spChg chg="mod">
          <ac:chgData name="Aurore COLIN" userId="2b796b35-8c2e-4666-99fd-9af50b8a1fb9" providerId="ADAL" clId="{C9B4F2AC-955B-48E3-BFDD-A0A8E98C5537}" dt="2022-08-02T21:52:44.494" v="14609" actId="20577"/>
          <ac:spMkLst>
            <pc:docMk/>
            <pc:sldMk cId="3555149107" sldId="883"/>
            <ac:spMk id="2" creationId="{D7C87E15-96E0-1AB1-4FF7-062301166698}"/>
          </ac:spMkLst>
        </pc:spChg>
      </pc:sldChg>
    </pc:docChg>
  </pc:docChgLst>
  <pc:docChgLst>
    <pc:chgData name="Aurore COLIN" userId="2b796b35-8c2e-4666-99fd-9af50b8a1fb9" providerId="ADAL" clId="{52AAA09F-5B7F-4789-BFDC-CC8173457FE3}"/>
    <pc:docChg chg="undo custSel delSld modSld">
      <pc:chgData name="Aurore COLIN" userId="2b796b35-8c2e-4666-99fd-9af50b8a1fb9" providerId="ADAL" clId="{52AAA09F-5B7F-4789-BFDC-CC8173457FE3}" dt="2023-04-13T10:10:48.174" v="3084" actId="20577"/>
      <pc:docMkLst>
        <pc:docMk/>
      </pc:docMkLst>
      <pc:sldChg chg="addSp modSp mod">
        <pc:chgData name="Aurore COLIN" userId="2b796b35-8c2e-4666-99fd-9af50b8a1fb9" providerId="ADAL" clId="{52AAA09F-5B7F-4789-BFDC-CC8173457FE3}" dt="2023-04-11T16:07:44.730" v="216" actId="20577"/>
        <pc:sldMkLst>
          <pc:docMk/>
          <pc:sldMk cId="2626431813" sldId="343"/>
        </pc:sldMkLst>
        <pc:spChg chg="mod">
          <ac:chgData name="Aurore COLIN" userId="2b796b35-8c2e-4666-99fd-9af50b8a1fb9" providerId="ADAL" clId="{52AAA09F-5B7F-4789-BFDC-CC8173457FE3}" dt="2023-04-03T13:24:45.917" v="109" actId="20577"/>
          <ac:spMkLst>
            <pc:docMk/>
            <pc:sldMk cId="2626431813" sldId="343"/>
            <ac:spMk id="2" creationId="{00000000-0000-0000-0000-000000000000}"/>
          </ac:spMkLst>
        </pc:spChg>
        <pc:spChg chg="add mod">
          <ac:chgData name="Aurore COLIN" userId="2b796b35-8c2e-4666-99fd-9af50b8a1fb9" providerId="ADAL" clId="{52AAA09F-5B7F-4789-BFDC-CC8173457FE3}" dt="2023-04-03T13:25:29.158" v="160" actId="20577"/>
          <ac:spMkLst>
            <pc:docMk/>
            <pc:sldMk cId="2626431813" sldId="343"/>
            <ac:spMk id="3" creationId="{976787B6-620F-CE1A-F308-72ACC2CCE519}"/>
          </ac:spMkLst>
        </pc:spChg>
        <pc:spChg chg="mod">
          <ac:chgData name="Aurore COLIN" userId="2b796b35-8c2e-4666-99fd-9af50b8a1fb9" providerId="ADAL" clId="{52AAA09F-5B7F-4789-BFDC-CC8173457FE3}" dt="2023-04-11T16:07:44.730" v="216" actId="20577"/>
          <ac:spMkLst>
            <pc:docMk/>
            <pc:sldMk cId="2626431813" sldId="343"/>
            <ac:spMk id="7" creationId="{E98FD918-8831-4287-8C38-9992362A062D}"/>
          </ac:spMkLst>
        </pc:spChg>
      </pc:sldChg>
      <pc:sldChg chg="modSp mod">
        <pc:chgData name="Aurore COLIN" userId="2b796b35-8c2e-4666-99fd-9af50b8a1fb9" providerId="ADAL" clId="{52AAA09F-5B7F-4789-BFDC-CC8173457FE3}" dt="2023-04-11T16:18:29.594" v="316"/>
        <pc:sldMkLst>
          <pc:docMk/>
          <pc:sldMk cId="3083485958" sldId="354"/>
        </pc:sldMkLst>
        <pc:spChg chg="mod">
          <ac:chgData name="Aurore COLIN" userId="2b796b35-8c2e-4666-99fd-9af50b8a1fb9" providerId="ADAL" clId="{52AAA09F-5B7F-4789-BFDC-CC8173457FE3}" dt="2023-04-11T16:18:29.594" v="316"/>
          <ac:spMkLst>
            <pc:docMk/>
            <pc:sldMk cId="3083485958" sldId="354"/>
            <ac:spMk id="10" creationId="{82F48431-C622-7C28-5C53-EE2AB14B7D70}"/>
          </ac:spMkLst>
        </pc:spChg>
      </pc:sldChg>
      <pc:sldChg chg="modSp mod">
        <pc:chgData name="Aurore COLIN" userId="2b796b35-8c2e-4666-99fd-9af50b8a1fb9" providerId="ADAL" clId="{52AAA09F-5B7F-4789-BFDC-CC8173457FE3}" dt="2023-04-13T09:29:08.316" v="1974" actId="20577"/>
        <pc:sldMkLst>
          <pc:docMk/>
          <pc:sldMk cId="3581646446" sldId="367"/>
        </pc:sldMkLst>
        <pc:graphicFrameChg chg="modGraphic">
          <ac:chgData name="Aurore COLIN" userId="2b796b35-8c2e-4666-99fd-9af50b8a1fb9" providerId="ADAL" clId="{52AAA09F-5B7F-4789-BFDC-CC8173457FE3}" dt="2023-04-13T09:29:08.316" v="1974" actId="20577"/>
          <ac:graphicFrameMkLst>
            <pc:docMk/>
            <pc:sldMk cId="3581646446" sldId="367"/>
            <ac:graphicFrameMk id="2" creationId="{C91041E2-FD02-1D34-CE14-C1AB81393778}"/>
          </ac:graphicFrameMkLst>
        </pc:graphicFrameChg>
      </pc:sldChg>
      <pc:sldChg chg="modSp mod">
        <pc:chgData name="Aurore COLIN" userId="2b796b35-8c2e-4666-99fd-9af50b8a1fb9" providerId="ADAL" clId="{52AAA09F-5B7F-4789-BFDC-CC8173457FE3}" dt="2023-04-11T16:16:08.581" v="304" actId="20577"/>
        <pc:sldMkLst>
          <pc:docMk/>
          <pc:sldMk cId="1045585562" sldId="370"/>
        </pc:sldMkLst>
        <pc:spChg chg="mod">
          <ac:chgData name="Aurore COLIN" userId="2b796b35-8c2e-4666-99fd-9af50b8a1fb9" providerId="ADAL" clId="{52AAA09F-5B7F-4789-BFDC-CC8173457FE3}" dt="2023-04-11T16:16:08.581" v="304" actId="20577"/>
          <ac:spMkLst>
            <pc:docMk/>
            <pc:sldMk cId="1045585562" sldId="370"/>
            <ac:spMk id="3" creationId="{00000000-0000-0000-0000-000000000000}"/>
          </ac:spMkLst>
        </pc:spChg>
      </pc:sldChg>
      <pc:sldChg chg="modSp mod">
        <pc:chgData name="Aurore COLIN" userId="2b796b35-8c2e-4666-99fd-9af50b8a1fb9" providerId="ADAL" clId="{52AAA09F-5B7F-4789-BFDC-CC8173457FE3}" dt="2023-04-12T14:48:22.391" v="317" actId="20577"/>
        <pc:sldMkLst>
          <pc:docMk/>
          <pc:sldMk cId="2654440478" sldId="371"/>
        </pc:sldMkLst>
        <pc:graphicFrameChg chg="modGraphic">
          <ac:chgData name="Aurore COLIN" userId="2b796b35-8c2e-4666-99fd-9af50b8a1fb9" providerId="ADAL" clId="{52AAA09F-5B7F-4789-BFDC-CC8173457FE3}" dt="2023-04-12T14:48:22.391" v="317" actId="20577"/>
          <ac:graphicFrameMkLst>
            <pc:docMk/>
            <pc:sldMk cId="2654440478" sldId="371"/>
            <ac:graphicFrameMk id="2" creationId="{C91041E2-FD02-1D34-CE14-C1AB81393778}"/>
          </ac:graphicFrameMkLst>
        </pc:graphicFrameChg>
      </pc:sldChg>
      <pc:sldChg chg="modSp mod">
        <pc:chgData name="Aurore COLIN" userId="2b796b35-8c2e-4666-99fd-9af50b8a1fb9" providerId="ADAL" clId="{52AAA09F-5B7F-4789-BFDC-CC8173457FE3}" dt="2023-04-13T09:49:29.741" v="2716" actId="20577"/>
        <pc:sldMkLst>
          <pc:docMk/>
          <pc:sldMk cId="358976194" sldId="380"/>
        </pc:sldMkLst>
        <pc:spChg chg="mod">
          <ac:chgData name="Aurore COLIN" userId="2b796b35-8c2e-4666-99fd-9af50b8a1fb9" providerId="ADAL" clId="{52AAA09F-5B7F-4789-BFDC-CC8173457FE3}" dt="2023-04-13T09:49:29.741" v="2716" actId="20577"/>
          <ac:spMkLst>
            <pc:docMk/>
            <pc:sldMk cId="358976194" sldId="380"/>
            <ac:spMk id="4" creationId="{26D2EAF7-BCAE-5A25-E4EC-A9DC0304DB55}"/>
          </ac:spMkLst>
        </pc:spChg>
      </pc:sldChg>
      <pc:sldChg chg="modSp mod">
        <pc:chgData name="Aurore COLIN" userId="2b796b35-8c2e-4666-99fd-9af50b8a1fb9" providerId="ADAL" clId="{52AAA09F-5B7F-4789-BFDC-CC8173457FE3}" dt="2023-04-13T09:51:42.955" v="2804" actId="20577"/>
        <pc:sldMkLst>
          <pc:docMk/>
          <pc:sldMk cId="219861334" sldId="385"/>
        </pc:sldMkLst>
        <pc:graphicFrameChg chg="modGraphic">
          <ac:chgData name="Aurore COLIN" userId="2b796b35-8c2e-4666-99fd-9af50b8a1fb9" providerId="ADAL" clId="{52AAA09F-5B7F-4789-BFDC-CC8173457FE3}" dt="2023-04-13T09:51:42.955" v="2804" actId="20577"/>
          <ac:graphicFrameMkLst>
            <pc:docMk/>
            <pc:sldMk cId="219861334" sldId="385"/>
            <ac:graphicFrameMk id="2" creationId="{C91041E2-FD02-1D34-CE14-C1AB81393778}"/>
          </ac:graphicFrameMkLst>
        </pc:graphicFrameChg>
      </pc:sldChg>
      <pc:sldChg chg="modSp mod">
        <pc:chgData name="Aurore COLIN" userId="2b796b35-8c2e-4666-99fd-9af50b8a1fb9" providerId="ADAL" clId="{52AAA09F-5B7F-4789-BFDC-CC8173457FE3}" dt="2023-04-13T09:56:37.125" v="2818" actId="20577"/>
        <pc:sldMkLst>
          <pc:docMk/>
          <pc:sldMk cId="1885160304" sldId="386"/>
        </pc:sldMkLst>
        <pc:graphicFrameChg chg="modGraphic">
          <ac:chgData name="Aurore COLIN" userId="2b796b35-8c2e-4666-99fd-9af50b8a1fb9" providerId="ADAL" clId="{52AAA09F-5B7F-4789-BFDC-CC8173457FE3}" dt="2023-04-13T09:56:37.125" v="2818" actId="20577"/>
          <ac:graphicFrameMkLst>
            <pc:docMk/>
            <pc:sldMk cId="1885160304" sldId="386"/>
            <ac:graphicFrameMk id="2" creationId="{C91041E2-FD02-1D34-CE14-C1AB81393778}"/>
          </ac:graphicFrameMkLst>
        </pc:graphicFrameChg>
      </pc:sldChg>
      <pc:sldChg chg="modSp mod">
        <pc:chgData name="Aurore COLIN" userId="2b796b35-8c2e-4666-99fd-9af50b8a1fb9" providerId="ADAL" clId="{52AAA09F-5B7F-4789-BFDC-CC8173457FE3}" dt="2023-04-13T10:10:48.174" v="3084" actId="20577"/>
        <pc:sldMkLst>
          <pc:docMk/>
          <pc:sldMk cId="742401334" sldId="741"/>
        </pc:sldMkLst>
        <pc:spChg chg="mod">
          <ac:chgData name="Aurore COLIN" userId="2b796b35-8c2e-4666-99fd-9af50b8a1fb9" providerId="ADAL" clId="{52AAA09F-5B7F-4789-BFDC-CC8173457FE3}" dt="2023-04-13T09:15:28.573" v="1205" actId="20577"/>
          <ac:spMkLst>
            <pc:docMk/>
            <pc:sldMk cId="742401334" sldId="741"/>
            <ac:spMk id="7" creationId="{BB372AFF-9911-E375-AE43-B3BD53D1DD54}"/>
          </ac:spMkLst>
        </pc:spChg>
        <pc:spChg chg="mod">
          <ac:chgData name="Aurore COLIN" userId="2b796b35-8c2e-4666-99fd-9af50b8a1fb9" providerId="ADAL" clId="{52AAA09F-5B7F-4789-BFDC-CC8173457FE3}" dt="2023-04-13T09:31:02.918" v="2012" actId="20577"/>
          <ac:spMkLst>
            <pc:docMk/>
            <pc:sldMk cId="742401334" sldId="741"/>
            <ac:spMk id="10" creationId="{646C6FF3-8E17-0D1F-5924-6936D828C536}"/>
          </ac:spMkLst>
        </pc:spChg>
        <pc:spChg chg="mod">
          <ac:chgData name="Aurore COLIN" userId="2b796b35-8c2e-4666-99fd-9af50b8a1fb9" providerId="ADAL" clId="{52AAA09F-5B7F-4789-BFDC-CC8173457FE3}" dt="2023-04-13T10:10:48.174" v="3084" actId="20577"/>
          <ac:spMkLst>
            <pc:docMk/>
            <pc:sldMk cId="742401334" sldId="741"/>
            <ac:spMk id="11" creationId="{D1E7147C-946E-1252-2FE8-4EBB448FBBEC}"/>
          </ac:spMkLst>
        </pc:spChg>
      </pc:sldChg>
      <pc:sldChg chg="modSp mod">
        <pc:chgData name="Aurore COLIN" userId="2b796b35-8c2e-4666-99fd-9af50b8a1fb9" providerId="ADAL" clId="{52AAA09F-5B7F-4789-BFDC-CC8173457FE3}" dt="2023-04-13T09:08:21.726" v="429" actId="20577"/>
        <pc:sldMkLst>
          <pc:docMk/>
          <pc:sldMk cId="2314073040" sldId="742"/>
        </pc:sldMkLst>
        <pc:spChg chg="mod">
          <ac:chgData name="Aurore COLIN" userId="2b796b35-8c2e-4666-99fd-9af50b8a1fb9" providerId="ADAL" clId="{52AAA09F-5B7F-4789-BFDC-CC8173457FE3}" dt="2023-04-13T09:08:14.423" v="425" actId="1076"/>
          <ac:spMkLst>
            <pc:docMk/>
            <pc:sldMk cId="2314073040" sldId="742"/>
            <ac:spMk id="8" creationId="{76FF8074-827A-D3E7-63EA-77BAED590B0D}"/>
          </ac:spMkLst>
        </pc:spChg>
        <pc:spChg chg="mod">
          <ac:chgData name="Aurore COLIN" userId="2b796b35-8c2e-4666-99fd-9af50b8a1fb9" providerId="ADAL" clId="{52AAA09F-5B7F-4789-BFDC-CC8173457FE3}" dt="2023-04-13T09:08:21.726" v="429" actId="20577"/>
          <ac:spMkLst>
            <pc:docMk/>
            <pc:sldMk cId="2314073040" sldId="742"/>
            <ac:spMk id="13" creationId="{D48FCCAA-CBE7-2A70-8358-5B1C99BB4C02}"/>
          </ac:spMkLst>
        </pc:spChg>
      </pc:sldChg>
      <pc:sldChg chg="modSp mod">
        <pc:chgData name="Aurore COLIN" userId="2b796b35-8c2e-4666-99fd-9af50b8a1fb9" providerId="ADAL" clId="{52AAA09F-5B7F-4789-BFDC-CC8173457FE3}" dt="2023-04-13T09:57:53.850" v="2831" actId="20577"/>
        <pc:sldMkLst>
          <pc:docMk/>
          <pc:sldMk cId="3283713152" sldId="786"/>
        </pc:sldMkLst>
        <pc:spChg chg="mod">
          <ac:chgData name="Aurore COLIN" userId="2b796b35-8c2e-4666-99fd-9af50b8a1fb9" providerId="ADAL" clId="{52AAA09F-5B7F-4789-BFDC-CC8173457FE3}" dt="2023-04-13T09:57:53.850" v="2831" actId="20577"/>
          <ac:spMkLst>
            <pc:docMk/>
            <pc:sldMk cId="3283713152" sldId="786"/>
            <ac:spMk id="2" creationId="{DF35B728-1B0C-C97E-705B-6EB3A17F1D9D}"/>
          </ac:spMkLst>
        </pc:spChg>
        <pc:spChg chg="mod">
          <ac:chgData name="Aurore COLIN" userId="2b796b35-8c2e-4666-99fd-9af50b8a1fb9" providerId="ADAL" clId="{52AAA09F-5B7F-4789-BFDC-CC8173457FE3}" dt="2023-04-13T09:57:44.839" v="2820" actId="20577"/>
          <ac:spMkLst>
            <pc:docMk/>
            <pc:sldMk cId="3283713152" sldId="786"/>
            <ac:spMk id="9" creationId="{6B03A206-923C-68AF-017C-32DD2855F74C}"/>
          </ac:spMkLst>
        </pc:spChg>
        <pc:graphicFrameChg chg="mod">
          <ac:chgData name="Aurore COLIN" userId="2b796b35-8c2e-4666-99fd-9af50b8a1fb9" providerId="ADAL" clId="{52AAA09F-5B7F-4789-BFDC-CC8173457FE3}" dt="2023-04-13T09:57:28.556" v="2819" actId="1076"/>
          <ac:graphicFrameMkLst>
            <pc:docMk/>
            <pc:sldMk cId="3283713152" sldId="786"/>
            <ac:graphicFrameMk id="7" creationId="{4CF87E8A-C676-B0C3-6E6A-37F2D465ED69}"/>
          </ac:graphicFrameMkLst>
        </pc:graphicFrameChg>
      </pc:sldChg>
      <pc:sldChg chg="modSp mod modNotesTx">
        <pc:chgData name="Aurore COLIN" userId="2b796b35-8c2e-4666-99fd-9af50b8a1fb9" providerId="ADAL" clId="{52AAA09F-5B7F-4789-BFDC-CC8173457FE3}" dt="2023-04-13T10:00:29.178" v="2884" actId="1035"/>
        <pc:sldMkLst>
          <pc:docMk/>
          <pc:sldMk cId="4064801425" sldId="787"/>
        </pc:sldMkLst>
        <pc:spChg chg="mod">
          <ac:chgData name="Aurore COLIN" userId="2b796b35-8c2e-4666-99fd-9af50b8a1fb9" providerId="ADAL" clId="{52AAA09F-5B7F-4789-BFDC-CC8173457FE3}" dt="2023-04-13T09:59:50.523" v="2864" actId="1036"/>
          <ac:spMkLst>
            <pc:docMk/>
            <pc:sldMk cId="4064801425" sldId="787"/>
            <ac:spMk id="13" creationId="{93917890-3AF5-EE82-3F42-F9D9E2B88654}"/>
          </ac:spMkLst>
        </pc:spChg>
        <pc:spChg chg="mod">
          <ac:chgData name="Aurore COLIN" userId="2b796b35-8c2e-4666-99fd-9af50b8a1fb9" providerId="ADAL" clId="{52AAA09F-5B7F-4789-BFDC-CC8173457FE3}" dt="2023-04-13T10:00:29.178" v="2884" actId="1035"/>
          <ac:spMkLst>
            <pc:docMk/>
            <pc:sldMk cId="4064801425" sldId="787"/>
            <ac:spMk id="14" creationId="{DAB87BC8-31EB-1D25-126C-DC31BF1FD061}"/>
          </ac:spMkLst>
        </pc:spChg>
        <pc:graphicFrameChg chg="mod modGraphic">
          <ac:chgData name="Aurore COLIN" userId="2b796b35-8c2e-4666-99fd-9af50b8a1fb9" providerId="ADAL" clId="{52AAA09F-5B7F-4789-BFDC-CC8173457FE3}" dt="2023-04-13T10:00:13.993" v="2873" actId="1035"/>
          <ac:graphicFrameMkLst>
            <pc:docMk/>
            <pc:sldMk cId="4064801425" sldId="787"/>
            <ac:graphicFrameMk id="2" creationId="{757303E1-8FD8-BD19-088B-D153C4CB7F80}"/>
          </ac:graphicFrameMkLst>
        </pc:graphicFrameChg>
        <pc:graphicFrameChg chg="mod">
          <ac:chgData name="Aurore COLIN" userId="2b796b35-8c2e-4666-99fd-9af50b8a1fb9" providerId="ADAL" clId="{52AAA09F-5B7F-4789-BFDC-CC8173457FE3}" dt="2023-04-13T09:59:53.961" v="2865" actId="1076"/>
          <ac:graphicFrameMkLst>
            <pc:docMk/>
            <pc:sldMk cId="4064801425" sldId="787"/>
            <ac:graphicFrameMk id="12" creationId="{A851C2B1-007D-DFA6-0BC3-4041F8EEC644}"/>
          </ac:graphicFrameMkLst>
        </pc:graphicFrameChg>
      </pc:sldChg>
      <pc:sldChg chg="modSp mod">
        <pc:chgData name="Aurore COLIN" userId="2b796b35-8c2e-4666-99fd-9af50b8a1fb9" providerId="ADAL" clId="{52AAA09F-5B7F-4789-BFDC-CC8173457FE3}" dt="2023-04-11T16:12:15.669" v="263" actId="1076"/>
        <pc:sldMkLst>
          <pc:docMk/>
          <pc:sldMk cId="695842858" sldId="844"/>
        </pc:sldMkLst>
        <pc:spChg chg="mod">
          <ac:chgData name="Aurore COLIN" userId="2b796b35-8c2e-4666-99fd-9af50b8a1fb9" providerId="ADAL" clId="{52AAA09F-5B7F-4789-BFDC-CC8173457FE3}" dt="2023-04-06T16:19:31.651" v="164" actId="20577"/>
          <ac:spMkLst>
            <pc:docMk/>
            <pc:sldMk cId="695842858" sldId="844"/>
            <ac:spMk id="3" creationId="{B796C8FC-1571-BF61-CBB5-BB8E8CB1B65B}"/>
          </ac:spMkLst>
        </pc:spChg>
        <pc:spChg chg="mod">
          <ac:chgData name="Aurore COLIN" userId="2b796b35-8c2e-4666-99fd-9af50b8a1fb9" providerId="ADAL" clId="{52AAA09F-5B7F-4789-BFDC-CC8173457FE3}" dt="2023-04-11T16:12:15.669" v="263" actId="1076"/>
          <ac:spMkLst>
            <pc:docMk/>
            <pc:sldMk cId="695842858" sldId="844"/>
            <ac:spMk id="9" creationId="{53E0D3ED-644D-A6F9-6EC1-223254E3A0D7}"/>
          </ac:spMkLst>
        </pc:spChg>
        <pc:graphicFrameChg chg="modGraphic">
          <ac:chgData name="Aurore COLIN" userId="2b796b35-8c2e-4666-99fd-9af50b8a1fb9" providerId="ADAL" clId="{52AAA09F-5B7F-4789-BFDC-CC8173457FE3}" dt="2023-04-11T16:11:24.136" v="241" actId="20577"/>
          <ac:graphicFrameMkLst>
            <pc:docMk/>
            <pc:sldMk cId="695842858" sldId="844"/>
            <ac:graphicFrameMk id="2" creationId="{317A0F57-D0AA-78F7-DAE8-C0DFB3BCC27D}"/>
          </ac:graphicFrameMkLst>
        </pc:graphicFrameChg>
      </pc:sldChg>
      <pc:sldChg chg="del">
        <pc:chgData name="Aurore COLIN" userId="2b796b35-8c2e-4666-99fd-9af50b8a1fb9" providerId="ADAL" clId="{52AAA09F-5B7F-4789-BFDC-CC8173457FE3}" dt="2023-04-03T13:21:45.201" v="0" actId="47"/>
        <pc:sldMkLst>
          <pc:docMk/>
          <pc:sldMk cId="3354600840" sldId="847"/>
        </pc:sldMkLst>
      </pc:sldChg>
      <pc:sldChg chg="modSp mod">
        <pc:chgData name="Aurore COLIN" userId="2b796b35-8c2e-4666-99fd-9af50b8a1fb9" providerId="ADAL" clId="{52AAA09F-5B7F-4789-BFDC-CC8173457FE3}" dt="2023-04-11T16:18:25.737" v="315"/>
        <pc:sldMkLst>
          <pc:docMk/>
          <pc:sldMk cId="1831177851" sldId="858"/>
        </pc:sldMkLst>
        <pc:spChg chg="mod">
          <ac:chgData name="Aurore COLIN" userId="2b796b35-8c2e-4666-99fd-9af50b8a1fb9" providerId="ADAL" clId="{52AAA09F-5B7F-4789-BFDC-CC8173457FE3}" dt="2023-04-11T16:18:25.737" v="315"/>
          <ac:spMkLst>
            <pc:docMk/>
            <pc:sldMk cId="1831177851" sldId="858"/>
            <ac:spMk id="12" creationId="{C9E334F3-F941-1E8A-AB84-D21A3824063A}"/>
          </ac:spMkLst>
        </pc:spChg>
      </pc:sldChg>
      <pc:sldChg chg="modSp mod delCm">
        <pc:chgData name="Aurore COLIN" userId="2b796b35-8c2e-4666-99fd-9af50b8a1fb9" providerId="ADAL" clId="{52AAA09F-5B7F-4789-BFDC-CC8173457FE3}" dt="2023-04-13T09:47:34.701" v="2712"/>
        <pc:sldMkLst>
          <pc:docMk/>
          <pc:sldMk cId="1217158005" sldId="859"/>
        </pc:sldMkLst>
        <pc:spChg chg="mod">
          <ac:chgData name="Aurore COLIN" userId="2b796b35-8c2e-4666-99fd-9af50b8a1fb9" providerId="ADAL" clId="{52AAA09F-5B7F-4789-BFDC-CC8173457FE3}" dt="2023-04-11T16:18:20.323" v="314"/>
          <ac:spMkLst>
            <pc:docMk/>
            <pc:sldMk cId="1217158005" sldId="859"/>
            <ac:spMk id="11" creationId="{C29D5E57-501E-2413-9F71-AF157F52B892}"/>
          </ac:spMkLst>
        </pc:spChg>
        <pc:extLst>
          <p:ext xmlns:p="http://schemas.openxmlformats.org/presentationml/2006/main" uri="{D6D511B9-2390-475A-947B-AFAB55BFBCF1}">
            <pc226:cmChg xmlns:pc226="http://schemas.microsoft.com/office/powerpoint/2022/06/main/command" chg="del">
              <pc226:chgData name="Aurore COLIN" userId="2b796b35-8c2e-4666-99fd-9af50b8a1fb9" providerId="ADAL" clId="{52AAA09F-5B7F-4789-BFDC-CC8173457FE3}" dt="2023-04-13T09:47:34.701" v="2712"/>
              <pc2:cmMkLst xmlns:pc2="http://schemas.microsoft.com/office/powerpoint/2019/9/main/command">
                <pc:docMk/>
                <pc:sldMk cId="1217158005" sldId="859"/>
                <pc2:cmMk id="{94A92699-0968-4D39-AD60-AB02653FC5C3}"/>
              </pc2:cmMkLst>
            </pc226:cmChg>
          </p:ext>
        </pc:extLst>
      </pc:sldChg>
      <pc:sldChg chg="modSp mod">
        <pc:chgData name="Aurore COLIN" userId="2b796b35-8c2e-4666-99fd-9af50b8a1fb9" providerId="ADAL" clId="{52AAA09F-5B7F-4789-BFDC-CC8173457FE3}" dt="2023-04-13T09:47:55.401" v="2715" actId="122"/>
        <pc:sldMkLst>
          <pc:docMk/>
          <pc:sldMk cId="1147359755" sldId="860"/>
        </pc:sldMkLst>
        <pc:spChg chg="mod">
          <ac:chgData name="Aurore COLIN" userId="2b796b35-8c2e-4666-99fd-9af50b8a1fb9" providerId="ADAL" clId="{52AAA09F-5B7F-4789-BFDC-CC8173457FE3}" dt="2023-04-11T16:18:15.476" v="313"/>
          <ac:spMkLst>
            <pc:docMk/>
            <pc:sldMk cId="1147359755" sldId="860"/>
            <ac:spMk id="10" creationId="{F8118165-6E35-8E23-94CA-909CCEBBE117}"/>
          </ac:spMkLst>
        </pc:spChg>
        <pc:graphicFrameChg chg="modGraphic">
          <ac:chgData name="Aurore COLIN" userId="2b796b35-8c2e-4666-99fd-9af50b8a1fb9" providerId="ADAL" clId="{52AAA09F-5B7F-4789-BFDC-CC8173457FE3}" dt="2023-04-13T09:47:55.401" v="2715" actId="122"/>
          <ac:graphicFrameMkLst>
            <pc:docMk/>
            <pc:sldMk cId="1147359755" sldId="860"/>
            <ac:graphicFrameMk id="13" creationId="{1C82DF71-11C7-DB2C-15DB-1EB74F646D25}"/>
          </ac:graphicFrameMkLst>
        </pc:graphicFrameChg>
      </pc:sldChg>
      <pc:sldChg chg="modSp mod">
        <pc:chgData name="Aurore COLIN" userId="2b796b35-8c2e-4666-99fd-9af50b8a1fb9" providerId="ADAL" clId="{52AAA09F-5B7F-4789-BFDC-CC8173457FE3}" dt="2023-04-11T16:18:12.084" v="312"/>
        <pc:sldMkLst>
          <pc:docMk/>
          <pc:sldMk cId="2427663512" sldId="861"/>
        </pc:sldMkLst>
        <pc:spChg chg="mod">
          <ac:chgData name="Aurore COLIN" userId="2b796b35-8c2e-4666-99fd-9af50b8a1fb9" providerId="ADAL" clId="{52AAA09F-5B7F-4789-BFDC-CC8173457FE3}" dt="2023-04-11T16:18:12.084" v="312"/>
          <ac:spMkLst>
            <pc:docMk/>
            <pc:sldMk cId="2427663512" sldId="861"/>
            <ac:spMk id="17" creationId="{D393A4E8-93A7-6B8A-76BD-DFB1794D88E9}"/>
          </ac:spMkLst>
        </pc:spChg>
      </pc:sldChg>
      <pc:sldChg chg="modSp mod">
        <pc:chgData name="Aurore COLIN" userId="2b796b35-8c2e-4666-99fd-9af50b8a1fb9" providerId="ADAL" clId="{52AAA09F-5B7F-4789-BFDC-CC8173457FE3}" dt="2023-04-11T16:18:00.775" v="310"/>
        <pc:sldMkLst>
          <pc:docMk/>
          <pc:sldMk cId="3316795304" sldId="862"/>
        </pc:sldMkLst>
        <pc:spChg chg="mod">
          <ac:chgData name="Aurore COLIN" userId="2b796b35-8c2e-4666-99fd-9af50b8a1fb9" providerId="ADAL" clId="{52AAA09F-5B7F-4789-BFDC-CC8173457FE3}" dt="2023-04-11T16:18:00.775" v="310"/>
          <ac:spMkLst>
            <pc:docMk/>
            <pc:sldMk cId="3316795304" sldId="862"/>
            <ac:spMk id="8" creationId="{E66DA9D3-D0BA-6580-9F60-EBD63F88EEC8}"/>
          </ac:spMkLst>
        </pc:spChg>
      </pc:sldChg>
      <pc:sldChg chg="modSp mod">
        <pc:chgData name="Aurore COLIN" userId="2b796b35-8c2e-4666-99fd-9af50b8a1fb9" providerId="ADAL" clId="{52AAA09F-5B7F-4789-BFDC-CC8173457FE3}" dt="2023-04-11T16:17:55.129" v="309" actId="20577"/>
        <pc:sldMkLst>
          <pc:docMk/>
          <pc:sldMk cId="3564550685" sldId="863"/>
        </pc:sldMkLst>
        <pc:spChg chg="mod">
          <ac:chgData name="Aurore COLIN" userId="2b796b35-8c2e-4666-99fd-9af50b8a1fb9" providerId="ADAL" clId="{52AAA09F-5B7F-4789-BFDC-CC8173457FE3}" dt="2023-04-11T16:17:18.770" v="305" actId="20577"/>
          <ac:spMkLst>
            <pc:docMk/>
            <pc:sldMk cId="3564550685" sldId="863"/>
            <ac:spMk id="2" creationId="{D7C87E15-96E0-1AB1-4FF7-062301166698}"/>
          </ac:spMkLst>
        </pc:spChg>
        <pc:spChg chg="mod">
          <ac:chgData name="Aurore COLIN" userId="2b796b35-8c2e-4666-99fd-9af50b8a1fb9" providerId="ADAL" clId="{52AAA09F-5B7F-4789-BFDC-CC8173457FE3}" dt="2023-04-11T16:17:55.129" v="309" actId="20577"/>
          <ac:spMkLst>
            <pc:docMk/>
            <pc:sldMk cId="3564550685" sldId="863"/>
            <ac:spMk id="8" creationId="{E66DA9D3-D0BA-6580-9F60-EBD63F88EEC8}"/>
          </ac:spMkLst>
        </pc:spChg>
      </pc:sldChg>
      <pc:sldChg chg="modSp mod">
        <pc:chgData name="Aurore COLIN" userId="2b796b35-8c2e-4666-99fd-9af50b8a1fb9" providerId="ADAL" clId="{52AAA09F-5B7F-4789-BFDC-CC8173457FE3}" dt="2023-04-11T16:17:46.270" v="307" actId="20577"/>
        <pc:sldMkLst>
          <pc:docMk/>
          <pc:sldMk cId="235123429" sldId="864"/>
        </pc:sldMkLst>
        <pc:spChg chg="mod">
          <ac:chgData name="Aurore COLIN" userId="2b796b35-8c2e-4666-99fd-9af50b8a1fb9" providerId="ADAL" clId="{52AAA09F-5B7F-4789-BFDC-CC8173457FE3}" dt="2023-04-11T16:17:46.270" v="307" actId="20577"/>
          <ac:spMkLst>
            <pc:docMk/>
            <pc:sldMk cId="235123429" sldId="864"/>
            <ac:spMk id="9" creationId="{8E5A7C63-7DF8-F948-9510-8814F0894121}"/>
          </ac:spMkLst>
        </pc:spChg>
      </pc:sldChg>
      <pc:sldChg chg="modSp mod">
        <pc:chgData name="Aurore COLIN" userId="2b796b35-8c2e-4666-99fd-9af50b8a1fb9" providerId="ADAL" clId="{52AAA09F-5B7F-4789-BFDC-CC8173457FE3}" dt="2023-04-11T16:18:07.780" v="311"/>
        <pc:sldMkLst>
          <pc:docMk/>
          <pc:sldMk cId="2401958776" sldId="868"/>
        </pc:sldMkLst>
        <pc:spChg chg="mod">
          <ac:chgData name="Aurore COLIN" userId="2b796b35-8c2e-4666-99fd-9af50b8a1fb9" providerId="ADAL" clId="{52AAA09F-5B7F-4789-BFDC-CC8173457FE3}" dt="2023-04-11T16:18:07.780" v="311"/>
          <ac:spMkLst>
            <pc:docMk/>
            <pc:sldMk cId="2401958776" sldId="868"/>
            <ac:spMk id="17" creationId="{D393A4E8-93A7-6B8A-76BD-DFB1794D88E9}"/>
          </ac:spMkLst>
        </pc:spChg>
      </pc:sldChg>
      <pc:sldChg chg="modSp mod">
        <pc:chgData name="Aurore COLIN" userId="2b796b35-8c2e-4666-99fd-9af50b8a1fb9" providerId="ADAL" clId="{52AAA09F-5B7F-4789-BFDC-CC8173457FE3}" dt="2023-04-13T09:36:22.252" v="2419" actId="20577"/>
        <pc:sldMkLst>
          <pc:docMk/>
          <pc:sldMk cId="4125659663" sldId="877"/>
        </pc:sldMkLst>
        <pc:spChg chg="mod">
          <ac:chgData name="Aurore COLIN" userId="2b796b35-8c2e-4666-99fd-9af50b8a1fb9" providerId="ADAL" clId="{52AAA09F-5B7F-4789-BFDC-CC8173457FE3}" dt="2023-04-13T09:36:22.252" v="2419" actId="20577"/>
          <ac:spMkLst>
            <pc:docMk/>
            <pc:sldMk cId="4125659663" sldId="877"/>
            <ac:spMk id="7" creationId="{BB372AFF-9911-E375-AE43-B3BD53D1DD54}"/>
          </ac:spMkLst>
        </pc:spChg>
        <pc:spChg chg="mod">
          <ac:chgData name="Aurore COLIN" userId="2b796b35-8c2e-4666-99fd-9af50b8a1fb9" providerId="ADAL" clId="{52AAA09F-5B7F-4789-BFDC-CC8173457FE3}" dt="2023-04-13T09:34:22.908" v="2073" actId="5793"/>
          <ac:spMkLst>
            <pc:docMk/>
            <pc:sldMk cId="4125659663" sldId="877"/>
            <ac:spMk id="10" creationId="{646C6FF3-8E17-0D1F-5924-6936D828C536}"/>
          </ac:spMkLst>
        </pc:spChg>
        <pc:spChg chg="mod">
          <ac:chgData name="Aurore COLIN" userId="2b796b35-8c2e-4666-99fd-9af50b8a1fb9" providerId="ADAL" clId="{52AAA09F-5B7F-4789-BFDC-CC8173457FE3}" dt="2023-04-13T09:34:40.220" v="2075" actId="27636"/>
          <ac:spMkLst>
            <pc:docMk/>
            <pc:sldMk cId="4125659663" sldId="877"/>
            <ac:spMk id="11" creationId="{D1E7147C-946E-1252-2FE8-4EBB448FBBEC}"/>
          </ac:spMkLst>
        </pc:spChg>
      </pc:sldChg>
      <pc:sldChg chg="del">
        <pc:chgData name="Aurore COLIN" userId="2b796b35-8c2e-4666-99fd-9af50b8a1fb9" providerId="ADAL" clId="{52AAA09F-5B7F-4789-BFDC-CC8173457FE3}" dt="2023-04-03T13:21:45.732" v="1" actId="47"/>
        <pc:sldMkLst>
          <pc:docMk/>
          <pc:sldMk cId="596100270" sldId="4408"/>
        </pc:sldMkLst>
      </pc:sldChg>
      <pc:sldChg chg="del">
        <pc:chgData name="Aurore COLIN" userId="2b796b35-8c2e-4666-99fd-9af50b8a1fb9" providerId="ADAL" clId="{52AAA09F-5B7F-4789-BFDC-CC8173457FE3}" dt="2023-04-03T13:21:46.199" v="2" actId="47"/>
        <pc:sldMkLst>
          <pc:docMk/>
          <pc:sldMk cId="3978056542" sldId="4414"/>
        </pc:sldMkLst>
      </pc:sldChg>
      <pc:sldChg chg="del">
        <pc:chgData name="Aurore COLIN" userId="2b796b35-8c2e-4666-99fd-9af50b8a1fb9" providerId="ADAL" clId="{52AAA09F-5B7F-4789-BFDC-CC8173457FE3}" dt="2023-04-03T13:21:46.573" v="3" actId="47"/>
        <pc:sldMkLst>
          <pc:docMk/>
          <pc:sldMk cId="3779320478" sldId="4415"/>
        </pc:sldMkLst>
      </pc:sldChg>
      <pc:sldChg chg="del">
        <pc:chgData name="Aurore COLIN" userId="2b796b35-8c2e-4666-99fd-9af50b8a1fb9" providerId="ADAL" clId="{52AAA09F-5B7F-4789-BFDC-CC8173457FE3}" dt="2023-04-03T13:26:32.429" v="161" actId="47"/>
        <pc:sldMkLst>
          <pc:docMk/>
          <pc:sldMk cId="1443198580" sldId="4442"/>
        </pc:sldMkLst>
      </pc:sldChg>
      <pc:sldChg chg="addSp delSp modSp mod modNotesTx">
        <pc:chgData name="Aurore COLIN" userId="2b796b35-8c2e-4666-99fd-9af50b8a1fb9" providerId="ADAL" clId="{52AAA09F-5B7F-4789-BFDC-CC8173457FE3}" dt="2023-04-11T16:10:44.008" v="239" actId="20577"/>
        <pc:sldMkLst>
          <pc:docMk/>
          <pc:sldMk cId="3970690979" sldId="4448"/>
        </pc:sldMkLst>
        <pc:spChg chg="mod">
          <ac:chgData name="Aurore COLIN" userId="2b796b35-8c2e-4666-99fd-9af50b8a1fb9" providerId="ADAL" clId="{52AAA09F-5B7F-4789-BFDC-CC8173457FE3}" dt="2023-04-11T16:09:46.234" v="220" actId="20577"/>
          <ac:spMkLst>
            <pc:docMk/>
            <pc:sldMk cId="3970690979" sldId="4448"/>
            <ac:spMk id="10" creationId="{3414B6DE-4EC9-B2A7-F100-66258A614F15}"/>
          </ac:spMkLst>
        </pc:spChg>
        <pc:grpChg chg="del">
          <ac:chgData name="Aurore COLIN" userId="2b796b35-8c2e-4666-99fd-9af50b8a1fb9" providerId="ADAL" clId="{52AAA09F-5B7F-4789-BFDC-CC8173457FE3}" dt="2023-04-11T16:09:40.172" v="217" actId="478"/>
          <ac:grpSpMkLst>
            <pc:docMk/>
            <pc:sldMk cId="3970690979" sldId="4448"/>
            <ac:grpSpMk id="8" creationId="{46098D74-9793-A280-034A-56A32D49DD3E}"/>
          </ac:grpSpMkLst>
        </pc:grpChg>
        <pc:picChg chg="add mod">
          <ac:chgData name="Aurore COLIN" userId="2b796b35-8c2e-4666-99fd-9af50b8a1fb9" providerId="ADAL" clId="{52AAA09F-5B7F-4789-BFDC-CC8173457FE3}" dt="2023-04-11T16:09:50.781" v="221" actId="1076"/>
          <ac:picMkLst>
            <pc:docMk/>
            <pc:sldMk cId="3970690979" sldId="4448"/>
            <ac:picMk id="5" creationId="{F23CF78E-A2FE-9434-BB55-DE32A429BB3C}"/>
          </ac:picMkLst>
        </pc:picChg>
      </pc:sldChg>
      <pc:sldChg chg="del">
        <pc:chgData name="Aurore COLIN" userId="2b796b35-8c2e-4666-99fd-9af50b8a1fb9" providerId="ADAL" clId="{52AAA09F-5B7F-4789-BFDC-CC8173457FE3}" dt="2023-04-03T13:21:47.126" v="4" actId="47"/>
        <pc:sldMkLst>
          <pc:docMk/>
          <pc:sldMk cId="2743363331" sldId="4452"/>
        </pc:sldMkLst>
      </pc:sldChg>
      <pc:sldChg chg="del">
        <pc:chgData name="Aurore COLIN" userId="2b796b35-8c2e-4666-99fd-9af50b8a1fb9" providerId="ADAL" clId="{52AAA09F-5B7F-4789-BFDC-CC8173457FE3}" dt="2023-04-03T13:21:48.806" v="5" actId="47"/>
        <pc:sldMkLst>
          <pc:docMk/>
          <pc:sldMk cId="2977888783" sldId="4453"/>
        </pc:sldMkLst>
      </pc:sldChg>
      <pc:sldChg chg="del">
        <pc:chgData name="Aurore COLIN" userId="2b796b35-8c2e-4666-99fd-9af50b8a1fb9" providerId="ADAL" clId="{52AAA09F-5B7F-4789-BFDC-CC8173457FE3}" dt="2023-04-03T13:26:33.045" v="162" actId="47"/>
        <pc:sldMkLst>
          <pc:docMk/>
          <pc:sldMk cId="849105152" sldId="4454"/>
        </pc:sldMkLst>
      </pc:sldChg>
      <pc:sldChg chg="modSp mod">
        <pc:chgData name="Aurore COLIN" userId="2b796b35-8c2e-4666-99fd-9af50b8a1fb9" providerId="ADAL" clId="{52AAA09F-5B7F-4789-BFDC-CC8173457FE3}" dt="2023-04-11T16:12:59.168" v="276" actId="20577"/>
        <pc:sldMkLst>
          <pc:docMk/>
          <pc:sldMk cId="230780449" sldId="4455"/>
        </pc:sldMkLst>
        <pc:spChg chg="mod">
          <ac:chgData name="Aurore COLIN" userId="2b796b35-8c2e-4666-99fd-9af50b8a1fb9" providerId="ADAL" clId="{52AAA09F-5B7F-4789-BFDC-CC8173457FE3}" dt="2023-04-11T16:12:59.168" v="276" actId="20577"/>
          <ac:spMkLst>
            <pc:docMk/>
            <pc:sldMk cId="230780449" sldId="4455"/>
            <ac:spMk id="5" creationId="{48274ED6-2E6D-CB9E-AFE2-5E9E2C0DA32C}"/>
          </ac:spMkLst>
        </pc:spChg>
      </pc:sldChg>
      <pc:sldChg chg="modSp mod">
        <pc:chgData name="Aurore COLIN" userId="2b796b35-8c2e-4666-99fd-9af50b8a1fb9" providerId="ADAL" clId="{52AAA09F-5B7F-4789-BFDC-CC8173457FE3}" dt="2023-04-11T16:13:31.621" v="286" actId="20577"/>
        <pc:sldMkLst>
          <pc:docMk/>
          <pc:sldMk cId="305380288" sldId="4462"/>
        </pc:sldMkLst>
        <pc:spChg chg="mod">
          <ac:chgData name="Aurore COLIN" userId="2b796b35-8c2e-4666-99fd-9af50b8a1fb9" providerId="ADAL" clId="{52AAA09F-5B7F-4789-BFDC-CC8173457FE3}" dt="2023-04-11T16:13:31.621" v="286" actId="20577"/>
          <ac:spMkLst>
            <pc:docMk/>
            <pc:sldMk cId="305380288" sldId="4462"/>
            <ac:spMk id="5" creationId="{48274ED6-2E6D-CB9E-AFE2-5E9E2C0DA32C}"/>
          </ac:spMkLst>
        </pc:spChg>
      </pc:sldChg>
      <pc:sldChg chg="modSp mod">
        <pc:chgData name="Aurore COLIN" userId="2b796b35-8c2e-4666-99fd-9af50b8a1fb9" providerId="ADAL" clId="{52AAA09F-5B7F-4789-BFDC-CC8173457FE3}" dt="2023-04-13T09:41:51.454" v="2662" actId="114"/>
        <pc:sldMkLst>
          <pc:docMk/>
          <pc:sldMk cId="517113765" sldId="4511"/>
        </pc:sldMkLst>
        <pc:spChg chg="mod">
          <ac:chgData name="Aurore COLIN" userId="2b796b35-8c2e-4666-99fd-9af50b8a1fb9" providerId="ADAL" clId="{52AAA09F-5B7F-4789-BFDC-CC8173457FE3}" dt="2023-04-13T09:41:51.454" v="2662" actId="114"/>
          <ac:spMkLst>
            <pc:docMk/>
            <pc:sldMk cId="517113765" sldId="4511"/>
            <ac:spMk id="2" creationId="{D7C87E15-96E0-1AB1-4FF7-062301166698}"/>
          </ac:spMkLst>
        </pc:spChg>
      </pc:sldChg>
      <pc:sldChg chg="modSp mod">
        <pc:chgData name="Aurore COLIN" userId="2b796b35-8c2e-4666-99fd-9af50b8a1fb9" providerId="ADAL" clId="{52AAA09F-5B7F-4789-BFDC-CC8173457FE3}" dt="2023-04-13T09:42:47.439" v="2664" actId="114"/>
        <pc:sldMkLst>
          <pc:docMk/>
          <pc:sldMk cId="1099332018" sldId="4514"/>
        </pc:sldMkLst>
        <pc:spChg chg="mod">
          <ac:chgData name="Aurore COLIN" userId="2b796b35-8c2e-4666-99fd-9af50b8a1fb9" providerId="ADAL" clId="{52AAA09F-5B7F-4789-BFDC-CC8173457FE3}" dt="2023-04-13T09:42:47.439" v="2664" actId="114"/>
          <ac:spMkLst>
            <pc:docMk/>
            <pc:sldMk cId="1099332018" sldId="4514"/>
            <ac:spMk id="2" creationId="{D7C87E15-96E0-1AB1-4FF7-062301166698}"/>
          </ac:spMkLst>
        </pc:spChg>
      </pc:sldChg>
      <pc:sldChg chg="modSp mod">
        <pc:chgData name="Aurore COLIN" userId="2b796b35-8c2e-4666-99fd-9af50b8a1fb9" providerId="ADAL" clId="{52AAA09F-5B7F-4789-BFDC-CC8173457FE3}" dt="2023-04-13T09:43:30.174" v="2665" actId="114"/>
        <pc:sldMkLst>
          <pc:docMk/>
          <pc:sldMk cId="3751401271" sldId="4515"/>
        </pc:sldMkLst>
        <pc:spChg chg="mod">
          <ac:chgData name="Aurore COLIN" userId="2b796b35-8c2e-4666-99fd-9af50b8a1fb9" providerId="ADAL" clId="{52AAA09F-5B7F-4789-BFDC-CC8173457FE3}" dt="2023-04-13T09:43:30.174" v="2665" actId="114"/>
          <ac:spMkLst>
            <pc:docMk/>
            <pc:sldMk cId="3751401271" sldId="4515"/>
            <ac:spMk id="2" creationId="{D7C87E15-96E0-1AB1-4FF7-062301166698}"/>
          </ac:spMkLst>
        </pc:spChg>
      </pc:sldChg>
      <pc:sldChg chg="modSp mod">
        <pc:chgData name="Aurore COLIN" userId="2b796b35-8c2e-4666-99fd-9af50b8a1fb9" providerId="ADAL" clId="{52AAA09F-5B7F-4789-BFDC-CC8173457FE3}" dt="2023-04-13T09:44:30.524" v="2672" actId="20577"/>
        <pc:sldMkLst>
          <pc:docMk/>
          <pc:sldMk cId="3631184205" sldId="4516"/>
        </pc:sldMkLst>
        <pc:spChg chg="mod">
          <ac:chgData name="Aurore COLIN" userId="2b796b35-8c2e-4666-99fd-9af50b8a1fb9" providerId="ADAL" clId="{52AAA09F-5B7F-4789-BFDC-CC8173457FE3}" dt="2023-04-13T09:44:30.524" v="2672" actId="20577"/>
          <ac:spMkLst>
            <pc:docMk/>
            <pc:sldMk cId="3631184205" sldId="4516"/>
            <ac:spMk id="4" creationId="{EB06B81A-6C8C-3E61-47E6-CA97CEF9293E}"/>
          </ac:spMkLst>
        </pc:spChg>
      </pc:sldChg>
      <pc:sldChg chg="delCm">
        <pc:chgData name="Aurore COLIN" userId="2b796b35-8c2e-4666-99fd-9af50b8a1fb9" providerId="ADAL" clId="{52AAA09F-5B7F-4789-BFDC-CC8173457FE3}" dt="2023-04-06T16:20:42.888" v="170"/>
        <pc:sldMkLst>
          <pc:docMk/>
          <pc:sldMk cId="3411555218" sldId="4518"/>
        </pc:sldMkLst>
        <pc:extLst>
          <p:ext xmlns:p="http://schemas.openxmlformats.org/presentationml/2006/main" uri="{D6D511B9-2390-475A-947B-AFAB55BFBCF1}">
            <pc226:cmChg xmlns:pc226="http://schemas.microsoft.com/office/powerpoint/2022/06/main/command" chg="del">
              <pc226:chgData name="Aurore COLIN" userId="2b796b35-8c2e-4666-99fd-9af50b8a1fb9" providerId="ADAL" clId="{52AAA09F-5B7F-4789-BFDC-CC8173457FE3}" dt="2023-04-06T16:20:42.888" v="170"/>
              <pc2:cmMkLst xmlns:pc2="http://schemas.microsoft.com/office/powerpoint/2019/9/main/command">
                <pc:docMk/>
                <pc:sldMk cId="3411555218" sldId="4518"/>
                <pc2:cmMk id="{76CEC8C8-40C2-4685-9F83-A51531886083}"/>
              </pc2:cmMkLst>
            </pc226:cmChg>
          </p:ext>
        </pc:extLst>
      </pc:sldChg>
      <pc:sldChg chg="delCm">
        <pc:chgData name="Aurore COLIN" userId="2b796b35-8c2e-4666-99fd-9af50b8a1fb9" providerId="ADAL" clId="{52AAA09F-5B7F-4789-BFDC-CC8173457FE3}" dt="2023-04-12T14:53:00.082" v="319"/>
        <pc:sldMkLst>
          <pc:docMk/>
          <pc:sldMk cId="1133191343" sldId="4519"/>
        </pc:sldMkLst>
        <pc:extLst>
          <p:ext xmlns:p="http://schemas.openxmlformats.org/presentationml/2006/main" uri="{D6D511B9-2390-475A-947B-AFAB55BFBCF1}">
            <pc226:cmChg xmlns:pc226="http://schemas.microsoft.com/office/powerpoint/2022/06/main/command" chg="del">
              <pc226:chgData name="Aurore COLIN" userId="2b796b35-8c2e-4666-99fd-9af50b8a1fb9" providerId="ADAL" clId="{52AAA09F-5B7F-4789-BFDC-CC8173457FE3}" dt="2023-04-12T14:53:00.082" v="319"/>
              <pc2:cmMkLst xmlns:pc2="http://schemas.microsoft.com/office/powerpoint/2019/9/main/command">
                <pc:docMk/>
                <pc:sldMk cId="1133191343" sldId="4519"/>
                <pc2:cmMk id="{53342109-956E-4580-A8D1-6FAF50EB8C90}"/>
              </pc2:cmMkLst>
            </pc226:cmChg>
          </p:ext>
        </pc:extLst>
      </pc:sldChg>
      <pc:sldChg chg="delCm">
        <pc:chgData name="Aurore COLIN" userId="2b796b35-8c2e-4666-99fd-9af50b8a1fb9" providerId="ADAL" clId="{52AAA09F-5B7F-4789-BFDC-CC8173457FE3}" dt="2023-04-12T14:52:55.576" v="318"/>
        <pc:sldMkLst>
          <pc:docMk/>
          <pc:sldMk cId="96010076" sldId="4520"/>
        </pc:sldMkLst>
        <pc:extLst>
          <p:ext xmlns:p="http://schemas.openxmlformats.org/presentationml/2006/main" uri="{D6D511B9-2390-475A-947B-AFAB55BFBCF1}">
            <pc226:cmChg xmlns:pc226="http://schemas.microsoft.com/office/powerpoint/2022/06/main/command" chg="del">
              <pc226:chgData name="Aurore COLIN" userId="2b796b35-8c2e-4666-99fd-9af50b8a1fb9" providerId="ADAL" clId="{52AAA09F-5B7F-4789-BFDC-CC8173457FE3}" dt="2023-04-12T14:52:55.576" v="318"/>
              <pc2:cmMkLst xmlns:pc2="http://schemas.microsoft.com/office/powerpoint/2019/9/main/command">
                <pc:docMk/>
                <pc:sldMk cId="96010076" sldId="4520"/>
                <pc2:cmMk id="{167AE7C1-B1E5-4D23-845A-4EBC8682BED3}"/>
              </pc2:cmMkLst>
            </pc226:cmChg>
          </p:ext>
        </pc:extLst>
      </pc:sldChg>
      <pc:sldChg chg="addSp delSp modSp mod">
        <pc:chgData name="Aurore COLIN" userId="2b796b35-8c2e-4666-99fd-9af50b8a1fb9" providerId="ADAL" clId="{52AAA09F-5B7F-4789-BFDC-CC8173457FE3}" dt="2023-04-13T09:45:54.496" v="2705" actId="478"/>
        <pc:sldMkLst>
          <pc:docMk/>
          <pc:sldMk cId="3759141985" sldId="4521"/>
        </pc:sldMkLst>
        <pc:spChg chg="add del mod">
          <ac:chgData name="Aurore COLIN" userId="2b796b35-8c2e-4666-99fd-9af50b8a1fb9" providerId="ADAL" clId="{52AAA09F-5B7F-4789-BFDC-CC8173457FE3}" dt="2023-04-13T09:45:54.496" v="2705" actId="478"/>
          <ac:spMkLst>
            <pc:docMk/>
            <pc:sldMk cId="3759141985" sldId="4521"/>
            <ac:spMk id="3" creationId="{A9219C97-4AA6-F391-D5CA-2CF57D744481}"/>
          </ac:spMkLst>
        </pc:spChg>
      </pc:sldChg>
      <pc:sldChg chg="modSp mod">
        <pc:chgData name="Aurore COLIN" userId="2b796b35-8c2e-4666-99fd-9af50b8a1fb9" providerId="ADAL" clId="{52AAA09F-5B7F-4789-BFDC-CC8173457FE3}" dt="2023-04-13T09:46:26.578" v="2711" actId="1076"/>
        <pc:sldMkLst>
          <pc:docMk/>
          <pc:sldMk cId="126748556" sldId="4525"/>
        </pc:sldMkLst>
        <pc:picChg chg="mod">
          <ac:chgData name="Aurore COLIN" userId="2b796b35-8c2e-4666-99fd-9af50b8a1fb9" providerId="ADAL" clId="{52AAA09F-5B7F-4789-BFDC-CC8173457FE3}" dt="2023-04-13T09:46:26.578" v="2711" actId="1076"/>
          <ac:picMkLst>
            <pc:docMk/>
            <pc:sldMk cId="126748556" sldId="4525"/>
            <ac:picMk id="7" creationId="{67C14C94-B669-1E75-64B7-EE33E77EDB35}"/>
          </ac:picMkLst>
        </pc:picChg>
      </pc:sldChg>
      <pc:sldChg chg="modSp mod">
        <pc:chgData name="Aurore COLIN" userId="2b796b35-8c2e-4666-99fd-9af50b8a1fb9" providerId="ADAL" clId="{52AAA09F-5B7F-4789-BFDC-CC8173457FE3}" dt="2023-04-11T16:14:34.107" v="295" actId="20577"/>
        <pc:sldMkLst>
          <pc:docMk/>
          <pc:sldMk cId="3593556945" sldId="4527"/>
        </pc:sldMkLst>
        <pc:graphicFrameChg chg="modGraphic">
          <ac:chgData name="Aurore COLIN" userId="2b796b35-8c2e-4666-99fd-9af50b8a1fb9" providerId="ADAL" clId="{52AAA09F-5B7F-4789-BFDC-CC8173457FE3}" dt="2023-04-11T16:14:34.107" v="295" actId="20577"/>
          <ac:graphicFrameMkLst>
            <pc:docMk/>
            <pc:sldMk cId="3593556945" sldId="4527"/>
            <ac:graphicFrameMk id="5" creationId="{B7196E66-9338-2699-30C5-87042AF7E681}"/>
          </ac:graphicFrameMkLst>
        </pc:graphicFrameChg>
      </pc:sldChg>
      <pc:sldChg chg="modSp mod">
        <pc:chgData name="Aurore COLIN" userId="2b796b35-8c2e-4666-99fd-9af50b8a1fb9" providerId="ADAL" clId="{52AAA09F-5B7F-4789-BFDC-CC8173457FE3}" dt="2023-04-13T09:55:23.083" v="2816" actId="20577"/>
        <pc:sldMkLst>
          <pc:docMk/>
          <pc:sldMk cId="1059756630" sldId="4529"/>
        </pc:sldMkLst>
        <pc:graphicFrameChg chg="modGraphic">
          <ac:chgData name="Aurore COLIN" userId="2b796b35-8c2e-4666-99fd-9af50b8a1fb9" providerId="ADAL" clId="{52AAA09F-5B7F-4789-BFDC-CC8173457FE3}" dt="2023-04-13T09:55:23.083" v="2816" actId="20577"/>
          <ac:graphicFrameMkLst>
            <pc:docMk/>
            <pc:sldMk cId="1059756630" sldId="4529"/>
            <ac:graphicFrameMk id="2" creationId="{C91041E2-FD02-1D34-CE14-C1AB81393778}"/>
          </ac:graphicFrameMkLst>
        </pc:graphicFrameChg>
      </pc:sldChg>
    </pc:docChg>
  </pc:docChgLst>
  <pc:docChgLst>
    <pc:chgData name="Axel ERBA" userId="9c1bb605-4919-4c74-a486-41e4f4341ad8" providerId="ADAL" clId="{526FF461-1367-432B-A9DB-778EE717D4A8}"/>
    <pc:docChg chg="undo custSel addSld delSld modSld sldOrd">
      <pc:chgData name="Axel ERBA" userId="9c1bb605-4919-4c74-a486-41e4f4341ad8" providerId="ADAL" clId="{526FF461-1367-432B-A9DB-778EE717D4A8}" dt="2022-07-29T16:04:19.302" v="28141"/>
      <pc:docMkLst>
        <pc:docMk/>
      </pc:docMkLst>
      <pc:sldChg chg="addSp delSp modSp mod modNotesTx">
        <pc:chgData name="Axel ERBA" userId="9c1bb605-4919-4c74-a486-41e4f4341ad8" providerId="ADAL" clId="{526FF461-1367-432B-A9DB-778EE717D4A8}" dt="2022-07-29T16:02:15.406" v="28084" actId="20577"/>
        <pc:sldMkLst>
          <pc:docMk/>
          <pc:sldMk cId="1401973484" sldId="354"/>
        </pc:sldMkLst>
        <pc:spChg chg="del mod">
          <ac:chgData name="Axel ERBA" userId="9c1bb605-4919-4c74-a486-41e4f4341ad8" providerId="ADAL" clId="{526FF461-1367-432B-A9DB-778EE717D4A8}" dt="2022-07-26T09:17:47.013" v="1764" actId="478"/>
          <ac:spMkLst>
            <pc:docMk/>
            <pc:sldMk cId="1401973484" sldId="354"/>
            <ac:spMk id="3" creationId="{EC5877A3-9A3F-8517-1397-FFF9327A1549}"/>
          </ac:spMkLst>
        </pc:spChg>
        <pc:spChg chg="del">
          <ac:chgData name="Axel ERBA" userId="9c1bb605-4919-4c74-a486-41e4f4341ad8" providerId="ADAL" clId="{526FF461-1367-432B-A9DB-778EE717D4A8}" dt="2022-07-26T08:29:07.097" v="4" actId="478"/>
          <ac:spMkLst>
            <pc:docMk/>
            <pc:sldMk cId="1401973484" sldId="354"/>
            <ac:spMk id="5" creationId="{3D383148-6F4B-B66B-3C26-FB0812F7F815}"/>
          </ac:spMkLst>
        </pc:spChg>
        <pc:spChg chg="add del mod">
          <ac:chgData name="Axel ERBA" userId="9c1bb605-4919-4c74-a486-41e4f4341ad8" providerId="ADAL" clId="{526FF461-1367-432B-A9DB-778EE717D4A8}" dt="2022-07-26T08:29:09.920" v="6" actId="478"/>
          <ac:spMkLst>
            <pc:docMk/>
            <pc:sldMk cId="1401973484" sldId="354"/>
            <ac:spMk id="6" creationId="{29F72B54-C48C-46EA-C0B5-8B7A09565430}"/>
          </ac:spMkLst>
        </pc:spChg>
        <pc:spChg chg="add mod">
          <ac:chgData name="Axel ERBA" userId="9c1bb605-4919-4c74-a486-41e4f4341ad8" providerId="ADAL" clId="{526FF461-1367-432B-A9DB-778EE717D4A8}" dt="2022-07-26T11:42:29.059" v="7310" actId="20577"/>
          <ac:spMkLst>
            <pc:docMk/>
            <pc:sldMk cId="1401973484" sldId="354"/>
            <ac:spMk id="7" creationId="{917A8EA7-B2A5-3949-3D44-646228C32068}"/>
          </ac:spMkLst>
        </pc:spChg>
        <pc:spChg chg="add del mod">
          <ac:chgData name="Axel ERBA" userId="9c1bb605-4919-4c74-a486-41e4f4341ad8" providerId="ADAL" clId="{526FF461-1367-432B-A9DB-778EE717D4A8}" dt="2022-07-26T09:17:50.216" v="1765" actId="478"/>
          <ac:spMkLst>
            <pc:docMk/>
            <pc:sldMk cId="1401973484" sldId="354"/>
            <ac:spMk id="9" creationId="{067055F1-50B9-36D2-30D5-36E09B0A853C}"/>
          </ac:spMkLst>
        </pc:spChg>
        <pc:spChg chg="add mod">
          <ac:chgData name="Axel ERBA" userId="9c1bb605-4919-4c74-a486-41e4f4341ad8" providerId="ADAL" clId="{526FF461-1367-432B-A9DB-778EE717D4A8}" dt="2022-07-29T16:02:15.406" v="28084" actId="20577"/>
          <ac:spMkLst>
            <pc:docMk/>
            <pc:sldMk cId="1401973484" sldId="354"/>
            <ac:spMk id="10" creationId="{82F48431-C622-7C28-5C53-EE2AB14B7D70}"/>
          </ac:spMkLst>
        </pc:spChg>
      </pc:sldChg>
      <pc:sldChg chg="addSp delSp modSp mod modNotesTx">
        <pc:chgData name="Axel ERBA" userId="9c1bb605-4919-4c74-a486-41e4f4341ad8" providerId="ADAL" clId="{526FF461-1367-432B-A9DB-778EE717D4A8}" dt="2022-07-29T15:41:47.069" v="26291" actId="20577"/>
        <pc:sldMkLst>
          <pc:docMk/>
          <pc:sldMk cId="2597235924" sldId="737"/>
        </pc:sldMkLst>
        <pc:spChg chg="del mod">
          <ac:chgData name="Axel ERBA" userId="9c1bb605-4919-4c74-a486-41e4f4341ad8" providerId="ADAL" clId="{526FF461-1367-432B-A9DB-778EE717D4A8}" dt="2022-07-28T09:39:17.815" v="16621" actId="478"/>
          <ac:spMkLst>
            <pc:docMk/>
            <pc:sldMk cId="2597235924" sldId="737"/>
            <ac:spMk id="2" creationId="{9120B62A-27A6-EA37-CA01-5E828A3ADC18}"/>
          </ac:spMkLst>
        </pc:spChg>
        <pc:spChg chg="add del mod">
          <ac:chgData name="Axel ERBA" userId="9c1bb605-4919-4c74-a486-41e4f4341ad8" providerId="ADAL" clId="{526FF461-1367-432B-A9DB-778EE717D4A8}" dt="2022-07-28T09:39:20.682" v="16622" actId="478"/>
          <ac:spMkLst>
            <pc:docMk/>
            <pc:sldMk cId="2597235924" sldId="737"/>
            <ac:spMk id="4" creationId="{4F3832E2-BE21-183A-DED8-A54794C931C5}"/>
          </ac:spMkLst>
        </pc:spChg>
        <pc:spChg chg="add mod">
          <ac:chgData name="Axel ERBA" userId="9c1bb605-4919-4c74-a486-41e4f4341ad8" providerId="ADAL" clId="{526FF461-1367-432B-A9DB-778EE717D4A8}" dt="2022-07-29T15:41:47.069" v="26291" actId="20577"/>
          <ac:spMkLst>
            <pc:docMk/>
            <pc:sldMk cId="2597235924" sldId="737"/>
            <ac:spMk id="7" creationId="{58ECD251-CE6B-7389-FB58-E64E964777B0}"/>
          </ac:spMkLst>
        </pc:spChg>
        <pc:spChg chg="del">
          <ac:chgData name="Axel ERBA" userId="9c1bb605-4919-4c74-a486-41e4f4341ad8" providerId="ADAL" clId="{526FF461-1367-432B-A9DB-778EE717D4A8}" dt="2022-07-28T09:39:22.959" v="16623" actId="478"/>
          <ac:spMkLst>
            <pc:docMk/>
            <pc:sldMk cId="2597235924" sldId="737"/>
            <ac:spMk id="9" creationId="{DCAAE618-7117-D59F-EF6C-9480BD8DADBA}"/>
          </ac:spMkLst>
        </pc:spChg>
        <pc:spChg chg="add mod">
          <ac:chgData name="Axel ERBA" userId="9c1bb605-4919-4c74-a486-41e4f4341ad8" providerId="ADAL" clId="{526FF461-1367-432B-A9DB-778EE717D4A8}" dt="2022-07-28T09:39:35.121" v="16627" actId="20577"/>
          <ac:spMkLst>
            <pc:docMk/>
            <pc:sldMk cId="2597235924" sldId="737"/>
            <ac:spMk id="10" creationId="{63D5A2EB-48CF-9297-5E6B-516204662639}"/>
          </ac:spMkLst>
        </pc:spChg>
        <pc:spChg chg="add mod">
          <ac:chgData name="Axel ERBA" userId="9c1bb605-4919-4c74-a486-41e4f4341ad8" providerId="ADAL" clId="{526FF461-1367-432B-A9DB-778EE717D4A8}" dt="2022-07-29T15:38:33.390" v="25895" actId="14100"/>
          <ac:spMkLst>
            <pc:docMk/>
            <pc:sldMk cId="2597235924" sldId="737"/>
            <ac:spMk id="11" creationId="{4B4F030B-7C24-63EB-A0CA-E5FE77529246}"/>
          </ac:spMkLst>
        </pc:spChg>
        <pc:spChg chg="del mod">
          <ac:chgData name="Axel ERBA" userId="9c1bb605-4919-4c74-a486-41e4f4341ad8" providerId="ADAL" clId="{526FF461-1367-432B-A9DB-778EE717D4A8}" dt="2022-07-28T09:39:24.518" v="16624" actId="478"/>
          <ac:spMkLst>
            <pc:docMk/>
            <pc:sldMk cId="2597235924" sldId="737"/>
            <ac:spMk id="14" creationId="{5BF3586E-757F-9DC5-3C44-9030995D166F}"/>
          </ac:spMkLst>
        </pc:spChg>
        <pc:graphicFrameChg chg="mod modGraphic">
          <ac:chgData name="Axel ERBA" userId="9c1bb605-4919-4c74-a486-41e4f4341ad8" providerId="ADAL" clId="{526FF461-1367-432B-A9DB-778EE717D4A8}" dt="2022-07-29T15:38:35.478" v="25896" actId="1076"/>
          <ac:graphicFrameMkLst>
            <pc:docMk/>
            <pc:sldMk cId="2597235924" sldId="737"/>
            <ac:graphicFrameMk id="5" creationId="{5252B3C6-4532-F4C5-EFE6-924F51E03BF0}"/>
          </ac:graphicFrameMkLst>
        </pc:graphicFrameChg>
      </pc:sldChg>
      <pc:sldChg chg="addSp delSp modSp mod modNotesTx">
        <pc:chgData name="Axel ERBA" userId="9c1bb605-4919-4c74-a486-41e4f4341ad8" providerId="ADAL" clId="{526FF461-1367-432B-A9DB-778EE717D4A8}" dt="2022-07-29T15:43:37.391" v="26641" actId="1036"/>
        <pc:sldMkLst>
          <pc:docMk/>
          <pc:sldMk cId="3838899522" sldId="738"/>
        </pc:sldMkLst>
        <pc:spChg chg="del mod">
          <ac:chgData name="Axel ERBA" userId="9c1bb605-4919-4c74-a486-41e4f4341ad8" providerId="ADAL" clId="{526FF461-1367-432B-A9DB-778EE717D4A8}" dt="2022-07-28T10:27:14.751" v="17325" actId="478"/>
          <ac:spMkLst>
            <pc:docMk/>
            <pc:sldMk cId="3838899522" sldId="738"/>
            <ac:spMk id="2" creationId="{9120B62A-27A6-EA37-CA01-5E828A3ADC18}"/>
          </ac:spMkLst>
        </pc:spChg>
        <pc:spChg chg="add del mod">
          <ac:chgData name="Axel ERBA" userId="9c1bb605-4919-4c74-a486-41e4f4341ad8" providerId="ADAL" clId="{526FF461-1367-432B-A9DB-778EE717D4A8}" dt="2022-07-28T10:27:17.526" v="17326" actId="478"/>
          <ac:spMkLst>
            <pc:docMk/>
            <pc:sldMk cId="3838899522" sldId="738"/>
            <ac:spMk id="4" creationId="{647493A0-B81A-609A-7F8B-208590A511FB}"/>
          </ac:spMkLst>
        </pc:spChg>
        <pc:spChg chg="del">
          <ac:chgData name="Axel ERBA" userId="9c1bb605-4919-4c74-a486-41e4f4341ad8" providerId="ADAL" clId="{526FF461-1367-432B-A9DB-778EE717D4A8}" dt="2022-07-28T10:26:46.596" v="17309" actId="478"/>
          <ac:spMkLst>
            <pc:docMk/>
            <pc:sldMk cId="3838899522" sldId="738"/>
            <ac:spMk id="7" creationId="{A661777B-1132-44D0-0E10-5A091AEC4E9A}"/>
          </ac:spMkLst>
        </pc:spChg>
        <pc:spChg chg="add mod">
          <ac:chgData name="Axel ERBA" userId="9c1bb605-4919-4c74-a486-41e4f4341ad8" providerId="ADAL" clId="{526FF461-1367-432B-A9DB-778EE717D4A8}" dt="2022-07-29T15:42:45.346" v="26445" actId="255"/>
          <ac:spMkLst>
            <pc:docMk/>
            <pc:sldMk cId="3838899522" sldId="738"/>
            <ac:spMk id="7" creationId="{DE8E2EFD-3444-3CC2-A582-D7C13122E8FE}"/>
          </ac:spMkLst>
        </pc:spChg>
        <pc:spChg chg="add mod">
          <ac:chgData name="Axel ERBA" userId="9c1bb605-4919-4c74-a486-41e4f4341ad8" providerId="ADAL" clId="{526FF461-1367-432B-A9DB-778EE717D4A8}" dt="2022-07-29T15:40:20.232" v="26122" actId="1076"/>
          <ac:spMkLst>
            <pc:docMk/>
            <pc:sldMk cId="3838899522" sldId="738"/>
            <ac:spMk id="8" creationId="{5FA70BF3-163D-4EAD-826B-9C205F21FA4A}"/>
          </ac:spMkLst>
        </pc:spChg>
        <pc:spChg chg="add mod">
          <ac:chgData name="Axel ERBA" userId="9c1bb605-4919-4c74-a486-41e4f4341ad8" providerId="ADAL" clId="{526FF461-1367-432B-A9DB-778EE717D4A8}" dt="2022-07-29T15:43:37.391" v="26641" actId="1036"/>
          <ac:spMkLst>
            <pc:docMk/>
            <pc:sldMk cId="3838899522" sldId="738"/>
            <ac:spMk id="9" creationId="{8ACE9FDA-FF04-3703-1895-70AC3D528207}"/>
          </ac:spMkLst>
        </pc:spChg>
        <pc:spChg chg="add mod">
          <ac:chgData name="Axel ERBA" userId="9c1bb605-4919-4c74-a486-41e4f4341ad8" providerId="ADAL" clId="{526FF461-1367-432B-A9DB-778EE717D4A8}" dt="2022-07-29T15:40:22.107" v="26123" actId="1076"/>
          <ac:spMkLst>
            <pc:docMk/>
            <pc:sldMk cId="3838899522" sldId="738"/>
            <ac:spMk id="11" creationId="{EE0ED450-BB48-F497-5218-462DBCF10025}"/>
          </ac:spMkLst>
        </pc:spChg>
        <pc:graphicFrameChg chg="mod modGraphic">
          <ac:chgData name="Axel ERBA" userId="9c1bb605-4919-4c74-a486-41e4f4341ad8" providerId="ADAL" clId="{526FF461-1367-432B-A9DB-778EE717D4A8}" dt="2022-07-29T15:42:49.002" v="26446" actId="1076"/>
          <ac:graphicFrameMkLst>
            <pc:docMk/>
            <pc:sldMk cId="3838899522" sldId="738"/>
            <ac:graphicFrameMk id="5" creationId="{5252B3C6-4532-F4C5-EFE6-924F51E03BF0}"/>
          </ac:graphicFrameMkLst>
        </pc:graphicFrameChg>
      </pc:sldChg>
      <pc:sldChg chg="addSp delSp modSp mod modNotesTx">
        <pc:chgData name="Axel ERBA" userId="9c1bb605-4919-4c74-a486-41e4f4341ad8" providerId="ADAL" clId="{526FF461-1367-432B-A9DB-778EE717D4A8}" dt="2022-07-29T15:39:55.734" v="26118" actId="20577"/>
        <pc:sldMkLst>
          <pc:docMk/>
          <pc:sldMk cId="2918584290" sldId="741"/>
        </pc:sldMkLst>
        <pc:spChg chg="del">
          <ac:chgData name="Axel ERBA" userId="9c1bb605-4919-4c74-a486-41e4f4341ad8" providerId="ADAL" clId="{526FF461-1367-432B-A9DB-778EE717D4A8}" dt="2022-07-28T09:23:11.671" v="14363" actId="478"/>
          <ac:spMkLst>
            <pc:docMk/>
            <pc:sldMk cId="2918584290" sldId="741"/>
            <ac:spMk id="2" creationId="{9120B62A-27A6-EA37-CA01-5E828A3ADC18}"/>
          </ac:spMkLst>
        </pc:spChg>
        <pc:spChg chg="add del mod">
          <ac:chgData name="Axel ERBA" userId="9c1bb605-4919-4c74-a486-41e4f4341ad8" providerId="ADAL" clId="{526FF461-1367-432B-A9DB-778EE717D4A8}" dt="2022-07-28T09:23:14.578" v="14365"/>
          <ac:spMkLst>
            <pc:docMk/>
            <pc:sldMk cId="2918584290" sldId="741"/>
            <ac:spMk id="7" creationId="{3BD4C7A7-4646-FE9D-A585-719316C781EC}"/>
          </ac:spMkLst>
        </pc:spChg>
        <pc:spChg chg="add mod">
          <ac:chgData name="Axel ERBA" userId="9c1bb605-4919-4c74-a486-41e4f4341ad8" providerId="ADAL" clId="{526FF461-1367-432B-A9DB-778EE717D4A8}" dt="2022-07-29T15:35:51.291" v="25811" actId="1076"/>
          <ac:spMkLst>
            <pc:docMk/>
            <pc:sldMk cId="2918584290" sldId="741"/>
            <ac:spMk id="7" creationId="{BB372AFF-9911-E375-AE43-B3BD53D1DD54}"/>
          </ac:spMkLst>
        </pc:spChg>
        <pc:spChg chg="add mod">
          <ac:chgData name="Axel ERBA" userId="9c1bb605-4919-4c74-a486-41e4f4341ad8" providerId="ADAL" clId="{526FF461-1367-432B-A9DB-778EE717D4A8}" dt="2022-07-29T15:30:55.413" v="24914" actId="20577"/>
          <ac:spMkLst>
            <pc:docMk/>
            <pc:sldMk cId="2918584290" sldId="741"/>
            <ac:spMk id="10" creationId="{646C6FF3-8E17-0D1F-5924-6936D828C536}"/>
          </ac:spMkLst>
        </pc:spChg>
        <pc:spChg chg="add mod">
          <ac:chgData name="Axel ERBA" userId="9c1bb605-4919-4c74-a486-41e4f4341ad8" providerId="ADAL" clId="{526FF461-1367-432B-A9DB-778EE717D4A8}" dt="2022-07-29T15:35:48.785" v="25810" actId="14100"/>
          <ac:spMkLst>
            <pc:docMk/>
            <pc:sldMk cId="2918584290" sldId="741"/>
            <ac:spMk id="11" creationId="{D1E7147C-946E-1252-2FE8-4EBB448FBBEC}"/>
          </ac:spMkLst>
        </pc:spChg>
        <pc:spChg chg="add del mod">
          <ac:chgData name="Axel ERBA" userId="9c1bb605-4919-4c74-a486-41e4f4341ad8" providerId="ADAL" clId="{526FF461-1367-432B-A9DB-778EE717D4A8}" dt="2022-07-29T15:37:03.431" v="25869" actId="478"/>
          <ac:spMkLst>
            <pc:docMk/>
            <pc:sldMk cId="2918584290" sldId="741"/>
            <ac:spMk id="12" creationId="{9ED891B3-D095-BD2B-530C-D5C4E28B8638}"/>
          </ac:spMkLst>
        </pc:spChg>
        <pc:graphicFrameChg chg="del mod">
          <ac:chgData name="Axel ERBA" userId="9c1bb605-4919-4c74-a486-41e4f4341ad8" providerId="ADAL" clId="{526FF461-1367-432B-A9DB-778EE717D4A8}" dt="2022-07-28T09:31:58.811" v="15647" actId="478"/>
          <ac:graphicFrameMkLst>
            <pc:docMk/>
            <pc:sldMk cId="2918584290" sldId="741"/>
            <ac:graphicFrameMk id="5" creationId="{8FCF4096-AF70-097D-F647-C6EDAA46FFE0}"/>
          </ac:graphicFrameMkLst>
        </pc:graphicFrameChg>
        <pc:graphicFrameChg chg="del mod modGraphic">
          <ac:chgData name="Axel ERBA" userId="9c1bb605-4919-4c74-a486-41e4f4341ad8" providerId="ADAL" clId="{526FF461-1367-432B-A9DB-778EE717D4A8}" dt="2022-07-28T09:37:59.984" v="16615" actId="478"/>
          <ac:graphicFrameMkLst>
            <pc:docMk/>
            <pc:sldMk cId="2918584290" sldId="741"/>
            <ac:graphicFrameMk id="6" creationId="{C25999C7-AB22-156F-0ABB-03632A61C886}"/>
          </ac:graphicFrameMkLst>
        </pc:graphicFrameChg>
      </pc:sldChg>
      <pc:sldChg chg="addSp delSp modSp mod modNotesTx">
        <pc:chgData name="Axel ERBA" userId="9c1bb605-4919-4c74-a486-41e4f4341ad8" providerId="ADAL" clId="{526FF461-1367-432B-A9DB-778EE717D4A8}" dt="2022-07-29T15:20:59.948" v="23668" actId="1076"/>
        <pc:sldMkLst>
          <pc:docMk/>
          <pc:sldMk cId="1340490902" sldId="742"/>
        </pc:sldMkLst>
        <pc:spChg chg="add del mod">
          <ac:chgData name="Axel ERBA" userId="9c1bb605-4919-4c74-a486-41e4f4341ad8" providerId="ADAL" clId="{526FF461-1367-432B-A9DB-778EE717D4A8}" dt="2022-07-28T16:06:45.417" v="19842" actId="478"/>
          <ac:spMkLst>
            <pc:docMk/>
            <pc:sldMk cId="1340490902" sldId="742"/>
            <ac:spMk id="2" creationId="{CDD3E5DB-B383-639F-B934-072FC76D6E59}"/>
          </ac:spMkLst>
        </pc:spChg>
        <pc:spChg chg="del">
          <ac:chgData name="Axel ERBA" userId="9c1bb605-4919-4c74-a486-41e4f4341ad8" providerId="ADAL" clId="{526FF461-1367-432B-A9DB-778EE717D4A8}" dt="2022-07-28T09:21:53.893" v="14253" actId="478"/>
          <ac:spMkLst>
            <pc:docMk/>
            <pc:sldMk cId="1340490902" sldId="742"/>
            <ac:spMk id="7" creationId="{20D37425-583C-D999-4853-2CA2B577FE5B}"/>
          </ac:spMkLst>
        </pc:spChg>
        <pc:spChg chg="add mod">
          <ac:chgData name="Axel ERBA" userId="9c1bb605-4919-4c74-a486-41e4f4341ad8" providerId="ADAL" clId="{526FF461-1367-432B-A9DB-778EE717D4A8}" dt="2022-07-28T09:22:24.546" v="14328" actId="20577"/>
          <ac:spMkLst>
            <pc:docMk/>
            <pc:sldMk cId="1340490902" sldId="742"/>
            <ac:spMk id="8" creationId="{76FF8074-827A-D3E7-63EA-77BAED590B0D}"/>
          </ac:spMkLst>
        </pc:spChg>
        <pc:spChg chg="add mod">
          <ac:chgData name="Axel ERBA" userId="9c1bb605-4919-4c74-a486-41e4f4341ad8" providerId="ADAL" clId="{526FF461-1367-432B-A9DB-778EE717D4A8}" dt="2022-07-29T15:20:59.948" v="23668" actId="1076"/>
          <ac:spMkLst>
            <pc:docMk/>
            <pc:sldMk cId="1340490902" sldId="742"/>
            <ac:spMk id="12" creationId="{B7E048BB-E3A7-DD2F-539A-B117E895DAF9}"/>
          </ac:spMkLst>
        </pc:spChg>
        <pc:spChg chg="add mod">
          <ac:chgData name="Axel ERBA" userId="9c1bb605-4919-4c74-a486-41e4f4341ad8" providerId="ADAL" clId="{526FF461-1367-432B-A9DB-778EE717D4A8}" dt="2022-07-29T15:20:00.408" v="23663" actId="1036"/>
          <ac:spMkLst>
            <pc:docMk/>
            <pc:sldMk cId="1340490902" sldId="742"/>
            <ac:spMk id="13" creationId="{D48FCCAA-CBE7-2A70-8358-5B1C99BB4C02}"/>
          </ac:spMkLst>
        </pc:spChg>
        <pc:graphicFrameChg chg="mod">
          <ac:chgData name="Axel ERBA" userId="9c1bb605-4919-4c74-a486-41e4f4341ad8" providerId="ADAL" clId="{526FF461-1367-432B-A9DB-778EE717D4A8}" dt="2022-07-29T15:19:55.645" v="23653" actId="1038"/>
          <ac:graphicFrameMkLst>
            <pc:docMk/>
            <pc:sldMk cId="1340490902" sldId="742"/>
            <ac:graphicFrameMk id="10" creationId="{00000000-0008-0000-0700-000011000000}"/>
          </ac:graphicFrameMkLst>
        </pc:graphicFrameChg>
        <pc:graphicFrameChg chg="del modGraphic">
          <ac:chgData name="Axel ERBA" userId="9c1bb605-4919-4c74-a486-41e4f4341ad8" providerId="ADAL" clId="{526FF461-1367-432B-A9DB-778EE717D4A8}" dt="2022-07-29T15:02:59.159" v="23518" actId="478"/>
          <ac:graphicFrameMkLst>
            <pc:docMk/>
            <pc:sldMk cId="1340490902" sldId="742"/>
            <ac:graphicFrameMk id="11" creationId="{367D0BB1-5039-5758-FD91-AB2EDB724498}"/>
          </ac:graphicFrameMkLst>
        </pc:graphicFrameChg>
      </pc:sldChg>
      <pc:sldChg chg="addSp delSp modSp mod">
        <pc:chgData name="Axel ERBA" userId="9c1bb605-4919-4c74-a486-41e4f4341ad8" providerId="ADAL" clId="{526FF461-1367-432B-A9DB-778EE717D4A8}" dt="2022-07-29T16:03:08.978" v="28114"/>
        <pc:sldMkLst>
          <pc:docMk/>
          <pc:sldMk cId="3657170374" sldId="769"/>
        </pc:sldMkLst>
        <pc:spChg chg="add del mod">
          <ac:chgData name="Axel ERBA" userId="9c1bb605-4919-4c74-a486-41e4f4341ad8" providerId="ADAL" clId="{526FF461-1367-432B-A9DB-778EE717D4A8}" dt="2022-07-28T12:21:15.483" v="18160" actId="13926"/>
          <ac:spMkLst>
            <pc:docMk/>
            <pc:sldMk cId="3657170374" sldId="769"/>
            <ac:spMk id="2" creationId="{D7C87E15-96E0-1AB1-4FF7-062301166698}"/>
          </ac:spMkLst>
        </pc:spChg>
        <pc:spChg chg="add del mod">
          <ac:chgData name="Axel ERBA" userId="9c1bb605-4919-4c74-a486-41e4f4341ad8" providerId="ADAL" clId="{526FF461-1367-432B-A9DB-778EE717D4A8}" dt="2022-07-28T12:21:09.339" v="18158" actId="478"/>
          <ac:spMkLst>
            <pc:docMk/>
            <pc:sldMk cId="3657170374" sldId="769"/>
            <ac:spMk id="4" creationId="{23C6D6AE-13F8-F090-A10D-02A515337390}"/>
          </ac:spMkLst>
        </pc:spChg>
        <pc:spChg chg="add del mod">
          <ac:chgData name="Axel ERBA" userId="9c1bb605-4919-4c74-a486-41e4f4341ad8" providerId="ADAL" clId="{526FF461-1367-432B-A9DB-778EE717D4A8}" dt="2022-07-29T16:03:08.146" v="28113" actId="478"/>
          <ac:spMkLst>
            <pc:docMk/>
            <pc:sldMk cId="3657170374" sldId="769"/>
            <ac:spMk id="4" creationId="{B7F96A8A-2AB9-4C76-D2AC-80769E2EAC7A}"/>
          </ac:spMkLst>
        </pc:spChg>
        <pc:spChg chg="del">
          <ac:chgData name="Axel ERBA" userId="9c1bb605-4919-4c74-a486-41e4f4341ad8" providerId="ADAL" clId="{526FF461-1367-432B-A9DB-778EE717D4A8}" dt="2022-07-29T16:03:06.605" v="28112" actId="478"/>
          <ac:spMkLst>
            <pc:docMk/>
            <pc:sldMk cId="3657170374" sldId="769"/>
            <ac:spMk id="12" creationId="{1215D468-F4BD-CE67-433A-F1BC09DF091F}"/>
          </ac:spMkLst>
        </pc:spChg>
        <pc:spChg chg="add mod">
          <ac:chgData name="Axel ERBA" userId="9c1bb605-4919-4c74-a486-41e4f4341ad8" providerId="ADAL" clId="{526FF461-1367-432B-A9DB-778EE717D4A8}" dt="2022-07-29T16:03:08.978" v="28114"/>
          <ac:spMkLst>
            <pc:docMk/>
            <pc:sldMk cId="3657170374" sldId="769"/>
            <ac:spMk id="13" creationId="{BA5D4DA9-C924-A4A1-6BC1-7C219E38B6BD}"/>
          </ac:spMkLst>
        </pc:spChg>
        <pc:graphicFrameChg chg="add del mod">
          <ac:chgData name="Axel ERBA" userId="9c1bb605-4919-4c74-a486-41e4f4341ad8" providerId="ADAL" clId="{526FF461-1367-432B-A9DB-778EE717D4A8}" dt="2022-07-28T12:21:09.811" v="18159" actId="478"/>
          <ac:graphicFrameMkLst>
            <pc:docMk/>
            <pc:sldMk cId="3657170374" sldId="769"/>
            <ac:graphicFrameMk id="9" creationId="{38DAA4DF-10A9-5855-DC21-1A2D15F628FF}"/>
          </ac:graphicFrameMkLst>
        </pc:graphicFrameChg>
      </pc:sldChg>
      <pc:sldChg chg="addSp delSp modSp mod">
        <pc:chgData name="Axel ERBA" userId="9c1bb605-4919-4c74-a486-41e4f4341ad8" providerId="ADAL" clId="{526FF461-1367-432B-A9DB-778EE717D4A8}" dt="2022-07-29T16:03:30.355" v="28123" actId="20577"/>
        <pc:sldMkLst>
          <pc:docMk/>
          <pc:sldMk cId="2650539739" sldId="771"/>
        </pc:sldMkLst>
        <pc:spChg chg="mod">
          <ac:chgData name="Axel ERBA" userId="9c1bb605-4919-4c74-a486-41e4f4341ad8" providerId="ADAL" clId="{526FF461-1367-432B-A9DB-778EE717D4A8}" dt="2022-07-29T16:03:30.355" v="28123" actId="20577"/>
          <ac:spMkLst>
            <pc:docMk/>
            <pc:sldMk cId="2650539739" sldId="771"/>
            <ac:spMk id="3" creationId="{EC5877A3-9A3F-8517-1397-FFF9327A1549}"/>
          </ac:spMkLst>
        </pc:spChg>
        <pc:spChg chg="del">
          <ac:chgData name="Axel ERBA" userId="9c1bb605-4919-4c74-a486-41e4f4341ad8" providerId="ADAL" clId="{526FF461-1367-432B-A9DB-778EE717D4A8}" dt="2022-07-29T16:03:26.565" v="28120" actId="478"/>
          <ac:spMkLst>
            <pc:docMk/>
            <pc:sldMk cId="2650539739" sldId="771"/>
            <ac:spMk id="4" creationId="{AEFA1F5B-24FF-06C6-28D9-690FF8967DF1}"/>
          </ac:spMkLst>
        </pc:spChg>
        <pc:spChg chg="del mod">
          <ac:chgData name="Axel ERBA" userId="9c1bb605-4919-4c74-a486-41e4f4341ad8" providerId="ADAL" clId="{526FF461-1367-432B-A9DB-778EE717D4A8}" dt="2022-07-26T14:19:16.657" v="12714" actId="478"/>
          <ac:spMkLst>
            <pc:docMk/>
            <pc:sldMk cId="2650539739" sldId="771"/>
            <ac:spMk id="5" creationId="{3D383148-6F4B-B66B-3C26-FB0812F7F815}"/>
          </ac:spMkLst>
        </pc:spChg>
        <pc:spChg chg="add del mod">
          <ac:chgData name="Axel ERBA" userId="9c1bb605-4919-4c74-a486-41e4f4341ad8" providerId="ADAL" clId="{526FF461-1367-432B-A9DB-778EE717D4A8}" dt="2022-07-29T16:03:28.184" v="28121"/>
          <ac:spMkLst>
            <pc:docMk/>
            <pc:sldMk cId="2650539739" sldId="771"/>
            <ac:spMk id="5" creationId="{FFDD978E-B07C-5D31-97E5-E8B8390A39DB}"/>
          </ac:spMkLst>
        </pc:spChg>
        <pc:spChg chg="add mod">
          <ac:chgData name="Axel ERBA" userId="9c1bb605-4919-4c74-a486-41e4f4341ad8" providerId="ADAL" clId="{526FF461-1367-432B-A9DB-778EE717D4A8}" dt="2022-07-26T14:20:19.390" v="12759" actId="20577"/>
          <ac:spMkLst>
            <pc:docMk/>
            <pc:sldMk cId="2650539739" sldId="771"/>
            <ac:spMk id="6" creationId="{2EC36936-8A30-A3E6-8D5B-BA82E0B0E2C6}"/>
          </ac:spMkLst>
        </pc:spChg>
        <pc:spChg chg="add del mod">
          <ac:chgData name="Axel ERBA" userId="9c1bb605-4919-4c74-a486-41e4f4341ad8" providerId="ADAL" clId="{526FF461-1367-432B-A9DB-778EE717D4A8}" dt="2022-07-26T14:19:22.304" v="12716" actId="478"/>
          <ac:spMkLst>
            <pc:docMk/>
            <pc:sldMk cId="2650539739" sldId="771"/>
            <ac:spMk id="7" creationId="{D7882906-2BA9-CE19-C926-816648113309}"/>
          </ac:spMkLst>
        </pc:spChg>
        <pc:spChg chg="add mod">
          <ac:chgData name="Axel ERBA" userId="9c1bb605-4919-4c74-a486-41e4f4341ad8" providerId="ADAL" clId="{526FF461-1367-432B-A9DB-778EE717D4A8}" dt="2022-07-29T16:03:28.184" v="28121"/>
          <ac:spMkLst>
            <pc:docMk/>
            <pc:sldMk cId="2650539739" sldId="771"/>
            <ac:spMk id="7" creationId="{EC4E4901-1354-70FF-0AEF-3B51E885C492}"/>
          </ac:spMkLst>
        </pc:spChg>
      </pc:sldChg>
      <pc:sldChg chg="addSp delSp modSp mod">
        <pc:chgData name="Axel ERBA" userId="9c1bb605-4919-4c74-a486-41e4f4341ad8" providerId="ADAL" clId="{526FF461-1367-432B-A9DB-778EE717D4A8}" dt="2022-07-29T16:03:03.837" v="28111"/>
        <pc:sldMkLst>
          <pc:docMk/>
          <pc:sldMk cId="3047477880" sldId="778"/>
        </pc:sldMkLst>
        <pc:spChg chg="del">
          <ac:chgData name="Axel ERBA" userId="9c1bb605-4919-4c74-a486-41e4f4341ad8" providerId="ADAL" clId="{526FF461-1367-432B-A9DB-778EE717D4A8}" dt="2022-07-29T16:03:00.829" v="28109" actId="478"/>
          <ac:spMkLst>
            <pc:docMk/>
            <pc:sldMk cId="3047477880" sldId="778"/>
            <ac:spMk id="4" creationId="{AEFA1F5B-24FF-06C6-28D9-690FF8967DF1}"/>
          </ac:spMkLst>
        </pc:spChg>
        <pc:spChg chg="add del mod">
          <ac:chgData name="Axel ERBA" userId="9c1bb605-4919-4c74-a486-41e4f4341ad8" providerId="ADAL" clId="{526FF461-1367-432B-A9DB-778EE717D4A8}" dt="2022-07-29T16:03:02.796" v="28110" actId="478"/>
          <ac:spMkLst>
            <pc:docMk/>
            <pc:sldMk cId="3047477880" sldId="778"/>
            <ac:spMk id="5" creationId="{0B06B061-5285-2B02-2952-87EAB92A60FF}"/>
          </ac:spMkLst>
        </pc:spChg>
        <pc:spChg chg="del mod">
          <ac:chgData name="Axel ERBA" userId="9c1bb605-4919-4c74-a486-41e4f4341ad8" providerId="ADAL" clId="{526FF461-1367-432B-A9DB-778EE717D4A8}" dt="2022-07-26T14:07:58.469" v="12250" actId="478"/>
          <ac:spMkLst>
            <pc:docMk/>
            <pc:sldMk cId="3047477880" sldId="778"/>
            <ac:spMk id="5" creationId="{3D383148-6F4B-B66B-3C26-FB0812F7F815}"/>
          </ac:spMkLst>
        </pc:spChg>
        <pc:spChg chg="add mod">
          <ac:chgData name="Axel ERBA" userId="9c1bb605-4919-4c74-a486-41e4f4341ad8" providerId="ADAL" clId="{526FF461-1367-432B-A9DB-778EE717D4A8}" dt="2022-07-28T12:20:56.485" v="18153" actId="20577"/>
          <ac:spMkLst>
            <pc:docMk/>
            <pc:sldMk cId="3047477880" sldId="778"/>
            <ac:spMk id="6" creationId="{1B054D76-4A08-7256-6E5F-1DB2D1E6C542}"/>
          </ac:spMkLst>
        </pc:spChg>
        <pc:spChg chg="add mod">
          <ac:chgData name="Axel ERBA" userId="9c1bb605-4919-4c74-a486-41e4f4341ad8" providerId="ADAL" clId="{526FF461-1367-432B-A9DB-778EE717D4A8}" dt="2022-07-29T16:03:03.837" v="28111"/>
          <ac:spMkLst>
            <pc:docMk/>
            <pc:sldMk cId="3047477880" sldId="778"/>
            <ac:spMk id="7" creationId="{60052BE7-5EFD-C171-6FFC-AE279A2D318D}"/>
          </ac:spMkLst>
        </pc:spChg>
        <pc:spChg chg="add del mod">
          <ac:chgData name="Axel ERBA" userId="9c1bb605-4919-4c74-a486-41e4f4341ad8" providerId="ADAL" clId="{526FF461-1367-432B-A9DB-778EE717D4A8}" dt="2022-07-26T14:08:05.481" v="12252" actId="478"/>
          <ac:spMkLst>
            <pc:docMk/>
            <pc:sldMk cId="3047477880" sldId="778"/>
            <ac:spMk id="7" creationId="{82744FD3-7AAC-6A7E-3644-DFC70F29878A}"/>
          </ac:spMkLst>
        </pc:spChg>
      </pc:sldChg>
      <pc:sldChg chg="addSp delSp modSp mod">
        <pc:chgData name="Axel ERBA" userId="9c1bb605-4919-4c74-a486-41e4f4341ad8" providerId="ADAL" clId="{526FF461-1367-432B-A9DB-778EE717D4A8}" dt="2022-07-29T16:03:14.438" v="28116"/>
        <pc:sldMkLst>
          <pc:docMk/>
          <pc:sldMk cId="2269752352" sldId="781"/>
        </pc:sldMkLst>
        <pc:spChg chg="add del mod">
          <ac:chgData name="Axel ERBA" userId="9c1bb605-4919-4c74-a486-41e4f4341ad8" providerId="ADAL" clId="{526FF461-1367-432B-A9DB-778EE717D4A8}" dt="2022-07-29T16:03:14.438" v="28116"/>
          <ac:spMkLst>
            <pc:docMk/>
            <pc:sldMk cId="2269752352" sldId="781"/>
            <ac:spMk id="3" creationId="{64A59067-AA6A-13FE-D298-6BD41F38BACD}"/>
          </ac:spMkLst>
        </pc:spChg>
        <pc:spChg chg="add del mod">
          <ac:chgData name="Axel ERBA" userId="9c1bb605-4919-4c74-a486-41e4f4341ad8" providerId="ADAL" clId="{526FF461-1367-432B-A9DB-778EE717D4A8}" dt="2022-07-28T12:21:37.116" v="18165" actId="478"/>
          <ac:spMkLst>
            <pc:docMk/>
            <pc:sldMk cId="2269752352" sldId="781"/>
            <ac:spMk id="3" creationId="{6A192FCD-8237-F001-8594-9E7162F1A443}"/>
          </ac:spMkLst>
        </pc:spChg>
        <pc:spChg chg="del">
          <ac:chgData name="Axel ERBA" userId="9c1bb605-4919-4c74-a486-41e4f4341ad8" providerId="ADAL" clId="{526FF461-1367-432B-A9DB-778EE717D4A8}" dt="2022-07-29T16:03:12.458" v="28115" actId="478"/>
          <ac:spMkLst>
            <pc:docMk/>
            <pc:sldMk cId="2269752352" sldId="781"/>
            <ac:spMk id="5" creationId="{4108BD93-5095-7679-BD7D-7B2B57BD59FF}"/>
          </ac:spMkLst>
        </pc:spChg>
        <pc:spChg chg="add mod">
          <ac:chgData name="Axel ERBA" userId="9c1bb605-4919-4c74-a486-41e4f4341ad8" providerId="ADAL" clId="{526FF461-1367-432B-A9DB-778EE717D4A8}" dt="2022-07-28T12:25:30.639" v="18490" actId="20577"/>
          <ac:spMkLst>
            <pc:docMk/>
            <pc:sldMk cId="2269752352" sldId="781"/>
            <ac:spMk id="9" creationId="{F8870A6A-C121-5DC7-9544-CE5B298A7333}"/>
          </ac:spMkLst>
        </pc:spChg>
        <pc:spChg chg="del">
          <ac:chgData name="Axel ERBA" userId="9c1bb605-4919-4c74-a486-41e4f4341ad8" providerId="ADAL" clId="{526FF461-1367-432B-A9DB-778EE717D4A8}" dt="2022-07-28T12:21:30.016" v="18161" actId="478"/>
          <ac:spMkLst>
            <pc:docMk/>
            <pc:sldMk cId="2269752352" sldId="781"/>
            <ac:spMk id="10" creationId="{D7040DA4-69A3-AFA6-4416-D084529C2FD9}"/>
          </ac:spMkLst>
        </pc:spChg>
        <pc:spChg chg="add mod">
          <ac:chgData name="Axel ERBA" userId="9c1bb605-4919-4c74-a486-41e4f4341ad8" providerId="ADAL" clId="{526FF461-1367-432B-A9DB-778EE717D4A8}" dt="2022-07-29T16:03:14.438" v="28116"/>
          <ac:spMkLst>
            <pc:docMk/>
            <pc:sldMk cId="2269752352" sldId="781"/>
            <ac:spMk id="10" creationId="{FEF05F37-A7FB-313B-0DFB-12984C3D5EB1}"/>
          </ac:spMkLst>
        </pc:spChg>
        <pc:spChg chg="mod">
          <ac:chgData name="Axel ERBA" userId="9c1bb605-4919-4c74-a486-41e4f4341ad8" providerId="ADAL" clId="{526FF461-1367-432B-A9DB-778EE717D4A8}" dt="2022-07-28T12:23:39.070" v="18275" actId="1076"/>
          <ac:spMkLst>
            <pc:docMk/>
            <pc:sldMk cId="2269752352" sldId="781"/>
            <ac:spMk id="11" creationId="{05B999E2-1FEA-CC78-604C-2BD1A90D7EC5}"/>
          </ac:spMkLst>
        </pc:spChg>
        <pc:graphicFrameChg chg="add mod modGraphic">
          <ac:chgData name="Axel ERBA" userId="9c1bb605-4919-4c74-a486-41e4f4341ad8" providerId="ADAL" clId="{526FF461-1367-432B-A9DB-778EE717D4A8}" dt="2022-07-28T12:25:04.517" v="18432" actId="1076"/>
          <ac:graphicFrameMkLst>
            <pc:docMk/>
            <pc:sldMk cId="2269752352" sldId="781"/>
            <ac:graphicFrameMk id="4" creationId="{A91BAF6F-5D09-12E5-457F-D7AB52AEFE33}"/>
          </ac:graphicFrameMkLst>
        </pc:graphicFrameChg>
        <pc:graphicFrameChg chg="mod modGraphic">
          <ac:chgData name="Axel ERBA" userId="9c1bb605-4919-4c74-a486-41e4f4341ad8" providerId="ADAL" clId="{526FF461-1367-432B-A9DB-778EE717D4A8}" dt="2022-07-28T12:23:32.565" v="18274" actId="1076"/>
          <ac:graphicFrameMkLst>
            <pc:docMk/>
            <pc:sldMk cId="2269752352" sldId="781"/>
            <ac:graphicFrameMk id="7" creationId="{C6655576-EFD4-EFCF-F46E-35AD0188EE9A}"/>
          </ac:graphicFrameMkLst>
        </pc:graphicFrameChg>
      </pc:sldChg>
      <pc:sldChg chg="addSp delSp modSp mod">
        <pc:chgData name="Axel ERBA" userId="9c1bb605-4919-4c74-a486-41e4f4341ad8" providerId="ADAL" clId="{526FF461-1367-432B-A9DB-778EE717D4A8}" dt="2022-07-29T16:03:19.020" v="28119"/>
        <pc:sldMkLst>
          <pc:docMk/>
          <pc:sldMk cId="3565887106" sldId="782"/>
        </pc:sldMkLst>
        <pc:spChg chg="add del mod">
          <ac:chgData name="Axel ERBA" userId="9c1bb605-4919-4c74-a486-41e4f4341ad8" providerId="ADAL" clId="{526FF461-1367-432B-A9DB-778EE717D4A8}" dt="2022-07-29T16:03:19.020" v="28119"/>
          <ac:spMkLst>
            <pc:docMk/>
            <pc:sldMk cId="3565887106" sldId="782"/>
            <ac:spMk id="3" creationId="{F04A66E8-E3EF-4A6F-9B63-62FBBFBE876C}"/>
          </ac:spMkLst>
        </pc:spChg>
        <pc:spChg chg="del">
          <ac:chgData name="Axel ERBA" userId="9c1bb605-4919-4c74-a486-41e4f4341ad8" providerId="ADAL" clId="{526FF461-1367-432B-A9DB-778EE717D4A8}" dt="2022-07-29T16:03:17.331" v="28117" actId="478"/>
          <ac:spMkLst>
            <pc:docMk/>
            <pc:sldMk cId="3565887106" sldId="782"/>
            <ac:spMk id="4" creationId="{E8C93756-AB74-7738-4ADE-6C7C8BBD9E47}"/>
          </ac:spMkLst>
        </pc:spChg>
        <pc:spChg chg="del">
          <ac:chgData name="Axel ERBA" userId="9c1bb605-4919-4c74-a486-41e4f4341ad8" providerId="ADAL" clId="{526FF461-1367-432B-A9DB-778EE717D4A8}" dt="2022-07-28T12:25:41.717" v="18491" actId="478"/>
          <ac:spMkLst>
            <pc:docMk/>
            <pc:sldMk cId="3565887106" sldId="782"/>
            <ac:spMk id="6" creationId="{6C776409-93B3-906F-E4DB-401A0C41C1FF}"/>
          </ac:spMkLst>
        </pc:spChg>
        <pc:spChg chg="del">
          <ac:chgData name="Axel ERBA" userId="9c1bb605-4919-4c74-a486-41e4f4341ad8" providerId="ADAL" clId="{526FF461-1367-432B-A9DB-778EE717D4A8}" dt="2022-07-28T12:26:15.283" v="18611" actId="478"/>
          <ac:spMkLst>
            <pc:docMk/>
            <pc:sldMk cId="3565887106" sldId="782"/>
            <ac:spMk id="9" creationId="{0CF9C98F-8E43-BCDF-3877-35E00AE6894A}"/>
          </ac:spMkLst>
        </pc:spChg>
        <pc:spChg chg="mod">
          <ac:chgData name="Axel ERBA" userId="9c1bb605-4919-4c74-a486-41e4f4341ad8" providerId="ADAL" clId="{526FF461-1367-432B-A9DB-778EE717D4A8}" dt="2022-07-28T12:26:40.437" v="18619" actId="1076"/>
          <ac:spMkLst>
            <pc:docMk/>
            <pc:sldMk cId="3565887106" sldId="782"/>
            <ac:spMk id="10" creationId="{A74E81F5-91EB-078C-1D06-BFBD94C98D62}"/>
          </ac:spMkLst>
        </pc:spChg>
        <pc:spChg chg="add mod">
          <ac:chgData name="Axel ERBA" userId="9c1bb605-4919-4c74-a486-41e4f4341ad8" providerId="ADAL" clId="{526FF461-1367-432B-A9DB-778EE717D4A8}" dt="2022-07-28T12:26:12.392" v="18610" actId="20577"/>
          <ac:spMkLst>
            <pc:docMk/>
            <pc:sldMk cId="3565887106" sldId="782"/>
            <ac:spMk id="15" creationId="{052A87DB-B392-829D-96C6-8FC9322D567D}"/>
          </ac:spMkLst>
        </pc:spChg>
        <pc:spChg chg="add mod">
          <ac:chgData name="Axel ERBA" userId="9c1bb605-4919-4c74-a486-41e4f4341ad8" providerId="ADAL" clId="{526FF461-1367-432B-A9DB-778EE717D4A8}" dt="2022-07-29T16:03:19.020" v="28119"/>
          <ac:spMkLst>
            <pc:docMk/>
            <pc:sldMk cId="3565887106" sldId="782"/>
            <ac:spMk id="16" creationId="{333E5097-BF73-DA94-F033-C70B99CB4FE3}"/>
          </ac:spMkLst>
        </pc:spChg>
        <pc:grpChg chg="mod">
          <ac:chgData name="Axel ERBA" userId="9c1bb605-4919-4c74-a486-41e4f4341ad8" providerId="ADAL" clId="{526FF461-1367-432B-A9DB-778EE717D4A8}" dt="2022-07-28T12:26:57.997" v="18633" actId="1076"/>
          <ac:grpSpMkLst>
            <pc:docMk/>
            <pc:sldMk cId="3565887106" sldId="782"/>
            <ac:grpSpMk id="14" creationId="{C64499E8-745A-8F0C-48D7-7F6CF9386F56}"/>
          </ac:grpSpMkLst>
        </pc:grpChg>
        <pc:graphicFrameChg chg="add del mod modGraphic">
          <ac:chgData name="Axel ERBA" userId="9c1bb605-4919-4c74-a486-41e4f4341ad8" providerId="ADAL" clId="{526FF461-1367-432B-A9DB-778EE717D4A8}" dt="2022-07-28T12:26:53.693" v="18632" actId="1076"/>
          <ac:graphicFrameMkLst>
            <pc:docMk/>
            <pc:sldMk cId="3565887106" sldId="782"/>
            <ac:graphicFrameMk id="7" creationId="{6A3CB1D5-53E7-A7D7-2CC9-BE96EF61B1B9}"/>
          </ac:graphicFrameMkLst>
        </pc:graphicFrameChg>
      </pc:sldChg>
      <pc:sldChg chg="addSp delSp modSp mod">
        <pc:chgData name="Axel ERBA" userId="9c1bb605-4919-4c74-a486-41e4f4341ad8" providerId="ADAL" clId="{526FF461-1367-432B-A9DB-778EE717D4A8}" dt="2022-07-29T16:04:10.960" v="28136"/>
        <pc:sldMkLst>
          <pc:docMk/>
          <pc:sldMk cId="1504480803" sldId="783"/>
        </pc:sldMkLst>
        <pc:spChg chg="mod">
          <ac:chgData name="Axel ERBA" userId="9c1bb605-4919-4c74-a486-41e4f4341ad8" providerId="ADAL" clId="{526FF461-1367-432B-A9DB-778EE717D4A8}" dt="2022-07-28T14:59:26.979" v="19750" actId="20577"/>
          <ac:spMkLst>
            <pc:docMk/>
            <pc:sldMk cId="1504480803" sldId="783"/>
            <ac:spMk id="3" creationId="{EC5877A3-9A3F-8517-1397-FFF9327A1549}"/>
          </ac:spMkLst>
        </pc:spChg>
        <pc:spChg chg="del">
          <ac:chgData name="Axel ERBA" userId="9c1bb605-4919-4c74-a486-41e4f4341ad8" providerId="ADAL" clId="{526FF461-1367-432B-A9DB-778EE717D4A8}" dt="2022-07-29T16:04:08.390" v="28134" actId="478"/>
          <ac:spMkLst>
            <pc:docMk/>
            <pc:sldMk cId="1504480803" sldId="783"/>
            <ac:spMk id="4" creationId="{AEFA1F5B-24FF-06C6-28D9-690FF8967DF1}"/>
          </ac:spMkLst>
        </pc:spChg>
        <pc:spChg chg="add del mod">
          <ac:chgData name="Axel ERBA" userId="9c1bb605-4919-4c74-a486-41e4f4341ad8" providerId="ADAL" clId="{526FF461-1367-432B-A9DB-778EE717D4A8}" dt="2022-07-29T16:04:10.280" v="28135" actId="478"/>
          <ac:spMkLst>
            <pc:docMk/>
            <pc:sldMk cId="1504480803" sldId="783"/>
            <ac:spMk id="5" creationId="{0C9E431C-F674-4700-A04C-1B9FC3C406D0}"/>
          </ac:spMkLst>
        </pc:spChg>
        <pc:spChg chg="del mod">
          <ac:chgData name="Axel ERBA" userId="9c1bb605-4919-4c74-a486-41e4f4341ad8" providerId="ADAL" clId="{526FF461-1367-432B-A9DB-778EE717D4A8}" dt="2022-07-26T12:41:50.323" v="10767" actId="478"/>
          <ac:spMkLst>
            <pc:docMk/>
            <pc:sldMk cId="1504480803" sldId="783"/>
            <ac:spMk id="5" creationId="{3D383148-6F4B-B66B-3C26-FB0812F7F815}"/>
          </ac:spMkLst>
        </pc:spChg>
        <pc:spChg chg="add del mod">
          <ac:chgData name="Axel ERBA" userId="9c1bb605-4919-4c74-a486-41e4f4341ad8" providerId="ADAL" clId="{526FF461-1367-432B-A9DB-778EE717D4A8}" dt="2022-07-26T12:38:06.287" v="10296"/>
          <ac:spMkLst>
            <pc:docMk/>
            <pc:sldMk cId="1504480803" sldId="783"/>
            <ac:spMk id="6" creationId="{0AB92934-8E83-BCE6-23D3-E63D5B1C8AEA}"/>
          </ac:spMkLst>
        </pc:spChg>
        <pc:spChg chg="add mod">
          <ac:chgData name="Axel ERBA" userId="9c1bb605-4919-4c74-a486-41e4f4341ad8" providerId="ADAL" clId="{526FF461-1367-432B-A9DB-778EE717D4A8}" dt="2022-07-26T12:41:38.446" v="10765" actId="20577"/>
          <ac:spMkLst>
            <pc:docMk/>
            <pc:sldMk cId="1504480803" sldId="783"/>
            <ac:spMk id="7" creationId="{245BF46B-E171-EF4F-F17F-6562D815FF48}"/>
          </ac:spMkLst>
        </pc:spChg>
        <pc:spChg chg="add mod">
          <ac:chgData name="Axel ERBA" userId="9c1bb605-4919-4c74-a486-41e4f4341ad8" providerId="ADAL" clId="{526FF461-1367-432B-A9DB-778EE717D4A8}" dt="2022-07-29T16:04:10.960" v="28136"/>
          <ac:spMkLst>
            <pc:docMk/>
            <pc:sldMk cId="1504480803" sldId="783"/>
            <ac:spMk id="8" creationId="{752C29FC-8A7B-514A-85BD-301070FD1826}"/>
          </ac:spMkLst>
        </pc:spChg>
        <pc:spChg chg="add del mod">
          <ac:chgData name="Axel ERBA" userId="9c1bb605-4919-4c74-a486-41e4f4341ad8" providerId="ADAL" clId="{526FF461-1367-432B-A9DB-778EE717D4A8}" dt="2022-07-26T12:41:54.818" v="10769" actId="478"/>
          <ac:spMkLst>
            <pc:docMk/>
            <pc:sldMk cId="1504480803" sldId="783"/>
            <ac:spMk id="8" creationId="{E6437B35-45BA-9181-9614-A2DA3846A9C4}"/>
          </ac:spMkLst>
        </pc:spChg>
      </pc:sldChg>
      <pc:sldChg chg="del">
        <pc:chgData name="Axel ERBA" userId="9c1bb605-4919-4c74-a486-41e4f4341ad8" providerId="ADAL" clId="{526FF461-1367-432B-A9DB-778EE717D4A8}" dt="2022-07-26T13:57:26.481" v="12013" actId="47"/>
        <pc:sldMkLst>
          <pc:docMk/>
          <pc:sldMk cId="3067315781" sldId="785"/>
        </pc:sldMkLst>
      </pc:sldChg>
      <pc:sldChg chg="addSp delSp modSp mod modNotesTx">
        <pc:chgData name="Axel ERBA" userId="9c1bb605-4919-4c74-a486-41e4f4341ad8" providerId="ADAL" clId="{526FF461-1367-432B-A9DB-778EE717D4A8}" dt="2022-07-29T16:03:36.969" v="28128" actId="20577"/>
        <pc:sldMkLst>
          <pc:docMk/>
          <pc:sldMk cId="3283713152" sldId="786"/>
        </pc:sldMkLst>
        <pc:spChg chg="add mod">
          <ac:chgData name="Axel ERBA" userId="9c1bb605-4919-4c74-a486-41e4f4341ad8" providerId="ADAL" clId="{526FF461-1367-432B-A9DB-778EE717D4A8}" dt="2022-07-29T14:09:39.173" v="22574" actId="14100"/>
          <ac:spMkLst>
            <pc:docMk/>
            <pc:sldMk cId="3283713152" sldId="786"/>
            <ac:spMk id="2" creationId="{DF35B728-1B0C-C97E-705B-6EB3A17F1D9D}"/>
          </ac:spMkLst>
        </pc:spChg>
        <pc:spChg chg="mod">
          <ac:chgData name="Axel ERBA" userId="9c1bb605-4919-4c74-a486-41e4f4341ad8" providerId="ADAL" clId="{526FF461-1367-432B-A9DB-778EE717D4A8}" dt="2022-07-29T16:03:36.969" v="28128" actId="20577"/>
          <ac:spMkLst>
            <pc:docMk/>
            <pc:sldMk cId="3283713152" sldId="786"/>
            <ac:spMk id="4" creationId="{D9A77410-EBF4-C39D-021E-8DD7CD3817A7}"/>
          </ac:spMkLst>
        </pc:spChg>
        <pc:spChg chg="del">
          <ac:chgData name="Axel ERBA" userId="9c1bb605-4919-4c74-a486-41e4f4341ad8" providerId="ADAL" clId="{526FF461-1367-432B-A9DB-778EE717D4A8}" dt="2022-07-29T16:03:32.797" v="28124" actId="478"/>
          <ac:spMkLst>
            <pc:docMk/>
            <pc:sldMk cId="3283713152" sldId="786"/>
            <ac:spMk id="5" creationId="{1508462C-E77F-6ABD-9A83-F4243E0D0DF6}"/>
          </ac:spMkLst>
        </pc:spChg>
        <pc:spChg chg="add del mod">
          <ac:chgData name="Axel ERBA" userId="9c1bb605-4919-4c74-a486-41e4f4341ad8" providerId="ADAL" clId="{526FF461-1367-432B-A9DB-778EE717D4A8}" dt="2022-07-29T16:03:34.316" v="28126"/>
          <ac:spMkLst>
            <pc:docMk/>
            <pc:sldMk cId="3283713152" sldId="786"/>
            <ac:spMk id="6" creationId="{436E505E-8DE5-C81F-EC49-6E34CB11F8EA}"/>
          </ac:spMkLst>
        </pc:spChg>
        <pc:spChg chg="del">
          <ac:chgData name="Axel ERBA" userId="9c1bb605-4919-4c74-a486-41e4f4341ad8" providerId="ADAL" clId="{526FF461-1367-432B-A9DB-778EE717D4A8}" dt="2022-07-26T14:19:47.071" v="12718" actId="478"/>
          <ac:spMkLst>
            <pc:docMk/>
            <pc:sldMk cId="3283713152" sldId="786"/>
            <ac:spMk id="6" creationId="{E864CCA8-0156-454B-425F-4B71653910F1}"/>
          </ac:spMkLst>
        </pc:spChg>
        <pc:spChg chg="add mod">
          <ac:chgData name="Axel ERBA" userId="9c1bb605-4919-4c74-a486-41e4f4341ad8" providerId="ADAL" clId="{526FF461-1367-432B-A9DB-778EE717D4A8}" dt="2022-07-29T14:00:03.415" v="22265" actId="20577"/>
          <ac:spMkLst>
            <pc:docMk/>
            <pc:sldMk cId="3283713152" sldId="786"/>
            <ac:spMk id="8" creationId="{38C705E6-9634-AD01-B0A3-BF7DC1A36E4F}"/>
          </ac:spMkLst>
        </pc:spChg>
        <pc:spChg chg="mod">
          <ac:chgData name="Axel ERBA" userId="9c1bb605-4919-4c74-a486-41e4f4341ad8" providerId="ADAL" clId="{526FF461-1367-432B-A9DB-778EE717D4A8}" dt="2022-07-29T14:00:39.844" v="22321" actId="20577"/>
          <ac:spMkLst>
            <pc:docMk/>
            <pc:sldMk cId="3283713152" sldId="786"/>
            <ac:spMk id="9" creationId="{6B03A206-923C-68AF-017C-32DD2855F74C}"/>
          </ac:spMkLst>
        </pc:spChg>
        <pc:spChg chg="add mod">
          <ac:chgData name="Axel ERBA" userId="9c1bb605-4919-4c74-a486-41e4f4341ad8" providerId="ADAL" clId="{526FF461-1367-432B-A9DB-778EE717D4A8}" dt="2022-07-29T16:03:34.316" v="28126"/>
          <ac:spMkLst>
            <pc:docMk/>
            <pc:sldMk cId="3283713152" sldId="786"/>
            <ac:spMk id="10" creationId="{2E956B73-081B-EDE9-FA63-95653A8FE5C4}"/>
          </ac:spMkLst>
        </pc:spChg>
        <pc:graphicFrameChg chg="mod modGraphic">
          <ac:chgData name="Axel ERBA" userId="9c1bb605-4919-4c74-a486-41e4f4341ad8" providerId="ADAL" clId="{526FF461-1367-432B-A9DB-778EE717D4A8}" dt="2022-07-29T14:00:06.123" v="22266" actId="1076"/>
          <ac:graphicFrameMkLst>
            <pc:docMk/>
            <pc:sldMk cId="3283713152" sldId="786"/>
            <ac:graphicFrameMk id="7" creationId="{4CF87E8A-C676-B0C3-6E6A-37F2D465ED69}"/>
          </ac:graphicFrameMkLst>
        </pc:graphicFrameChg>
      </pc:sldChg>
      <pc:sldChg chg="addSp delSp modSp mod modNotesTx">
        <pc:chgData name="Axel ERBA" userId="9c1bb605-4919-4c74-a486-41e4f4341ad8" providerId="ADAL" clId="{526FF461-1367-432B-A9DB-778EE717D4A8}" dt="2022-07-29T16:03:43.869" v="28133" actId="20577"/>
        <pc:sldMkLst>
          <pc:docMk/>
          <pc:sldMk cId="4064801425" sldId="787"/>
        </pc:sldMkLst>
        <pc:spChg chg="mod">
          <ac:chgData name="Axel ERBA" userId="9c1bb605-4919-4c74-a486-41e4f4341ad8" providerId="ADAL" clId="{526FF461-1367-432B-A9DB-778EE717D4A8}" dt="2022-07-29T16:03:43.869" v="28133" actId="20577"/>
          <ac:spMkLst>
            <pc:docMk/>
            <pc:sldMk cId="4064801425" sldId="787"/>
            <ac:spMk id="4" creationId="{D9A77410-EBF4-C39D-021E-8DD7CD3817A7}"/>
          </ac:spMkLst>
        </pc:spChg>
        <pc:spChg chg="del">
          <ac:chgData name="Axel ERBA" userId="9c1bb605-4919-4c74-a486-41e4f4341ad8" providerId="ADAL" clId="{526FF461-1367-432B-A9DB-778EE717D4A8}" dt="2022-07-29T16:03:39.458" v="28129" actId="478"/>
          <ac:spMkLst>
            <pc:docMk/>
            <pc:sldMk cId="4064801425" sldId="787"/>
            <ac:spMk id="5" creationId="{1508462C-E77F-6ABD-9A83-F4243E0D0DF6}"/>
          </ac:spMkLst>
        </pc:spChg>
        <pc:spChg chg="add del mod">
          <ac:chgData name="Axel ERBA" userId="9c1bb605-4919-4c74-a486-41e4f4341ad8" providerId="ADAL" clId="{526FF461-1367-432B-A9DB-778EE717D4A8}" dt="2022-07-29T16:03:40.430" v="28130" actId="478"/>
          <ac:spMkLst>
            <pc:docMk/>
            <pc:sldMk cId="4064801425" sldId="787"/>
            <ac:spMk id="6" creationId="{66D7964A-A2C2-BD4C-6128-F39A444591A4}"/>
          </ac:spMkLst>
        </pc:spChg>
        <pc:spChg chg="del mod">
          <ac:chgData name="Axel ERBA" userId="9c1bb605-4919-4c74-a486-41e4f4341ad8" providerId="ADAL" clId="{526FF461-1367-432B-A9DB-778EE717D4A8}" dt="2022-07-29T14:20:43.178" v="22965" actId="478"/>
          <ac:spMkLst>
            <pc:docMk/>
            <pc:sldMk cId="4064801425" sldId="787"/>
            <ac:spMk id="9" creationId="{3CBE62D4-7C51-E957-8A61-8BA2BEEC9876}"/>
          </ac:spMkLst>
        </pc:spChg>
        <pc:spChg chg="mod">
          <ac:chgData name="Axel ERBA" userId="9c1bb605-4919-4c74-a486-41e4f4341ad8" providerId="ADAL" clId="{526FF461-1367-432B-A9DB-778EE717D4A8}" dt="2022-07-29T14:21:57.806" v="23182" actId="20577"/>
          <ac:spMkLst>
            <pc:docMk/>
            <pc:sldMk cId="4064801425" sldId="787"/>
            <ac:spMk id="10" creationId="{E955C2C9-0D53-7B78-5085-14D7E745C04E}"/>
          </ac:spMkLst>
        </pc:spChg>
        <pc:spChg chg="mod">
          <ac:chgData name="Axel ERBA" userId="9c1bb605-4919-4c74-a486-41e4f4341ad8" providerId="ADAL" clId="{526FF461-1367-432B-A9DB-778EE717D4A8}" dt="2022-07-29T14:10:18" v="22586" actId="20577"/>
          <ac:spMkLst>
            <pc:docMk/>
            <pc:sldMk cId="4064801425" sldId="787"/>
            <ac:spMk id="11" creationId="{E7B3BE76-1AF8-7B84-F7CB-E1B47CAF8949}"/>
          </ac:spMkLst>
        </pc:spChg>
        <pc:spChg chg="add mod">
          <ac:chgData name="Axel ERBA" userId="9c1bb605-4919-4c74-a486-41e4f4341ad8" providerId="ADAL" clId="{526FF461-1367-432B-A9DB-778EE717D4A8}" dt="2022-07-29T15:00:37.118" v="23451" actId="1076"/>
          <ac:spMkLst>
            <pc:docMk/>
            <pc:sldMk cId="4064801425" sldId="787"/>
            <ac:spMk id="13" creationId="{93917890-3AF5-EE82-3F42-F9D9E2B88654}"/>
          </ac:spMkLst>
        </pc:spChg>
        <pc:spChg chg="add mod">
          <ac:chgData name="Axel ERBA" userId="9c1bb605-4919-4c74-a486-41e4f4341ad8" providerId="ADAL" clId="{526FF461-1367-432B-A9DB-778EE717D4A8}" dt="2022-07-29T14:58:52.629" v="23258" actId="1076"/>
          <ac:spMkLst>
            <pc:docMk/>
            <pc:sldMk cId="4064801425" sldId="787"/>
            <ac:spMk id="14" creationId="{DAB87BC8-31EB-1D25-126C-DC31BF1FD061}"/>
          </ac:spMkLst>
        </pc:spChg>
        <pc:spChg chg="add mod">
          <ac:chgData name="Axel ERBA" userId="9c1bb605-4919-4c74-a486-41e4f4341ad8" providerId="ADAL" clId="{526FF461-1367-432B-A9DB-778EE717D4A8}" dt="2022-07-29T16:03:41.333" v="28131"/>
          <ac:spMkLst>
            <pc:docMk/>
            <pc:sldMk cId="4064801425" sldId="787"/>
            <ac:spMk id="15" creationId="{D96CE919-2C5E-F560-EF8F-ECE0D807D8F3}"/>
          </ac:spMkLst>
        </pc:spChg>
        <pc:graphicFrameChg chg="add mod modGraphic">
          <ac:chgData name="Axel ERBA" userId="9c1bb605-4919-4c74-a486-41e4f4341ad8" providerId="ADAL" clId="{526FF461-1367-432B-A9DB-778EE717D4A8}" dt="2022-07-29T15:02:17.421" v="23517" actId="1076"/>
          <ac:graphicFrameMkLst>
            <pc:docMk/>
            <pc:sldMk cId="4064801425" sldId="787"/>
            <ac:graphicFrameMk id="2" creationId="{757303E1-8FD8-BD19-088B-D153C4CB7F80}"/>
          </ac:graphicFrameMkLst>
        </pc:graphicFrameChg>
        <pc:graphicFrameChg chg="del mod modGraphic">
          <ac:chgData name="Axel ERBA" userId="9c1bb605-4919-4c74-a486-41e4f4341ad8" providerId="ADAL" clId="{526FF461-1367-432B-A9DB-778EE717D4A8}" dt="2022-07-29T14:10:10.641" v="22575" actId="478"/>
          <ac:graphicFrameMkLst>
            <pc:docMk/>
            <pc:sldMk cId="4064801425" sldId="787"/>
            <ac:graphicFrameMk id="8" creationId="{5988249F-14F1-DB1F-4708-6515F06D933E}"/>
          </ac:graphicFrameMkLst>
        </pc:graphicFrameChg>
        <pc:graphicFrameChg chg="add mod modGraphic">
          <ac:chgData name="Axel ERBA" userId="9c1bb605-4919-4c74-a486-41e4f4341ad8" providerId="ADAL" clId="{526FF461-1367-432B-A9DB-778EE717D4A8}" dt="2022-07-29T15:00:43.117" v="23452" actId="1076"/>
          <ac:graphicFrameMkLst>
            <pc:docMk/>
            <pc:sldMk cId="4064801425" sldId="787"/>
            <ac:graphicFrameMk id="12" creationId="{A851C2B1-007D-DFA6-0BC3-4041F8EEC644}"/>
          </ac:graphicFrameMkLst>
        </pc:graphicFrameChg>
      </pc:sldChg>
      <pc:sldChg chg="modSp del mod modNotesTx">
        <pc:chgData name="Axel ERBA" userId="9c1bb605-4919-4c74-a486-41e4f4341ad8" providerId="ADAL" clId="{526FF461-1367-432B-A9DB-778EE717D4A8}" dt="2022-07-29T14:57:25.945" v="23245" actId="2696"/>
        <pc:sldMkLst>
          <pc:docMk/>
          <pc:sldMk cId="1380884696" sldId="789"/>
        </pc:sldMkLst>
        <pc:spChg chg="mod">
          <ac:chgData name="Axel ERBA" userId="9c1bb605-4919-4c74-a486-41e4f4341ad8" providerId="ADAL" clId="{526FF461-1367-432B-A9DB-778EE717D4A8}" dt="2022-07-26T14:37:47.621" v="13373" actId="113"/>
          <ac:spMkLst>
            <pc:docMk/>
            <pc:sldMk cId="1380884696" sldId="789"/>
            <ac:spMk id="6" creationId="{4E4530D8-0F7B-455A-AE7A-1E96F56098A0}"/>
          </ac:spMkLst>
        </pc:spChg>
        <pc:graphicFrameChg chg="mod modGraphic">
          <ac:chgData name="Axel ERBA" userId="9c1bb605-4919-4c74-a486-41e4f4341ad8" providerId="ADAL" clId="{526FF461-1367-432B-A9DB-778EE717D4A8}" dt="2022-07-28T17:25:55.070" v="21928" actId="20577"/>
          <ac:graphicFrameMkLst>
            <pc:docMk/>
            <pc:sldMk cId="1380884696" sldId="789"/>
            <ac:graphicFrameMk id="3" creationId="{174EEB77-F17A-02D2-D44C-2DF916752AAB}"/>
          </ac:graphicFrameMkLst>
        </pc:graphicFrameChg>
      </pc:sldChg>
      <pc:sldChg chg="modSp">
        <pc:chgData name="Axel ERBA" userId="9c1bb605-4919-4c74-a486-41e4f4341ad8" providerId="ADAL" clId="{526FF461-1367-432B-A9DB-778EE717D4A8}" dt="2022-07-26T09:39:47.575" v="4005" actId="20578"/>
        <pc:sldMkLst>
          <pc:docMk/>
          <pc:sldMk cId="2789378910" sldId="854"/>
        </pc:sldMkLst>
        <pc:spChg chg="mod">
          <ac:chgData name="Axel ERBA" userId="9c1bb605-4919-4c74-a486-41e4f4341ad8" providerId="ADAL" clId="{526FF461-1367-432B-A9DB-778EE717D4A8}" dt="2022-07-26T09:39:47.575" v="4005" actId="20578"/>
          <ac:spMkLst>
            <pc:docMk/>
            <pc:sldMk cId="2789378910" sldId="854"/>
            <ac:spMk id="16" creationId="{AF55EC82-AB79-6631-CB69-FF24CC3EC4BF}"/>
          </ac:spMkLst>
        </pc:spChg>
      </pc:sldChg>
      <pc:sldChg chg="addSp delSp modSp add mod modNotesTx">
        <pc:chgData name="Axel ERBA" userId="9c1bb605-4919-4c74-a486-41e4f4341ad8" providerId="ADAL" clId="{526FF461-1367-432B-A9DB-778EE717D4A8}" dt="2022-07-29T16:02:19.526" v="28086" actId="20577"/>
        <pc:sldMkLst>
          <pc:docMk/>
          <pc:sldMk cId="1329718337" sldId="858"/>
        </pc:sldMkLst>
        <pc:spChg chg="mod">
          <ac:chgData name="Axel ERBA" userId="9c1bb605-4919-4c74-a486-41e4f4341ad8" providerId="ADAL" clId="{526FF461-1367-432B-A9DB-778EE717D4A8}" dt="2022-07-28T16:32:05.495" v="20562" actId="20577"/>
          <ac:spMkLst>
            <pc:docMk/>
            <pc:sldMk cId="1329718337" sldId="858"/>
            <ac:spMk id="2" creationId="{D2ADEA0D-A880-112F-7502-88BA7B82AE48}"/>
          </ac:spMkLst>
        </pc:spChg>
        <pc:spChg chg="del">
          <ac:chgData name="Axel ERBA" userId="9c1bb605-4919-4c74-a486-41e4f4341ad8" providerId="ADAL" clId="{526FF461-1367-432B-A9DB-778EE717D4A8}" dt="2022-07-26T08:39:46.566" v="1137" actId="478"/>
          <ac:spMkLst>
            <pc:docMk/>
            <pc:sldMk cId="1329718337" sldId="858"/>
            <ac:spMk id="3" creationId="{66216B8A-4DF7-4145-82B1-7A090FE97D1C}"/>
          </ac:spMkLst>
        </pc:spChg>
        <pc:spChg chg="add del mod">
          <ac:chgData name="Axel ERBA" userId="9c1bb605-4919-4c74-a486-41e4f4341ad8" providerId="ADAL" clId="{526FF461-1367-432B-A9DB-778EE717D4A8}" dt="2022-07-26T08:39:51.810" v="1140" actId="478"/>
          <ac:spMkLst>
            <pc:docMk/>
            <pc:sldMk cId="1329718337" sldId="858"/>
            <ac:spMk id="5" creationId="{D1D7E624-73B8-24DC-A269-DB14D2574763}"/>
          </ac:spMkLst>
        </pc:spChg>
        <pc:spChg chg="add del mod">
          <ac:chgData name="Axel ERBA" userId="9c1bb605-4919-4c74-a486-41e4f4341ad8" providerId="ADAL" clId="{526FF461-1367-432B-A9DB-778EE717D4A8}" dt="2022-07-26T08:49:50.650" v="1179" actId="478"/>
          <ac:spMkLst>
            <pc:docMk/>
            <pc:sldMk cId="1329718337" sldId="858"/>
            <ac:spMk id="7" creationId="{27B13233-F957-F048-CE4A-8119739AD467}"/>
          </ac:spMkLst>
        </pc:spChg>
        <pc:spChg chg="del">
          <ac:chgData name="Axel ERBA" userId="9c1bb605-4919-4c74-a486-41e4f4341ad8" providerId="ADAL" clId="{526FF461-1367-432B-A9DB-778EE717D4A8}" dt="2022-07-26T08:50:29.072" v="1186" actId="478"/>
          <ac:spMkLst>
            <pc:docMk/>
            <pc:sldMk cId="1329718337" sldId="858"/>
            <ac:spMk id="10" creationId="{70E5F751-440A-4866-BDF8-D74252B0FE15}"/>
          </ac:spMkLst>
        </pc:spChg>
        <pc:spChg chg="add del mod">
          <ac:chgData name="Axel ERBA" userId="9c1bb605-4919-4c74-a486-41e4f4341ad8" providerId="ADAL" clId="{526FF461-1367-432B-A9DB-778EE717D4A8}" dt="2022-07-26T08:39:49.912" v="1139" actId="478"/>
          <ac:spMkLst>
            <pc:docMk/>
            <pc:sldMk cId="1329718337" sldId="858"/>
            <ac:spMk id="11" creationId="{7B8BD882-03CF-D3EB-847C-700F62C7EB21}"/>
          </ac:spMkLst>
        </pc:spChg>
        <pc:spChg chg="add mod">
          <ac:chgData name="Axel ERBA" userId="9c1bb605-4919-4c74-a486-41e4f4341ad8" providerId="ADAL" clId="{526FF461-1367-432B-A9DB-778EE717D4A8}" dt="2022-07-29T16:02:19.526" v="28086" actId="20577"/>
          <ac:spMkLst>
            <pc:docMk/>
            <pc:sldMk cId="1329718337" sldId="858"/>
            <ac:spMk id="12" creationId="{C9E334F3-F941-1E8A-AB84-D21A3824063A}"/>
          </ac:spMkLst>
        </pc:spChg>
        <pc:spChg chg="add del mod">
          <ac:chgData name="Axel ERBA" userId="9c1bb605-4919-4c74-a486-41e4f4341ad8" providerId="ADAL" clId="{526FF461-1367-432B-A9DB-778EE717D4A8}" dt="2022-07-26T08:56:07.346" v="1256" actId="478"/>
          <ac:spMkLst>
            <pc:docMk/>
            <pc:sldMk cId="1329718337" sldId="858"/>
            <ac:spMk id="13" creationId="{C25A70D6-9ECA-0B95-5E49-0487A7898D22}"/>
          </ac:spMkLst>
        </pc:spChg>
        <pc:spChg chg="add mod">
          <ac:chgData name="Axel ERBA" userId="9c1bb605-4919-4c74-a486-41e4f4341ad8" providerId="ADAL" clId="{526FF461-1367-432B-A9DB-778EE717D4A8}" dt="2022-07-28T14:15:57.597" v="19711" actId="27636"/>
          <ac:spMkLst>
            <pc:docMk/>
            <pc:sldMk cId="1329718337" sldId="858"/>
            <ac:spMk id="17" creationId="{98DF6559-9CEF-86D2-CCE9-A37CA33F0B6E}"/>
          </ac:spMkLst>
        </pc:spChg>
        <pc:spChg chg="del mod">
          <ac:chgData name="Axel ERBA" userId="9c1bb605-4919-4c74-a486-41e4f4341ad8" providerId="ADAL" clId="{526FF461-1367-432B-A9DB-778EE717D4A8}" dt="2022-07-26T08:56:04.717" v="1255" actId="478"/>
          <ac:spMkLst>
            <pc:docMk/>
            <pc:sldMk cId="1329718337" sldId="858"/>
            <ac:spMk id="26" creationId="{758E009E-D34B-4E99-98AF-29235A67A309}"/>
          </ac:spMkLst>
        </pc:spChg>
        <pc:graphicFrameChg chg="del">
          <ac:chgData name="Axel ERBA" userId="9c1bb605-4919-4c74-a486-41e4f4341ad8" providerId="ADAL" clId="{526FF461-1367-432B-A9DB-778EE717D4A8}" dt="2022-07-26T08:49:49.209" v="1178" actId="478"/>
          <ac:graphicFrameMkLst>
            <pc:docMk/>
            <pc:sldMk cId="1329718337" sldId="858"/>
            <ac:graphicFrameMk id="9" creationId="{2F39A0C3-72CB-4B09-967C-973D4253023A}"/>
          </ac:graphicFrameMkLst>
        </pc:graphicFrameChg>
        <pc:graphicFrameChg chg="add mod">
          <ac:chgData name="Axel ERBA" userId="9c1bb605-4919-4c74-a486-41e4f4341ad8" providerId="ADAL" clId="{526FF461-1367-432B-A9DB-778EE717D4A8}" dt="2022-07-26T09:14:06.687" v="1259" actId="1076"/>
          <ac:graphicFrameMkLst>
            <pc:docMk/>
            <pc:sldMk cId="1329718337" sldId="858"/>
            <ac:graphicFrameMk id="14" creationId="{00000000-0008-0000-0F00-000006000000}"/>
          </ac:graphicFrameMkLst>
        </pc:graphicFrameChg>
      </pc:sldChg>
      <pc:sldChg chg="addSp delSp modSp add mod modNotesTx">
        <pc:chgData name="Axel ERBA" userId="9c1bb605-4919-4c74-a486-41e4f4341ad8" providerId="ADAL" clId="{526FF461-1367-432B-A9DB-778EE717D4A8}" dt="2022-07-29T16:02:23.374" v="28088" actId="20577"/>
        <pc:sldMkLst>
          <pc:docMk/>
          <pc:sldMk cId="1058948230" sldId="859"/>
        </pc:sldMkLst>
        <pc:spChg chg="del">
          <ac:chgData name="Axel ERBA" userId="9c1bb605-4919-4c74-a486-41e4f4341ad8" providerId="ADAL" clId="{526FF461-1367-432B-A9DB-778EE717D4A8}" dt="2022-07-26T09:24:27.114" v="2544" actId="478"/>
          <ac:spMkLst>
            <pc:docMk/>
            <pc:sldMk cId="1058948230" sldId="859"/>
            <ac:spMk id="3" creationId="{FF666C14-6FE1-47D0-BF83-4B7B0C0C3DE0}"/>
          </ac:spMkLst>
        </pc:spChg>
        <pc:spChg chg="del">
          <ac:chgData name="Axel ERBA" userId="9c1bb605-4919-4c74-a486-41e4f4341ad8" providerId="ADAL" clId="{526FF461-1367-432B-A9DB-778EE717D4A8}" dt="2022-07-26T09:24:36.907" v="2547" actId="478"/>
          <ac:spMkLst>
            <pc:docMk/>
            <pc:sldMk cId="1058948230" sldId="859"/>
            <ac:spMk id="4" creationId="{F4E81037-CD2C-41AA-86BA-71819A92C6E5}"/>
          </ac:spMkLst>
        </pc:spChg>
        <pc:spChg chg="mod">
          <ac:chgData name="Axel ERBA" userId="9c1bb605-4919-4c74-a486-41e4f4341ad8" providerId="ADAL" clId="{526FF461-1367-432B-A9DB-778EE717D4A8}" dt="2022-07-29T15:54:12.814" v="26982" actId="20577"/>
          <ac:spMkLst>
            <pc:docMk/>
            <pc:sldMk cId="1058948230" sldId="859"/>
            <ac:spMk id="5" creationId="{711C87F2-D6CA-4C98-9C84-7D2AA758DFA6}"/>
          </ac:spMkLst>
        </pc:spChg>
        <pc:spChg chg="add del mod">
          <ac:chgData name="Axel ERBA" userId="9c1bb605-4919-4c74-a486-41e4f4341ad8" providerId="ADAL" clId="{526FF461-1367-432B-A9DB-778EE717D4A8}" dt="2022-07-26T09:24:28.332" v="2545" actId="478"/>
          <ac:spMkLst>
            <pc:docMk/>
            <pc:sldMk cId="1058948230" sldId="859"/>
            <ac:spMk id="6" creationId="{42A3E5BF-8778-88AE-1A08-EC63D88FE0C3}"/>
          </ac:spMkLst>
        </pc:spChg>
        <pc:spChg chg="mod">
          <ac:chgData name="Axel ERBA" userId="9c1bb605-4919-4c74-a486-41e4f4341ad8" providerId="ADAL" clId="{526FF461-1367-432B-A9DB-778EE717D4A8}" dt="2022-07-26T09:24:56.066" v="2641" actId="20577"/>
          <ac:spMkLst>
            <pc:docMk/>
            <pc:sldMk cId="1058948230" sldId="859"/>
            <ac:spMk id="8" creationId="{A550D98E-50D8-26A8-EA4E-1EE3AE010CB9}"/>
          </ac:spMkLst>
        </pc:spChg>
        <pc:spChg chg="add del mod">
          <ac:chgData name="Axel ERBA" userId="9c1bb605-4919-4c74-a486-41e4f4341ad8" providerId="ADAL" clId="{526FF461-1367-432B-A9DB-778EE717D4A8}" dt="2022-07-26T09:24:26.015" v="2543" actId="478"/>
          <ac:spMkLst>
            <pc:docMk/>
            <pc:sldMk cId="1058948230" sldId="859"/>
            <ac:spMk id="9" creationId="{FA87ADBB-F9B0-664A-5267-8690A58552EA}"/>
          </ac:spMkLst>
        </pc:spChg>
        <pc:spChg chg="add mod">
          <ac:chgData name="Axel ERBA" userId="9c1bb605-4919-4c74-a486-41e4f4341ad8" providerId="ADAL" clId="{526FF461-1367-432B-A9DB-778EE717D4A8}" dt="2022-07-29T16:02:23.374" v="28088" actId="20577"/>
          <ac:spMkLst>
            <pc:docMk/>
            <pc:sldMk cId="1058948230" sldId="859"/>
            <ac:spMk id="11" creationId="{C29D5E57-501E-2413-9F71-AF157F52B892}"/>
          </ac:spMkLst>
        </pc:spChg>
        <pc:spChg chg="add mod">
          <ac:chgData name="Axel ERBA" userId="9c1bb605-4919-4c74-a486-41e4f4341ad8" providerId="ADAL" clId="{526FF461-1367-432B-A9DB-778EE717D4A8}" dt="2022-07-26T09:24:37.724" v="2548"/>
          <ac:spMkLst>
            <pc:docMk/>
            <pc:sldMk cId="1058948230" sldId="859"/>
            <ac:spMk id="12" creationId="{FF49B0E0-5F63-DB92-DF50-B270FAD1C86D}"/>
          </ac:spMkLst>
        </pc:spChg>
        <pc:spChg chg="mod">
          <ac:chgData name="Axel ERBA" userId="9c1bb605-4919-4c74-a486-41e4f4341ad8" providerId="ADAL" clId="{526FF461-1367-432B-A9DB-778EE717D4A8}" dt="2022-07-26T09:34:01.051" v="2978" actId="1076"/>
          <ac:spMkLst>
            <pc:docMk/>
            <pc:sldMk cId="1058948230" sldId="859"/>
            <ac:spMk id="15" creationId="{897ED3D9-0FE3-6AE6-5BE2-7653BF3A2EBB}"/>
          </ac:spMkLst>
        </pc:spChg>
        <pc:spChg chg="del">
          <ac:chgData name="Axel ERBA" userId="9c1bb605-4919-4c74-a486-41e4f4341ad8" providerId="ADAL" clId="{526FF461-1367-432B-A9DB-778EE717D4A8}" dt="2022-07-26T09:32:51.349" v="2848" actId="478"/>
          <ac:spMkLst>
            <pc:docMk/>
            <pc:sldMk cId="1058948230" sldId="859"/>
            <ac:spMk id="16" creationId="{AF55EC82-AB79-6631-CB69-FF24CC3EC4BF}"/>
          </ac:spMkLst>
        </pc:spChg>
        <pc:spChg chg="add del mod">
          <ac:chgData name="Axel ERBA" userId="9c1bb605-4919-4c74-a486-41e4f4341ad8" providerId="ADAL" clId="{526FF461-1367-432B-A9DB-778EE717D4A8}" dt="2022-07-26T09:40:09.809" v="4017" actId="478"/>
          <ac:spMkLst>
            <pc:docMk/>
            <pc:sldMk cId="1058948230" sldId="859"/>
            <ac:spMk id="17" creationId="{3FEAFF95-7A7A-4764-3BC6-56D30AB79ABB}"/>
          </ac:spMkLst>
        </pc:spChg>
        <pc:graphicFrameChg chg="add mod modGraphic">
          <ac:chgData name="Axel ERBA" userId="9c1bb605-4919-4c74-a486-41e4f4341ad8" providerId="ADAL" clId="{526FF461-1367-432B-A9DB-778EE717D4A8}" dt="2022-07-29T15:54:21.796" v="26985" actId="1076"/>
          <ac:graphicFrameMkLst>
            <pc:docMk/>
            <pc:sldMk cId="1058948230" sldId="859"/>
            <ac:graphicFrameMk id="2" creationId="{02964A66-0A90-9C0C-7510-720C6DA77F68}"/>
          </ac:graphicFrameMkLst>
        </pc:graphicFrameChg>
        <pc:graphicFrameChg chg="add del mod modGraphic">
          <ac:chgData name="Axel ERBA" userId="9c1bb605-4919-4c74-a486-41e4f4341ad8" providerId="ADAL" clId="{526FF461-1367-432B-A9DB-778EE717D4A8}" dt="2022-07-26T09:29:39.500" v="2825" actId="478"/>
          <ac:graphicFrameMkLst>
            <pc:docMk/>
            <pc:sldMk cId="1058948230" sldId="859"/>
            <ac:graphicFrameMk id="7" creationId="{352D8B14-2CA2-A2F2-EFF5-369967074338}"/>
          </ac:graphicFrameMkLst>
        </pc:graphicFrameChg>
        <pc:graphicFrameChg chg="add del mod modGraphic">
          <ac:chgData name="Axel ERBA" userId="9c1bb605-4919-4c74-a486-41e4f4341ad8" providerId="ADAL" clId="{526FF461-1367-432B-A9DB-778EE717D4A8}" dt="2022-07-26T09:34:22.808" v="2981" actId="478"/>
          <ac:graphicFrameMkLst>
            <pc:docMk/>
            <pc:sldMk cId="1058948230" sldId="859"/>
            <ac:graphicFrameMk id="10" creationId="{848A62B2-01FE-3473-6997-A1A1FBEB2E61}"/>
          </ac:graphicFrameMkLst>
        </pc:graphicFrameChg>
      </pc:sldChg>
      <pc:sldChg chg="addSp delSp modSp add mod modNotesTx">
        <pc:chgData name="Axel ERBA" userId="9c1bb605-4919-4c74-a486-41e4f4341ad8" providerId="ADAL" clId="{526FF461-1367-432B-A9DB-778EE717D4A8}" dt="2022-07-29T16:02:27.596" v="28090" actId="20577"/>
        <pc:sldMkLst>
          <pc:docMk/>
          <pc:sldMk cId="3953142117" sldId="860"/>
        </pc:sldMkLst>
        <pc:spChg chg="del">
          <ac:chgData name="Axel ERBA" userId="9c1bb605-4919-4c74-a486-41e4f4341ad8" providerId="ADAL" clId="{526FF461-1367-432B-A9DB-778EE717D4A8}" dt="2022-07-26T09:44:03.318" v="4636" actId="478"/>
          <ac:spMkLst>
            <pc:docMk/>
            <pc:sldMk cId="3953142117" sldId="860"/>
            <ac:spMk id="2" creationId="{66832C1A-AE54-41B3-BF1E-1F1587DA147C}"/>
          </ac:spMkLst>
        </pc:spChg>
        <pc:spChg chg="del">
          <ac:chgData name="Axel ERBA" userId="9c1bb605-4919-4c74-a486-41e4f4341ad8" providerId="ADAL" clId="{526FF461-1367-432B-A9DB-778EE717D4A8}" dt="2022-07-26T11:28:52.862" v="6116" actId="478"/>
          <ac:spMkLst>
            <pc:docMk/>
            <pc:sldMk cId="3953142117" sldId="860"/>
            <ac:spMk id="3" creationId="{5DA446FE-7F0C-41A2-8289-ED3871A58FDA}"/>
          </ac:spMkLst>
        </pc:spChg>
        <pc:spChg chg="add del mod">
          <ac:chgData name="Axel ERBA" userId="9c1bb605-4919-4c74-a486-41e4f4341ad8" providerId="ADAL" clId="{526FF461-1367-432B-A9DB-778EE717D4A8}" dt="2022-07-28T14:16:47.314" v="19715" actId="478"/>
          <ac:spMkLst>
            <pc:docMk/>
            <pc:sldMk cId="3953142117" sldId="860"/>
            <ac:spMk id="3" creationId="{844B8574-ECD2-7F8D-830E-2E616A0A5587}"/>
          </ac:spMkLst>
        </pc:spChg>
        <pc:spChg chg="del">
          <ac:chgData name="Axel ERBA" userId="9c1bb605-4919-4c74-a486-41e4f4341ad8" providerId="ADAL" clId="{526FF461-1367-432B-A9DB-778EE717D4A8}" dt="2022-07-26T11:28:58.590" v="6119" actId="478"/>
          <ac:spMkLst>
            <pc:docMk/>
            <pc:sldMk cId="3953142117" sldId="860"/>
            <ac:spMk id="4" creationId="{ABAE3D9F-B3A0-44B0-A4DA-ECDA1EB52A08}"/>
          </ac:spMkLst>
        </pc:spChg>
        <pc:spChg chg="mod">
          <ac:chgData name="Axel ERBA" userId="9c1bb605-4919-4c74-a486-41e4f4341ad8" providerId="ADAL" clId="{526FF461-1367-432B-A9DB-778EE717D4A8}" dt="2022-07-26T09:44:00.246" v="4635" actId="20577"/>
          <ac:spMkLst>
            <pc:docMk/>
            <pc:sldMk cId="3953142117" sldId="860"/>
            <ac:spMk id="7" creationId="{8EFE7B2E-9D7F-5686-EEBC-9B1393587E92}"/>
          </ac:spMkLst>
        </pc:spChg>
        <pc:spChg chg="add mod">
          <ac:chgData name="Axel ERBA" userId="9c1bb605-4919-4c74-a486-41e4f4341ad8" providerId="ADAL" clId="{526FF461-1367-432B-A9DB-778EE717D4A8}" dt="2022-07-29T15:54:34.287" v="26990"/>
          <ac:spMkLst>
            <pc:docMk/>
            <pc:sldMk cId="3953142117" sldId="860"/>
            <ac:spMk id="8" creationId="{47471615-813A-6886-6AA4-26AA29718B59}"/>
          </ac:spMkLst>
        </pc:spChg>
        <pc:spChg chg="del mod">
          <ac:chgData name="Axel ERBA" userId="9c1bb605-4919-4c74-a486-41e4f4341ad8" providerId="ADAL" clId="{526FF461-1367-432B-A9DB-778EE717D4A8}" dt="2022-07-26T09:46:17.904" v="4730" actId="478"/>
          <ac:spMkLst>
            <pc:docMk/>
            <pc:sldMk cId="3953142117" sldId="860"/>
            <ac:spMk id="8" creationId="{971412F8-A77E-4B60-B1DD-CFE414C51E7A}"/>
          </ac:spMkLst>
        </pc:spChg>
        <pc:spChg chg="mod">
          <ac:chgData name="Axel ERBA" userId="9c1bb605-4919-4c74-a486-41e4f4341ad8" providerId="ADAL" clId="{526FF461-1367-432B-A9DB-778EE717D4A8}" dt="2022-07-26T09:49:17.032" v="4772" actId="14100"/>
          <ac:spMkLst>
            <pc:docMk/>
            <pc:sldMk cId="3953142117" sldId="860"/>
            <ac:spMk id="9" creationId="{1B28F88D-EB7F-1E5D-951B-FA4C8E1A95E6}"/>
          </ac:spMkLst>
        </pc:spChg>
        <pc:spChg chg="add del mod">
          <ac:chgData name="Axel ERBA" userId="9c1bb605-4919-4c74-a486-41e4f4341ad8" providerId="ADAL" clId="{526FF461-1367-432B-A9DB-778EE717D4A8}" dt="2022-07-26T09:44:05.490" v="4637" actId="478"/>
          <ac:spMkLst>
            <pc:docMk/>
            <pc:sldMk cId="3953142117" sldId="860"/>
            <ac:spMk id="10" creationId="{032ED21C-1B12-7E14-FC4B-F119815AC733}"/>
          </ac:spMkLst>
        </pc:spChg>
        <pc:spChg chg="add mod">
          <ac:chgData name="Axel ERBA" userId="9c1bb605-4919-4c74-a486-41e4f4341ad8" providerId="ADAL" clId="{526FF461-1367-432B-A9DB-778EE717D4A8}" dt="2022-07-29T16:02:27.596" v="28090" actId="20577"/>
          <ac:spMkLst>
            <pc:docMk/>
            <pc:sldMk cId="3953142117" sldId="860"/>
            <ac:spMk id="10" creationId="{F8118165-6E35-8E23-94CA-909CCEBBE117}"/>
          </ac:spMkLst>
        </pc:spChg>
        <pc:spChg chg="add del mod">
          <ac:chgData name="Axel ERBA" userId="9c1bb605-4919-4c74-a486-41e4f4341ad8" providerId="ADAL" clId="{526FF461-1367-432B-A9DB-778EE717D4A8}" dt="2022-07-26T09:45:21.318" v="4689" actId="478"/>
          <ac:spMkLst>
            <pc:docMk/>
            <pc:sldMk cId="3953142117" sldId="860"/>
            <ac:spMk id="12" creationId="{25594610-901F-2516-F17E-1FD9C2B4EB0B}"/>
          </ac:spMkLst>
        </pc:spChg>
        <pc:spChg chg="add mod">
          <ac:chgData name="Axel ERBA" userId="9c1bb605-4919-4c74-a486-41e4f4341ad8" providerId="ADAL" clId="{526FF461-1367-432B-A9DB-778EE717D4A8}" dt="2022-07-26T09:49:21.009" v="4773" actId="1076"/>
          <ac:spMkLst>
            <pc:docMk/>
            <pc:sldMk cId="3953142117" sldId="860"/>
            <ac:spMk id="15" creationId="{176292DD-CAB2-9688-FA49-2F8B597DECF4}"/>
          </ac:spMkLst>
        </pc:spChg>
        <pc:spChg chg="add del mod">
          <ac:chgData name="Axel ERBA" userId="9c1bb605-4919-4c74-a486-41e4f4341ad8" providerId="ADAL" clId="{526FF461-1367-432B-A9DB-778EE717D4A8}" dt="2022-07-26T11:28:54.767" v="6117" actId="478"/>
          <ac:spMkLst>
            <pc:docMk/>
            <pc:sldMk cId="3953142117" sldId="860"/>
            <ac:spMk id="18" creationId="{250A13DC-1B8C-C463-59C9-1DFF3462F9F9}"/>
          </ac:spMkLst>
        </pc:spChg>
        <pc:spChg chg="add del mod">
          <ac:chgData name="Axel ERBA" userId="9c1bb605-4919-4c74-a486-41e4f4341ad8" providerId="ADAL" clId="{526FF461-1367-432B-A9DB-778EE717D4A8}" dt="2022-07-28T14:16:44.776" v="19714" actId="478"/>
          <ac:spMkLst>
            <pc:docMk/>
            <pc:sldMk cId="3953142117" sldId="860"/>
            <ac:spMk id="19" creationId="{6CFE6C16-F481-7643-9962-D9DAE587AEFE}"/>
          </ac:spMkLst>
        </pc:spChg>
        <pc:graphicFrameChg chg="del mod">
          <ac:chgData name="Axel ERBA" userId="9c1bb605-4919-4c74-a486-41e4f4341ad8" providerId="ADAL" clId="{526FF461-1367-432B-A9DB-778EE717D4A8}" dt="2022-07-26T09:45:19.445" v="4688" actId="478"/>
          <ac:graphicFrameMkLst>
            <pc:docMk/>
            <pc:sldMk cId="3953142117" sldId="860"/>
            <ac:graphicFrameMk id="6" creationId="{32BD9A4F-F9B2-4AB0-ADA5-EED45400119B}"/>
          </ac:graphicFrameMkLst>
        </pc:graphicFrameChg>
        <pc:graphicFrameChg chg="add mod modGraphic">
          <ac:chgData name="Axel ERBA" userId="9c1bb605-4919-4c74-a486-41e4f4341ad8" providerId="ADAL" clId="{526FF461-1367-432B-A9DB-778EE717D4A8}" dt="2022-07-29T15:54:52.034" v="27033" actId="20577"/>
          <ac:graphicFrameMkLst>
            <pc:docMk/>
            <pc:sldMk cId="3953142117" sldId="860"/>
            <ac:graphicFrameMk id="13" creationId="{1C82DF71-11C7-DB2C-15DB-1EB74F646D25}"/>
          </ac:graphicFrameMkLst>
        </pc:graphicFrameChg>
        <pc:graphicFrameChg chg="add mod">
          <ac:chgData name="Axel ERBA" userId="9c1bb605-4919-4c74-a486-41e4f4341ad8" providerId="ADAL" clId="{526FF461-1367-432B-A9DB-778EE717D4A8}" dt="2022-07-26T09:48:56.640" v="4770"/>
          <ac:graphicFrameMkLst>
            <pc:docMk/>
            <pc:sldMk cId="3953142117" sldId="860"/>
            <ac:graphicFrameMk id="16" creationId="{00000000-0008-0000-0F00-000005000000}"/>
          </ac:graphicFrameMkLst>
        </pc:graphicFrameChg>
      </pc:sldChg>
      <pc:sldChg chg="addSp delSp modSp add mod modNotesTx">
        <pc:chgData name="Axel ERBA" userId="9c1bb605-4919-4c74-a486-41e4f4341ad8" providerId="ADAL" clId="{526FF461-1367-432B-A9DB-778EE717D4A8}" dt="2022-07-29T16:02:32.943" v="28094" actId="20577"/>
        <pc:sldMkLst>
          <pc:docMk/>
          <pc:sldMk cId="568909046" sldId="861"/>
        </pc:sldMkLst>
        <pc:spChg chg="mod">
          <ac:chgData name="Axel ERBA" userId="9c1bb605-4919-4c74-a486-41e4f4341ad8" providerId="ADAL" clId="{526FF461-1367-432B-A9DB-778EE717D4A8}" dt="2022-07-28T16:48:56.768" v="21112" actId="1035"/>
          <ac:spMkLst>
            <pc:docMk/>
            <pc:sldMk cId="568909046" sldId="861"/>
            <ac:spMk id="2" creationId="{B9F936DA-100B-B217-1444-21CA5E4008DF}"/>
          </ac:spMkLst>
        </pc:spChg>
        <pc:spChg chg="del">
          <ac:chgData name="Axel ERBA" userId="9c1bb605-4919-4c74-a486-41e4f4341ad8" providerId="ADAL" clId="{526FF461-1367-432B-A9DB-778EE717D4A8}" dt="2022-07-26T11:29:03.939" v="6121" actId="478"/>
          <ac:spMkLst>
            <pc:docMk/>
            <pc:sldMk cId="568909046" sldId="861"/>
            <ac:spMk id="3" creationId="{FF666C14-6FE1-47D0-BF83-4B7B0C0C3DE0}"/>
          </ac:spMkLst>
        </pc:spChg>
        <pc:spChg chg="mod">
          <ac:chgData name="Axel ERBA" userId="9c1bb605-4919-4c74-a486-41e4f4341ad8" providerId="ADAL" clId="{526FF461-1367-432B-A9DB-778EE717D4A8}" dt="2022-07-26T11:27:23.038" v="6103" actId="1076"/>
          <ac:spMkLst>
            <pc:docMk/>
            <pc:sldMk cId="568909046" sldId="861"/>
            <ac:spMk id="6" creationId="{EBFE4554-ABDB-9B7A-4108-8ACEDD8F3CD0}"/>
          </ac:spMkLst>
        </pc:spChg>
        <pc:spChg chg="add mod">
          <ac:chgData name="Axel ERBA" userId="9c1bb605-4919-4c74-a486-41e4f4341ad8" providerId="ADAL" clId="{526FF461-1367-432B-A9DB-778EE717D4A8}" dt="2022-07-29T15:55:44.066" v="27041"/>
          <ac:spMkLst>
            <pc:docMk/>
            <pc:sldMk cId="568909046" sldId="861"/>
            <ac:spMk id="7" creationId="{A1B04DCF-0AE7-02B5-296C-619913B3A0CE}"/>
          </ac:spMkLst>
        </pc:spChg>
        <pc:spChg chg="add mod">
          <ac:chgData name="Axel ERBA" userId="9c1bb605-4919-4c74-a486-41e4f4341ad8" providerId="ADAL" clId="{526FF461-1367-432B-A9DB-778EE717D4A8}" dt="2022-07-29T15:59:07.787" v="27356" actId="1076"/>
          <ac:spMkLst>
            <pc:docMk/>
            <pc:sldMk cId="568909046" sldId="861"/>
            <ac:spMk id="9" creationId="{4C7FCD05-8E5A-B23B-5DF9-9CE7ECFC2F12}"/>
          </ac:spMkLst>
        </pc:spChg>
        <pc:spChg chg="del mod">
          <ac:chgData name="Axel ERBA" userId="9c1bb605-4919-4c74-a486-41e4f4341ad8" providerId="ADAL" clId="{526FF461-1367-432B-A9DB-778EE717D4A8}" dt="2022-07-26T11:27:54.630" v="6111" actId="478"/>
          <ac:spMkLst>
            <pc:docMk/>
            <pc:sldMk cId="568909046" sldId="861"/>
            <ac:spMk id="9" creationId="{B04ADDEC-E748-6B6C-B40B-BD7F72FE99AD}"/>
          </ac:spMkLst>
        </pc:spChg>
        <pc:spChg chg="del">
          <ac:chgData name="Axel ERBA" userId="9c1bb605-4919-4c74-a486-41e4f4341ad8" providerId="ADAL" clId="{526FF461-1367-432B-A9DB-778EE717D4A8}" dt="2022-07-26T09:54:04.686" v="5499" actId="478"/>
          <ac:spMkLst>
            <pc:docMk/>
            <pc:sldMk cId="568909046" sldId="861"/>
            <ac:spMk id="10" creationId="{7D6A6D20-AE7E-A471-E766-07A46A205FE8}"/>
          </ac:spMkLst>
        </pc:spChg>
        <pc:spChg chg="mod">
          <ac:chgData name="Axel ERBA" userId="9c1bb605-4919-4c74-a486-41e4f4341ad8" providerId="ADAL" clId="{526FF461-1367-432B-A9DB-778EE717D4A8}" dt="2022-07-29T15:55:10.067" v="27036" actId="1076"/>
          <ac:spMkLst>
            <pc:docMk/>
            <pc:sldMk cId="568909046" sldId="861"/>
            <ac:spMk id="11" creationId="{30099915-AD28-4333-9A8B-FF77CD9C6B17}"/>
          </ac:spMkLst>
        </pc:spChg>
        <pc:spChg chg="del">
          <ac:chgData name="Axel ERBA" userId="9c1bb605-4919-4c74-a486-41e4f4341ad8" providerId="ADAL" clId="{526FF461-1367-432B-A9DB-778EE717D4A8}" dt="2022-07-26T11:29:02.701" v="6120" actId="478"/>
          <ac:spMkLst>
            <pc:docMk/>
            <pc:sldMk cId="568909046" sldId="861"/>
            <ac:spMk id="12" creationId="{A41FF7F6-5D7E-4EBA-8780-0555B7DAD1D4}"/>
          </ac:spMkLst>
        </pc:spChg>
        <pc:spChg chg="del">
          <ac:chgData name="Axel ERBA" userId="9c1bb605-4919-4c74-a486-41e4f4341ad8" providerId="ADAL" clId="{526FF461-1367-432B-A9DB-778EE717D4A8}" dt="2022-07-26T09:53:58.694" v="5497" actId="478"/>
          <ac:spMkLst>
            <pc:docMk/>
            <pc:sldMk cId="568909046" sldId="861"/>
            <ac:spMk id="15" creationId="{771C7008-7A4F-94A5-1C78-4FE726FA5EB7}"/>
          </ac:spMkLst>
        </pc:spChg>
        <pc:spChg chg="add del mod">
          <ac:chgData name="Axel ERBA" userId="9c1bb605-4919-4c74-a486-41e4f4341ad8" providerId="ADAL" clId="{526FF461-1367-432B-A9DB-778EE717D4A8}" dt="2022-07-26T11:29:05.289" v="6122" actId="478"/>
          <ac:spMkLst>
            <pc:docMk/>
            <pc:sldMk cId="568909046" sldId="861"/>
            <ac:spMk id="16" creationId="{1F2CE5EC-EE8C-3936-6901-8288547A53AC}"/>
          </ac:spMkLst>
        </pc:spChg>
        <pc:spChg chg="add mod">
          <ac:chgData name="Axel ERBA" userId="9c1bb605-4919-4c74-a486-41e4f4341ad8" providerId="ADAL" clId="{526FF461-1367-432B-A9DB-778EE717D4A8}" dt="2022-07-29T16:02:32.943" v="28094" actId="20577"/>
          <ac:spMkLst>
            <pc:docMk/>
            <pc:sldMk cId="568909046" sldId="861"/>
            <ac:spMk id="17" creationId="{D393A4E8-93A7-6B8A-76BD-DFB1794D88E9}"/>
          </ac:spMkLst>
        </pc:spChg>
        <pc:graphicFrameChg chg="add del mod modGraphic">
          <ac:chgData name="Axel ERBA" userId="9c1bb605-4919-4c74-a486-41e4f4341ad8" providerId="ADAL" clId="{526FF461-1367-432B-A9DB-778EE717D4A8}" dt="2022-07-26T09:59:34.972" v="5533" actId="478"/>
          <ac:graphicFrameMkLst>
            <pc:docMk/>
            <pc:sldMk cId="568909046" sldId="861"/>
            <ac:graphicFrameMk id="4" creationId="{8244990A-84CB-0ADF-7098-EBEE09A08249}"/>
          </ac:graphicFrameMkLst>
        </pc:graphicFrameChg>
        <pc:graphicFrameChg chg="add del mod modGraphic">
          <ac:chgData name="Axel ERBA" userId="9c1bb605-4919-4c74-a486-41e4f4341ad8" providerId="ADAL" clId="{526FF461-1367-432B-A9DB-778EE717D4A8}" dt="2022-07-26T09:59:39.795" v="5536" actId="478"/>
          <ac:graphicFrameMkLst>
            <pc:docMk/>
            <pc:sldMk cId="568909046" sldId="861"/>
            <ac:graphicFrameMk id="5" creationId="{80A9EC72-EBD4-32FF-173F-6A16F7171C74}"/>
          </ac:graphicFrameMkLst>
        </pc:graphicFrameChg>
        <pc:graphicFrameChg chg="add del mod modGraphic">
          <ac:chgData name="Axel ERBA" userId="9c1bb605-4919-4c74-a486-41e4f4341ad8" providerId="ADAL" clId="{526FF461-1367-432B-A9DB-778EE717D4A8}" dt="2022-07-26T09:59:37.942" v="5535" actId="478"/>
          <ac:graphicFrameMkLst>
            <pc:docMk/>
            <pc:sldMk cId="568909046" sldId="861"/>
            <ac:graphicFrameMk id="7" creationId="{C8EC3E83-55B3-2E7C-AA2D-88E6E87B4F76}"/>
          </ac:graphicFrameMkLst>
        </pc:graphicFrameChg>
        <pc:graphicFrameChg chg="add mod modGraphic">
          <ac:chgData name="Axel ERBA" userId="9c1bb605-4919-4c74-a486-41e4f4341ad8" providerId="ADAL" clId="{526FF461-1367-432B-A9DB-778EE717D4A8}" dt="2022-07-29T15:58:16.502" v="27146" actId="14734"/>
          <ac:graphicFrameMkLst>
            <pc:docMk/>
            <pc:sldMk cId="568909046" sldId="861"/>
            <ac:graphicFrameMk id="8" creationId="{D9C3813C-333E-4A9C-2B17-6269EB1431FD}"/>
          </ac:graphicFrameMkLst>
        </pc:graphicFrameChg>
        <pc:graphicFrameChg chg="del">
          <ac:chgData name="Axel ERBA" userId="9c1bb605-4919-4c74-a486-41e4f4341ad8" providerId="ADAL" clId="{526FF461-1367-432B-A9DB-778EE717D4A8}" dt="2022-07-26T09:53:48.521" v="5496" actId="478"/>
          <ac:graphicFrameMkLst>
            <pc:docMk/>
            <pc:sldMk cId="568909046" sldId="861"/>
            <ac:graphicFrameMk id="13" creationId="{67F19816-2EA8-419E-B1BC-8F1927302B26}"/>
          </ac:graphicFrameMkLst>
        </pc:graphicFrameChg>
      </pc:sldChg>
      <pc:sldChg chg="addSp delSp modSp add mod ord modNotesTx">
        <pc:chgData name="Axel ERBA" userId="9c1bb605-4919-4c74-a486-41e4f4341ad8" providerId="ADAL" clId="{526FF461-1367-432B-A9DB-778EE717D4A8}" dt="2022-07-29T16:02:44.924" v="28102" actId="20577"/>
        <pc:sldMkLst>
          <pc:docMk/>
          <pc:sldMk cId="2166226099" sldId="862"/>
        </pc:sldMkLst>
        <pc:spChg chg="mod">
          <ac:chgData name="Axel ERBA" userId="9c1bb605-4919-4c74-a486-41e4f4341ad8" providerId="ADAL" clId="{526FF461-1367-432B-A9DB-778EE717D4A8}" dt="2022-07-28T13:43:37.844" v="18637" actId="20577"/>
          <ac:spMkLst>
            <pc:docMk/>
            <pc:sldMk cId="2166226099" sldId="862"/>
            <ac:spMk id="2" creationId="{D7C87E15-96E0-1AB1-4FF7-062301166698}"/>
          </ac:spMkLst>
        </pc:spChg>
        <pc:spChg chg="del mod">
          <ac:chgData name="Axel ERBA" userId="9c1bb605-4919-4c74-a486-41e4f4341ad8" providerId="ADAL" clId="{526FF461-1367-432B-A9DB-778EE717D4A8}" dt="2022-07-26T11:33:02.617" v="6131"/>
          <ac:spMkLst>
            <pc:docMk/>
            <pc:sldMk cId="2166226099" sldId="862"/>
            <ac:spMk id="3" creationId="{2A12CD84-E7C1-8366-CF87-9832EFCB32A0}"/>
          </ac:spMkLst>
        </pc:spChg>
        <pc:spChg chg="add del mod">
          <ac:chgData name="Axel ERBA" userId="9c1bb605-4919-4c74-a486-41e4f4341ad8" providerId="ADAL" clId="{526FF461-1367-432B-A9DB-778EE717D4A8}" dt="2022-07-29T15:55:54.657" v="27046" actId="478"/>
          <ac:spMkLst>
            <pc:docMk/>
            <pc:sldMk cId="2166226099" sldId="862"/>
            <ac:spMk id="4" creationId="{E2C627CA-8B86-D427-603F-EA313803069E}"/>
          </ac:spMkLst>
        </pc:spChg>
        <pc:spChg chg="del">
          <ac:chgData name="Axel ERBA" userId="9c1bb605-4919-4c74-a486-41e4f4341ad8" providerId="ADAL" clId="{526FF461-1367-432B-A9DB-778EE717D4A8}" dt="2022-07-26T11:29:10.700" v="6124" actId="478"/>
          <ac:spMkLst>
            <pc:docMk/>
            <pc:sldMk cId="2166226099" sldId="862"/>
            <ac:spMk id="5" creationId="{1D57A821-0B2D-025F-2CFA-46B9FC818B4A}"/>
          </ac:spMkLst>
        </pc:spChg>
        <pc:spChg chg="del">
          <ac:chgData name="Axel ERBA" userId="9c1bb605-4919-4c74-a486-41e4f4341ad8" providerId="ADAL" clId="{526FF461-1367-432B-A9DB-778EE717D4A8}" dt="2022-07-29T15:55:49.547" v="27043" actId="478"/>
          <ac:spMkLst>
            <pc:docMk/>
            <pc:sldMk cId="2166226099" sldId="862"/>
            <ac:spMk id="6" creationId="{445B631C-B6F4-473C-BBA3-A0FD0C764774}"/>
          </ac:spMkLst>
        </pc:spChg>
        <pc:spChg chg="add del mod">
          <ac:chgData name="Axel ERBA" userId="9c1bb605-4919-4c74-a486-41e4f4341ad8" providerId="ADAL" clId="{526FF461-1367-432B-A9DB-778EE717D4A8}" dt="2022-07-26T11:29:11.850" v="6125" actId="478"/>
          <ac:spMkLst>
            <pc:docMk/>
            <pc:sldMk cId="2166226099" sldId="862"/>
            <ac:spMk id="7" creationId="{145CA082-9C58-08C7-B54B-EDA7EC5178FD}"/>
          </ac:spMkLst>
        </pc:spChg>
        <pc:spChg chg="add mod">
          <ac:chgData name="Axel ERBA" userId="9c1bb605-4919-4c74-a486-41e4f4341ad8" providerId="ADAL" clId="{526FF461-1367-432B-A9DB-778EE717D4A8}" dt="2022-07-29T16:02:44.924" v="28102" actId="20577"/>
          <ac:spMkLst>
            <pc:docMk/>
            <pc:sldMk cId="2166226099" sldId="862"/>
            <ac:spMk id="8" creationId="{E66DA9D3-D0BA-6580-9F60-EBD63F88EEC8}"/>
          </ac:spMkLst>
        </pc:spChg>
        <pc:spChg chg="add mod">
          <ac:chgData name="Axel ERBA" userId="9c1bb605-4919-4c74-a486-41e4f4341ad8" providerId="ADAL" clId="{526FF461-1367-432B-A9DB-778EE717D4A8}" dt="2022-07-29T16:00:55.581" v="27751" actId="20577"/>
          <ac:spMkLst>
            <pc:docMk/>
            <pc:sldMk cId="2166226099" sldId="862"/>
            <ac:spMk id="9" creationId="{9D07C760-D9DA-D85B-F6C5-D3A241011D09}"/>
          </ac:spMkLst>
        </pc:spChg>
        <pc:spChg chg="add del mod">
          <ac:chgData name="Axel ERBA" userId="9c1bb605-4919-4c74-a486-41e4f4341ad8" providerId="ADAL" clId="{526FF461-1367-432B-A9DB-778EE717D4A8}" dt="2022-07-29T15:55:52.238" v="27045" actId="478"/>
          <ac:spMkLst>
            <pc:docMk/>
            <pc:sldMk cId="2166226099" sldId="862"/>
            <ac:spMk id="10" creationId="{1661F9E8-8722-AD45-D2C2-F76D480039CA}"/>
          </ac:spMkLst>
        </pc:spChg>
        <pc:spChg chg="add del">
          <ac:chgData name="Axel ERBA" userId="9c1bb605-4919-4c74-a486-41e4f4341ad8" providerId="ADAL" clId="{526FF461-1367-432B-A9DB-778EE717D4A8}" dt="2022-07-26T11:48:06.564" v="7563" actId="22"/>
          <ac:spMkLst>
            <pc:docMk/>
            <pc:sldMk cId="2166226099" sldId="862"/>
            <ac:spMk id="11" creationId="{767C8541-FEB5-F14C-D599-732BA6192F0D}"/>
          </ac:spMkLst>
        </pc:spChg>
        <pc:spChg chg="add mod">
          <ac:chgData name="Axel ERBA" userId="9c1bb605-4919-4c74-a486-41e4f4341ad8" providerId="ADAL" clId="{526FF461-1367-432B-A9DB-778EE717D4A8}" dt="2022-07-29T15:55:55.043" v="27047"/>
          <ac:spMkLst>
            <pc:docMk/>
            <pc:sldMk cId="2166226099" sldId="862"/>
            <ac:spMk id="11" creationId="{D59D624B-A74D-DF80-219A-77C934AA8D73}"/>
          </ac:spMkLst>
        </pc:spChg>
        <pc:spChg chg="add mod">
          <ac:chgData name="Axel ERBA" userId="9c1bb605-4919-4c74-a486-41e4f4341ad8" providerId="ADAL" clId="{526FF461-1367-432B-A9DB-778EE717D4A8}" dt="2022-07-29T16:01:56.471" v="28082" actId="20577"/>
          <ac:spMkLst>
            <pc:docMk/>
            <pc:sldMk cId="2166226099" sldId="862"/>
            <ac:spMk id="13" creationId="{0C9ABC4D-7309-ECCD-E54A-A9811B8D0123}"/>
          </ac:spMkLst>
        </pc:spChg>
        <pc:graphicFrameChg chg="add mod modGraphic">
          <ac:chgData name="Axel ERBA" userId="9c1bb605-4919-4c74-a486-41e4f4341ad8" providerId="ADAL" clId="{526FF461-1367-432B-A9DB-778EE717D4A8}" dt="2022-07-29T16:00:57.869" v="27752" actId="1076"/>
          <ac:graphicFrameMkLst>
            <pc:docMk/>
            <pc:sldMk cId="2166226099" sldId="862"/>
            <ac:graphicFrameMk id="12" creationId="{FDB0DACD-B896-736A-1A2F-D9EDA4A2FC95}"/>
          </ac:graphicFrameMkLst>
        </pc:graphicFrameChg>
      </pc:sldChg>
      <pc:sldChg chg="addSp delSp modSp add mod">
        <pc:chgData name="Axel ERBA" userId="9c1bb605-4919-4c74-a486-41e4f4341ad8" providerId="ADAL" clId="{526FF461-1367-432B-A9DB-778EE717D4A8}" dt="2022-07-29T16:02:50.340" v="28108" actId="20577"/>
        <pc:sldMkLst>
          <pc:docMk/>
          <pc:sldMk cId="1316060927" sldId="863"/>
        </pc:sldMkLst>
        <pc:spChg chg="mod">
          <ac:chgData name="Axel ERBA" userId="9c1bb605-4919-4c74-a486-41e4f4341ad8" providerId="ADAL" clId="{526FF461-1367-432B-A9DB-778EE717D4A8}" dt="2022-07-28T14:10:49.862" v="19222" actId="20577"/>
          <ac:spMkLst>
            <pc:docMk/>
            <pc:sldMk cId="1316060927" sldId="863"/>
            <ac:spMk id="2" creationId="{D7C87E15-96E0-1AB1-4FF7-062301166698}"/>
          </ac:spMkLst>
        </pc:spChg>
        <pc:spChg chg="add del mod">
          <ac:chgData name="Axel ERBA" userId="9c1bb605-4919-4c74-a486-41e4f4341ad8" providerId="ADAL" clId="{526FF461-1367-432B-A9DB-778EE717D4A8}" dt="2022-07-29T15:56:01.189" v="27049" actId="478"/>
          <ac:spMkLst>
            <pc:docMk/>
            <pc:sldMk cId="1316060927" sldId="863"/>
            <ac:spMk id="4" creationId="{4FB3D3CC-2575-DE4B-F098-6199B5EE72B7}"/>
          </ac:spMkLst>
        </pc:spChg>
        <pc:spChg chg="del">
          <ac:chgData name="Axel ERBA" userId="9c1bb605-4919-4c74-a486-41e4f4341ad8" providerId="ADAL" clId="{526FF461-1367-432B-A9DB-778EE717D4A8}" dt="2022-07-29T15:55:58.553" v="27048" actId="478"/>
          <ac:spMkLst>
            <pc:docMk/>
            <pc:sldMk cId="1316060927" sldId="863"/>
            <ac:spMk id="6" creationId="{445B631C-B6F4-473C-BBA3-A0FD0C764774}"/>
          </ac:spMkLst>
        </pc:spChg>
        <pc:spChg chg="mod">
          <ac:chgData name="Axel ERBA" userId="9c1bb605-4919-4c74-a486-41e4f4341ad8" providerId="ADAL" clId="{526FF461-1367-432B-A9DB-778EE717D4A8}" dt="2022-07-29T16:02:50.340" v="28108" actId="20577"/>
          <ac:spMkLst>
            <pc:docMk/>
            <pc:sldMk cId="1316060927" sldId="863"/>
            <ac:spMk id="8" creationId="{E66DA9D3-D0BA-6580-9F60-EBD63F88EEC8}"/>
          </ac:spMkLst>
        </pc:spChg>
        <pc:spChg chg="del mod">
          <ac:chgData name="Axel ERBA" userId="9c1bb605-4919-4c74-a486-41e4f4341ad8" providerId="ADAL" clId="{526FF461-1367-432B-A9DB-778EE717D4A8}" dt="2022-07-26T11:53:54.055" v="8034" actId="478"/>
          <ac:spMkLst>
            <pc:docMk/>
            <pc:sldMk cId="1316060927" sldId="863"/>
            <ac:spMk id="9" creationId="{9D07C760-D9DA-D85B-F6C5-D3A241011D09}"/>
          </ac:spMkLst>
        </pc:spChg>
        <pc:spChg chg="add mod">
          <ac:chgData name="Axel ERBA" userId="9c1bb605-4919-4c74-a486-41e4f4341ad8" providerId="ADAL" clId="{526FF461-1367-432B-A9DB-778EE717D4A8}" dt="2022-07-26T12:09:01.766" v="9703" actId="1076"/>
          <ac:spMkLst>
            <pc:docMk/>
            <pc:sldMk cId="1316060927" sldId="863"/>
            <ac:spMk id="10" creationId="{E9B31225-65E4-118C-C6D3-921E2B90193A}"/>
          </ac:spMkLst>
        </pc:spChg>
        <pc:spChg chg="add mod">
          <ac:chgData name="Axel ERBA" userId="9c1bb605-4919-4c74-a486-41e4f4341ad8" providerId="ADAL" clId="{526FF461-1367-432B-A9DB-778EE717D4A8}" dt="2022-07-29T15:56:01.405" v="27050"/>
          <ac:spMkLst>
            <pc:docMk/>
            <pc:sldMk cId="1316060927" sldId="863"/>
            <ac:spMk id="11" creationId="{C2E0F8D7-5560-E2AD-8F6D-3ABFE57FEE14}"/>
          </ac:spMkLst>
        </pc:spChg>
        <pc:spChg chg="del">
          <ac:chgData name="Axel ERBA" userId="9c1bb605-4919-4c74-a486-41e4f4341ad8" providerId="ADAL" clId="{526FF461-1367-432B-A9DB-778EE717D4A8}" dt="2022-07-26T11:53:06.074" v="8033" actId="478"/>
          <ac:spMkLst>
            <pc:docMk/>
            <pc:sldMk cId="1316060927" sldId="863"/>
            <ac:spMk id="13" creationId="{0C9ABC4D-7309-ECCD-E54A-A9811B8D0123}"/>
          </ac:spMkLst>
        </pc:spChg>
        <pc:spChg chg="add mod">
          <ac:chgData name="Axel ERBA" userId="9c1bb605-4919-4c74-a486-41e4f4341ad8" providerId="ADAL" clId="{526FF461-1367-432B-A9DB-778EE717D4A8}" dt="2022-07-26T12:07:30.582" v="9456" actId="1076"/>
          <ac:spMkLst>
            <pc:docMk/>
            <pc:sldMk cId="1316060927" sldId="863"/>
            <ac:spMk id="14" creationId="{E243E8FD-4DDD-3B83-8D6F-C443D7A6D555}"/>
          </ac:spMkLst>
        </pc:spChg>
        <pc:spChg chg="add mod">
          <ac:chgData name="Axel ERBA" userId="9c1bb605-4919-4c74-a486-41e4f4341ad8" providerId="ADAL" clId="{526FF461-1367-432B-A9DB-778EE717D4A8}" dt="2022-07-26T12:08:58.760" v="9702" actId="1076"/>
          <ac:spMkLst>
            <pc:docMk/>
            <pc:sldMk cId="1316060927" sldId="863"/>
            <ac:spMk id="15" creationId="{4AAE4A3B-E73F-8212-3DE1-D434D0A00B93}"/>
          </ac:spMkLst>
        </pc:spChg>
        <pc:graphicFrameChg chg="add del mod modGraphic">
          <ac:chgData name="Axel ERBA" userId="9c1bb605-4919-4c74-a486-41e4f4341ad8" providerId="ADAL" clId="{526FF461-1367-432B-A9DB-778EE717D4A8}" dt="2022-07-26T12:01:53.800" v="9203" actId="478"/>
          <ac:graphicFrameMkLst>
            <pc:docMk/>
            <pc:sldMk cId="1316060927" sldId="863"/>
            <ac:graphicFrameMk id="3" creationId="{CEBADCFC-4D21-DEF7-37B4-85740BE9D737}"/>
          </ac:graphicFrameMkLst>
        </pc:graphicFrameChg>
        <pc:graphicFrameChg chg="add del mod">
          <ac:chgData name="Axel ERBA" userId="9c1bb605-4919-4c74-a486-41e4f4341ad8" providerId="ADAL" clId="{526FF461-1367-432B-A9DB-778EE717D4A8}" dt="2022-07-26T12:01:49.873" v="9201"/>
          <ac:graphicFrameMkLst>
            <pc:docMk/>
            <pc:sldMk cId="1316060927" sldId="863"/>
            <ac:graphicFrameMk id="4" creationId="{BB3A677A-9395-BF5F-796D-114CC6ED82FF}"/>
          </ac:graphicFrameMkLst>
        </pc:graphicFrameChg>
        <pc:graphicFrameChg chg="add mod modGraphic">
          <ac:chgData name="Axel ERBA" userId="9c1bb605-4919-4c74-a486-41e4f4341ad8" providerId="ADAL" clId="{526FF461-1367-432B-A9DB-778EE717D4A8}" dt="2022-07-26T12:14:22.515" v="10126" actId="113"/>
          <ac:graphicFrameMkLst>
            <pc:docMk/>
            <pc:sldMk cId="1316060927" sldId="863"/>
            <ac:graphicFrameMk id="5" creationId="{F0D9D092-5A32-6156-9F44-B6E90DE49739}"/>
          </ac:graphicFrameMkLst>
        </pc:graphicFrameChg>
        <pc:graphicFrameChg chg="del">
          <ac:chgData name="Axel ERBA" userId="9c1bb605-4919-4c74-a486-41e4f4341ad8" providerId="ADAL" clId="{526FF461-1367-432B-A9DB-778EE717D4A8}" dt="2022-07-26T11:53:04.607" v="8032" actId="478"/>
          <ac:graphicFrameMkLst>
            <pc:docMk/>
            <pc:sldMk cId="1316060927" sldId="863"/>
            <ac:graphicFrameMk id="12" creationId="{FDB0DACD-B896-736A-1A2F-D9EDA4A2FC95}"/>
          </ac:graphicFrameMkLst>
        </pc:graphicFrameChg>
      </pc:sldChg>
      <pc:sldChg chg="addSp delSp modSp add mod">
        <pc:chgData name="Axel ERBA" userId="9c1bb605-4919-4c74-a486-41e4f4341ad8" providerId="ADAL" clId="{526FF461-1367-432B-A9DB-778EE717D4A8}" dt="2022-07-29T15:56:08.659" v="27052"/>
        <pc:sldMkLst>
          <pc:docMk/>
          <pc:sldMk cId="1865431488" sldId="864"/>
        </pc:sldMkLst>
        <pc:spChg chg="add del mod">
          <ac:chgData name="Axel ERBA" userId="9c1bb605-4919-4c74-a486-41e4f4341ad8" providerId="ADAL" clId="{526FF461-1367-432B-A9DB-778EE717D4A8}" dt="2022-07-28T14:17:34.931" v="19745" actId="478"/>
          <ac:spMkLst>
            <pc:docMk/>
            <pc:sldMk cId="1865431488" sldId="864"/>
            <ac:spMk id="3" creationId="{0BC78FA5-5734-0CEE-6608-17ED397A1580}"/>
          </ac:spMkLst>
        </pc:spChg>
        <pc:spChg chg="add del mod">
          <ac:chgData name="Axel ERBA" userId="9c1bb605-4919-4c74-a486-41e4f4341ad8" providerId="ADAL" clId="{526FF461-1367-432B-A9DB-778EE717D4A8}" dt="2022-07-29T15:56:08.659" v="27052"/>
          <ac:spMkLst>
            <pc:docMk/>
            <pc:sldMk cId="1865431488" sldId="864"/>
            <ac:spMk id="3" creationId="{90A0650E-C146-FFAD-FBF1-3611B35B3A78}"/>
          </ac:spMkLst>
        </pc:spChg>
        <pc:spChg chg="del">
          <ac:chgData name="Axel ERBA" userId="9c1bb605-4919-4c74-a486-41e4f4341ad8" providerId="ADAL" clId="{526FF461-1367-432B-A9DB-778EE717D4A8}" dt="2022-07-28T14:17:30.080" v="19743" actId="478"/>
          <ac:spMkLst>
            <pc:docMk/>
            <pc:sldMk cId="1865431488" sldId="864"/>
            <ac:spMk id="5" creationId="{1D57A821-0B2D-025F-2CFA-46B9FC818B4A}"/>
          </ac:spMkLst>
        </pc:spChg>
        <pc:spChg chg="del">
          <ac:chgData name="Axel ERBA" userId="9c1bb605-4919-4c74-a486-41e4f4341ad8" providerId="ADAL" clId="{526FF461-1367-432B-A9DB-778EE717D4A8}" dt="2022-07-29T15:56:05.654" v="27051" actId="478"/>
          <ac:spMkLst>
            <pc:docMk/>
            <pc:sldMk cId="1865431488" sldId="864"/>
            <ac:spMk id="6" creationId="{445B631C-B6F4-473C-BBA3-A0FD0C764774}"/>
          </ac:spMkLst>
        </pc:spChg>
        <pc:spChg chg="mod">
          <ac:chgData name="Axel ERBA" userId="9c1bb605-4919-4c74-a486-41e4f4341ad8" providerId="ADAL" clId="{526FF461-1367-432B-A9DB-778EE717D4A8}" dt="2022-07-26T12:16:20.328" v="10177" actId="20577"/>
          <ac:spMkLst>
            <pc:docMk/>
            <pc:sldMk cId="1865431488" sldId="864"/>
            <ac:spMk id="8" creationId="{C16C9EAB-CF26-AC33-806A-27B0EBB4F215}"/>
          </ac:spMkLst>
        </pc:spChg>
        <pc:spChg chg="add mod">
          <ac:chgData name="Axel ERBA" userId="9c1bb605-4919-4c74-a486-41e4f4341ad8" providerId="ADAL" clId="{526FF461-1367-432B-A9DB-778EE717D4A8}" dt="2022-07-28T14:11:07.881" v="19244" actId="20577"/>
          <ac:spMkLst>
            <pc:docMk/>
            <pc:sldMk cId="1865431488" sldId="864"/>
            <ac:spMk id="9" creationId="{8E5A7C63-7DF8-F948-9510-8814F0894121}"/>
          </ac:spMkLst>
        </pc:spChg>
        <pc:spChg chg="add del mod">
          <ac:chgData name="Axel ERBA" userId="9c1bb605-4919-4c74-a486-41e4f4341ad8" providerId="ADAL" clId="{526FF461-1367-432B-A9DB-778EE717D4A8}" dt="2022-07-28T14:11:28.664" v="19248" actId="478"/>
          <ac:spMkLst>
            <pc:docMk/>
            <pc:sldMk cId="1865431488" sldId="864"/>
            <ac:spMk id="10" creationId="{55CA226E-6430-3AF1-10E3-4D64459EF0B5}"/>
          </ac:spMkLst>
        </pc:spChg>
        <pc:spChg chg="mod">
          <ac:chgData name="Axel ERBA" userId="9c1bb605-4919-4c74-a486-41e4f4341ad8" providerId="ADAL" clId="{526FF461-1367-432B-A9DB-778EE717D4A8}" dt="2022-07-28T14:12:02.525" v="19448" actId="20577"/>
          <ac:spMkLst>
            <pc:docMk/>
            <pc:sldMk cId="1865431488" sldId="864"/>
            <ac:spMk id="11" creationId="{18F464D3-0EEE-7994-3B35-566961E5C0CC}"/>
          </ac:spMkLst>
        </pc:spChg>
        <pc:spChg chg="mod">
          <ac:chgData name="Axel ERBA" userId="9c1bb605-4919-4c74-a486-41e4f4341ad8" providerId="ADAL" clId="{526FF461-1367-432B-A9DB-778EE717D4A8}" dt="2022-07-26T12:18:33.406" v="10292" actId="1076"/>
          <ac:spMkLst>
            <pc:docMk/>
            <pc:sldMk cId="1865431488" sldId="864"/>
            <ac:spMk id="12" creationId="{E9813238-26AE-E605-C671-3E10D36E4407}"/>
          </ac:spMkLst>
        </pc:spChg>
        <pc:spChg chg="add mod">
          <ac:chgData name="Axel ERBA" userId="9c1bb605-4919-4c74-a486-41e4f4341ad8" providerId="ADAL" clId="{526FF461-1367-432B-A9DB-778EE717D4A8}" dt="2022-07-28T14:17:41.403" v="19748" actId="20577"/>
          <ac:spMkLst>
            <pc:docMk/>
            <pc:sldMk cId="1865431488" sldId="864"/>
            <ac:spMk id="13" creationId="{7EC66B16-0FF6-CAA7-B1AD-595ED345FFC3}"/>
          </ac:spMkLst>
        </pc:spChg>
        <pc:spChg chg="add mod">
          <ac:chgData name="Axel ERBA" userId="9c1bb605-4919-4c74-a486-41e4f4341ad8" providerId="ADAL" clId="{526FF461-1367-432B-A9DB-778EE717D4A8}" dt="2022-07-29T15:56:08.659" v="27052"/>
          <ac:spMkLst>
            <pc:docMk/>
            <pc:sldMk cId="1865431488" sldId="864"/>
            <ac:spMk id="14" creationId="{A854A012-3846-134F-870A-F88B4DE7DDF2}"/>
          </ac:spMkLst>
        </pc:spChg>
        <pc:spChg chg="del">
          <ac:chgData name="Axel ERBA" userId="9c1bb605-4919-4c74-a486-41e4f4341ad8" providerId="ADAL" clId="{526FF461-1367-432B-A9DB-778EE717D4A8}" dt="2022-07-26T12:15:14.410" v="10128" actId="478"/>
          <ac:spMkLst>
            <pc:docMk/>
            <pc:sldMk cId="1865431488" sldId="864"/>
            <ac:spMk id="17" creationId="{F950A4A4-CFFD-D5BF-4420-E5873A3E5154}"/>
          </ac:spMkLst>
        </pc:spChg>
        <pc:graphicFrameChg chg="mod modGraphic">
          <ac:chgData name="Axel ERBA" userId="9c1bb605-4919-4c74-a486-41e4f4341ad8" providerId="ADAL" clId="{526FF461-1367-432B-A9DB-778EE717D4A8}" dt="2022-07-26T12:18:30.196" v="10291" actId="14734"/>
          <ac:graphicFrameMkLst>
            <pc:docMk/>
            <pc:sldMk cId="1865431488" sldId="864"/>
            <ac:graphicFrameMk id="4" creationId="{7EF3F298-32BD-6074-8E2A-B30464479BE0}"/>
          </ac:graphicFrameMkLst>
        </pc:graphicFrameChg>
      </pc:sldChg>
      <pc:sldChg chg="addSp delSp modSp add mod modNotesTx">
        <pc:chgData name="Axel ERBA" userId="9c1bb605-4919-4c74-a486-41e4f4341ad8" providerId="ADAL" clId="{526FF461-1367-432B-A9DB-778EE717D4A8}" dt="2022-07-29T16:04:14.765" v="28139"/>
        <pc:sldMkLst>
          <pc:docMk/>
          <pc:sldMk cId="187308065" sldId="865"/>
        </pc:sldMkLst>
        <pc:spChg chg="mod">
          <ac:chgData name="Axel ERBA" userId="9c1bb605-4919-4c74-a486-41e4f4341ad8" providerId="ADAL" clId="{526FF461-1367-432B-A9DB-778EE717D4A8}" dt="2022-07-28T14:59:33.110" v="19757" actId="20577"/>
          <ac:spMkLst>
            <pc:docMk/>
            <pc:sldMk cId="187308065" sldId="865"/>
            <ac:spMk id="3" creationId="{EC5877A3-9A3F-8517-1397-FFF9327A1549}"/>
          </ac:spMkLst>
        </pc:spChg>
        <pc:spChg chg="del">
          <ac:chgData name="Axel ERBA" userId="9c1bb605-4919-4c74-a486-41e4f4341ad8" providerId="ADAL" clId="{526FF461-1367-432B-A9DB-778EE717D4A8}" dt="2022-07-29T16:04:13.218" v="28137" actId="478"/>
          <ac:spMkLst>
            <pc:docMk/>
            <pc:sldMk cId="187308065" sldId="865"/>
            <ac:spMk id="4" creationId="{AEFA1F5B-24FF-06C6-28D9-690FF8967DF1}"/>
          </ac:spMkLst>
        </pc:spChg>
        <pc:spChg chg="add mod">
          <ac:chgData name="Axel ERBA" userId="9c1bb605-4919-4c74-a486-41e4f4341ad8" providerId="ADAL" clId="{526FF461-1367-432B-A9DB-778EE717D4A8}" dt="2022-07-26T13:41:29.395" v="11288" actId="20577"/>
          <ac:spMkLst>
            <pc:docMk/>
            <pc:sldMk cId="187308065" sldId="865"/>
            <ac:spMk id="5" creationId="{666F49F9-A0AD-F0FE-D46C-42DF5BAC0E8D}"/>
          </ac:spMkLst>
        </pc:spChg>
        <pc:spChg chg="del">
          <ac:chgData name="Axel ERBA" userId="9c1bb605-4919-4c74-a486-41e4f4341ad8" providerId="ADAL" clId="{526FF461-1367-432B-A9DB-778EE717D4A8}" dt="2022-07-26T13:32:29.173" v="10771" actId="478"/>
          <ac:spMkLst>
            <pc:docMk/>
            <pc:sldMk cId="187308065" sldId="865"/>
            <ac:spMk id="7" creationId="{245BF46B-E171-EF4F-F17F-6562D815FF48}"/>
          </ac:spMkLst>
        </pc:spChg>
        <pc:spChg chg="add del mod">
          <ac:chgData name="Axel ERBA" userId="9c1bb605-4919-4c74-a486-41e4f4341ad8" providerId="ADAL" clId="{526FF461-1367-432B-A9DB-778EE717D4A8}" dt="2022-07-29T16:04:13.818" v="28138" actId="478"/>
          <ac:spMkLst>
            <pc:docMk/>
            <pc:sldMk cId="187308065" sldId="865"/>
            <ac:spMk id="7" creationId="{29DFE537-A4B0-28EB-033D-94B73F4F8048}"/>
          </ac:spMkLst>
        </pc:spChg>
        <pc:spChg chg="add del mod">
          <ac:chgData name="Axel ERBA" userId="9c1bb605-4919-4c74-a486-41e4f4341ad8" providerId="ADAL" clId="{526FF461-1367-432B-A9DB-778EE717D4A8}" dt="2022-07-26T13:34:39.469" v="11052" actId="478"/>
          <ac:spMkLst>
            <pc:docMk/>
            <pc:sldMk cId="187308065" sldId="865"/>
            <ac:spMk id="8" creationId="{05E21C3A-8AB2-8DC8-814C-DCE212A2D432}"/>
          </ac:spMkLst>
        </pc:spChg>
        <pc:spChg chg="add mod">
          <ac:chgData name="Axel ERBA" userId="9c1bb605-4919-4c74-a486-41e4f4341ad8" providerId="ADAL" clId="{526FF461-1367-432B-A9DB-778EE717D4A8}" dt="2022-07-29T15:49:18.547" v="26795" actId="1076"/>
          <ac:spMkLst>
            <pc:docMk/>
            <pc:sldMk cId="187308065" sldId="865"/>
            <ac:spMk id="9" creationId="{A0FE80D4-E893-CA15-BF6F-9180E87E344A}"/>
          </ac:spMkLst>
        </pc:spChg>
        <pc:spChg chg="add mod">
          <ac:chgData name="Axel ERBA" userId="9c1bb605-4919-4c74-a486-41e4f4341ad8" providerId="ADAL" clId="{526FF461-1367-432B-A9DB-778EE717D4A8}" dt="2022-07-29T15:49:12.116" v="26793" actId="1076"/>
          <ac:spMkLst>
            <pc:docMk/>
            <pc:sldMk cId="187308065" sldId="865"/>
            <ac:spMk id="10" creationId="{8A43E368-B775-8964-81FC-2A8EA1A256F1}"/>
          </ac:spMkLst>
        </pc:spChg>
        <pc:spChg chg="add mod">
          <ac:chgData name="Axel ERBA" userId="9c1bb605-4919-4c74-a486-41e4f4341ad8" providerId="ADAL" clId="{526FF461-1367-432B-A9DB-778EE717D4A8}" dt="2022-07-29T16:04:14.765" v="28139"/>
          <ac:spMkLst>
            <pc:docMk/>
            <pc:sldMk cId="187308065" sldId="865"/>
            <ac:spMk id="11" creationId="{29F4D507-017B-F44C-AD92-4C3771EC6242}"/>
          </ac:spMkLst>
        </pc:spChg>
        <pc:graphicFrameChg chg="add mod modGraphic">
          <ac:chgData name="Axel ERBA" userId="9c1bb605-4919-4c74-a486-41e4f4341ad8" providerId="ADAL" clId="{526FF461-1367-432B-A9DB-778EE717D4A8}" dt="2022-07-29T15:49:14.347" v="26794" actId="1076"/>
          <ac:graphicFrameMkLst>
            <pc:docMk/>
            <pc:sldMk cId="187308065" sldId="865"/>
            <ac:graphicFrameMk id="6" creationId="{FA84A6F6-3424-B0E3-4670-F337DA82F8FB}"/>
          </ac:graphicFrameMkLst>
        </pc:graphicFrameChg>
      </pc:sldChg>
      <pc:sldChg chg="addSp delSp modSp add mod">
        <pc:chgData name="Axel ERBA" userId="9c1bb605-4919-4c74-a486-41e4f4341ad8" providerId="ADAL" clId="{526FF461-1367-432B-A9DB-778EE717D4A8}" dt="2022-07-29T16:04:19.302" v="28141"/>
        <pc:sldMkLst>
          <pc:docMk/>
          <pc:sldMk cId="2659404557" sldId="866"/>
        </pc:sldMkLst>
        <pc:spChg chg="mod">
          <ac:chgData name="Axel ERBA" userId="9c1bb605-4919-4c74-a486-41e4f4341ad8" providerId="ADAL" clId="{526FF461-1367-432B-A9DB-778EE717D4A8}" dt="2022-07-28T14:59:42.189" v="19764" actId="20577"/>
          <ac:spMkLst>
            <pc:docMk/>
            <pc:sldMk cId="2659404557" sldId="866"/>
            <ac:spMk id="3" creationId="{EC5877A3-9A3F-8517-1397-FFF9327A1549}"/>
          </ac:spMkLst>
        </pc:spChg>
        <pc:spChg chg="del">
          <ac:chgData name="Axel ERBA" userId="9c1bb605-4919-4c74-a486-41e4f4341ad8" providerId="ADAL" clId="{526FF461-1367-432B-A9DB-778EE717D4A8}" dt="2022-07-29T16:04:17.890" v="28140" actId="478"/>
          <ac:spMkLst>
            <pc:docMk/>
            <pc:sldMk cId="2659404557" sldId="866"/>
            <ac:spMk id="4" creationId="{AEFA1F5B-24FF-06C6-28D9-690FF8967DF1}"/>
          </ac:spMkLst>
        </pc:spChg>
        <pc:spChg chg="mod">
          <ac:chgData name="Axel ERBA" userId="9c1bb605-4919-4c74-a486-41e4f4341ad8" providerId="ADAL" clId="{526FF461-1367-432B-A9DB-778EE717D4A8}" dt="2022-07-26T13:42:13.725" v="11419" actId="20577"/>
          <ac:spMkLst>
            <pc:docMk/>
            <pc:sldMk cId="2659404557" sldId="866"/>
            <ac:spMk id="5" creationId="{666F49F9-A0AD-F0FE-D46C-42DF5BAC0E8D}"/>
          </ac:spMkLst>
        </pc:spChg>
        <pc:spChg chg="add del mod">
          <ac:chgData name="Axel ERBA" userId="9c1bb605-4919-4c74-a486-41e4f4341ad8" providerId="ADAL" clId="{526FF461-1367-432B-A9DB-778EE717D4A8}" dt="2022-07-29T16:04:19.302" v="28141"/>
          <ac:spMkLst>
            <pc:docMk/>
            <pc:sldMk cId="2659404557" sldId="866"/>
            <ac:spMk id="6" creationId="{B407EEC8-459A-509E-D0BE-9DA270395F85}"/>
          </ac:spMkLst>
        </pc:spChg>
        <pc:spChg chg="add mod">
          <ac:chgData name="Axel ERBA" userId="9c1bb605-4919-4c74-a486-41e4f4341ad8" providerId="ADAL" clId="{526FF461-1367-432B-A9DB-778EE717D4A8}" dt="2022-07-26T13:56:30.642" v="11929" actId="1076"/>
          <ac:spMkLst>
            <pc:docMk/>
            <pc:sldMk cId="2659404557" sldId="866"/>
            <ac:spMk id="7" creationId="{D1B1C429-80BE-6915-6D90-95874A1F1683}"/>
          </ac:spMkLst>
        </pc:spChg>
        <pc:spChg chg="mod">
          <ac:chgData name="Axel ERBA" userId="9c1bb605-4919-4c74-a486-41e4f4341ad8" providerId="ADAL" clId="{526FF461-1367-432B-A9DB-778EE717D4A8}" dt="2022-07-26T13:56:23.990" v="11927" actId="404"/>
          <ac:spMkLst>
            <pc:docMk/>
            <pc:sldMk cId="2659404557" sldId="866"/>
            <ac:spMk id="8" creationId="{05E21C3A-8AB2-8DC8-814C-DCE212A2D432}"/>
          </ac:spMkLst>
        </pc:spChg>
        <pc:spChg chg="add del mod">
          <ac:chgData name="Axel ERBA" userId="9c1bb605-4919-4c74-a486-41e4f4341ad8" providerId="ADAL" clId="{526FF461-1367-432B-A9DB-778EE717D4A8}" dt="2022-07-29T15:43:51.620" v="26642" actId="478"/>
          <ac:spMkLst>
            <pc:docMk/>
            <pc:sldMk cId="2659404557" sldId="866"/>
            <ac:spMk id="9" creationId="{5E545A1C-874B-9D01-25F7-A4FC4021B912}"/>
          </ac:spMkLst>
        </pc:spChg>
        <pc:spChg chg="add mod">
          <ac:chgData name="Axel ERBA" userId="9c1bb605-4919-4c74-a486-41e4f4341ad8" providerId="ADAL" clId="{526FF461-1367-432B-A9DB-778EE717D4A8}" dt="2022-07-29T16:04:19.302" v="28141"/>
          <ac:spMkLst>
            <pc:docMk/>
            <pc:sldMk cId="2659404557" sldId="866"/>
            <ac:spMk id="10" creationId="{D8534588-4E29-F035-CE37-F36AC4E1335A}"/>
          </ac:spMkLst>
        </pc:spChg>
        <pc:graphicFrameChg chg="del mod">
          <ac:chgData name="Axel ERBA" userId="9c1bb605-4919-4c74-a486-41e4f4341ad8" providerId="ADAL" clId="{526FF461-1367-432B-A9DB-778EE717D4A8}" dt="2022-07-26T13:42:31.535" v="11447" actId="478"/>
          <ac:graphicFrameMkLst>
            <pc:docMk/>
            <pc:sldMk cId="2659404557" sldId="866"/>
            <ac:graphicFrameMk id="6" creationId="{FA84A6F6-3424-B0E3-4670-F337DA82F8FB}"/>
          </ac:graphicFrameMkLst>
        </pc:graphicFrameChg>
      </pc:sldChg>
      <pc:sldChg chg="addSp delSp modSp add mod">
        <pc:chgData name="Axel ERBA" userId="9c1bb605-4919-4c74-a486-41e4f4341ad8" providerId="ADAL" clId="{526FF461-1367-432B-A9DB-778EE717D4A8}" dt="2022-07-28T09:24:43.792" v="14699" actId="20577"/>
        <pc:sldMkLst>
          <pc:docMk/>
          <pc:sldMk cId="3605405446" sldId="867"/>
        </pc:sldMkLst>
        <pc:spChg chg="del">
          <ac:chgData name="Axel ERBA" userId="9c1bb605-4919-4c74-a486-41e4f4341ad8" providerId="ADAL" clId="{526FF461-1367-432B-A9DB-778EE717D4A8}" dt="2022-07-26T15:19:36.919" v="13491" actId="478"/>
          <ac:spMkLst>
            <pc:docMk/>
            <pc:sldMk cId="3605405446" sldId="867"/>
            <ac:spMk id="3" creationId="{EC5877A3-9A3F-8517-1397-FFF9327A1549}"/>
          </ac:spMkLst>
        </pc:spChg>
        <pc:spChg chg="mod">
          <ac:chgData name="Axel ERBA" userId="9c1bb605-4919-4c74-a486-41e4f4341ad8" providerId="ADAL" clId="{526FF461-1367-432B-A9DB-778EE717D4A8}" dt="2022-07-28T09:24:43.792" v="14699" actId="20577"/>
          <ac:spMkLst>
            <pc:docMk/>
            <pc:sldMk cId="3605405446" sldId="867"/>
            <ac:spMk id="5" creationId="{3D383148-6F4B-B66B-3C26-FB0812F7F815}"/>
          </ac:spMkLst>
        </pc:spChg>
        <pc:spChg chg="add del mod">
          <ac:chgData name="Axel ERBA" userId="9c1bb605-4919-4c74-a486-41e4f4341ad8" providerId="ADAL" clId="{526FF461-1367-432B-A9DB-778EE717D4A8}" dt="2022-07-26T15:19:39.239" v="13493" actId="478"/>
          <ac:spMkLst>
            <pc:docMk/>
            <pc:sldMk cId="3605405446" sldId="867"/>
            <ac:spMk id="6" creationId="{8A0632CA-6B3B-4AA2-6FAE-DDA5EBF57709}"/>
          </ac:spMkLst>
        </pc:spChg>
        <pc:spChg chg="add mod">
          <ac:chgData name="Axel ERBA" userId="9c1bb605-4919-4c74-a486-41e4f4341ad8" providerId="ADAL" clId="{526FF461-1367-432B-A9DB-778EE717D4A8}" dt="2022-07-26T15:19:37.203" v="13492"/>
          <ac:spMkLst>
            <pc:docMk/>
            <pc:sldMk cId="3605405446" sldId="867"/>
            <ac:spMk id="7" creationId="{E493A7C3-DC93-6242-8B90-5DAB0C40589B}"/>
          </ac:spMkLst>
        </pc:spChg>
      </pc:sldChg>
      <pc:sldChg chg="addSp delSp modSp add mod">
        <pc:chgData name="Axel ERBA" userId="9c1bb605-4919-4c74-a486-41e4f4341ad8" providerId="ADAL" clId="{526FF461-1367-432B-A9DB-778EE717D4A8}" dt="2022-07-29T16:02:38.855" v="28098" actId="20577"/>
        <pc:sldMkLst>
          <pc:docMk/>
          <pc:sldMk cId="190232005" sldId="868"/>
        </pc:sldMkLst>
        <pc:spChg chg="del">
          <ac:chgData name="Axel ERBA" userId="9c1bb605-4919-4c74-a486-41e4f4341ad8" providerId="ADAL" clId="{526FF461-1367-432B-A9DB-778EE717D4A8}" dt="2022-07-28T14:01:08.377" v="18733" actId="478"/>
          <ac:spMkLst>
            <pc:docMk/>
            <pc:sldMk cId="190232005" sldId="868"/>
            <ac:spMk id="2" creationId="{B9F936DA-100B-B217-1444-21CA5E4008DF}"/>
          </ac:spMkLst>
        </pc:spChg>
        <pc:spChg chg="mod">
          <ac:chgData name="Axel ERBA" userId="9c1bb605-4919-4c74-a486-41e4f4341ad8" providerId="ADAL" clId="{526FF461-1367-432B-A9DB-778EE717D4A8}" dt="2022-07-28T13:53:27.406" v="18656" actId="20577"/>
          <ac:spMkLst>
            <pc:docMk/>
            <pc:sldMk cId="190232005" sldId="868"/>
            <ac:spMk id="6" creationId="{EBFE4554-ABDB-9B7A-4108-8ACEDD8F3CD0}"/>
          </ac:spMkLst>
        </pc:spChg>
        <pc:spChg chg="add mod">
          <ac:chgData name="Axel ERBA" userId="9c1bb605-4919-4c74-a486-41e4f4341ad8" providerId="ADAL" clId="{526FF461-1367-432B-A9DB-778EE717D4A8}" dt="2022-07-29T15:55:45.842" v="27042"/>
          <ac:spMkLst>
            <pc:docMk/>
            <pc:sldMk cId="190232005" sldId="868"/>
            <ac:spMk id="8" creationId="{02806BFC-A7F7-8130-EF7A-2303CA4D3C10}"/>
          </ac:spMkLst>
        </pc:spChg>
        <pc:spChg chg="add mod">
          <ac:chgData name="Axel ERBA" userId="9c1bb605-4919-4c74-a486-41e4f4341ad8" providerId="ADAL" clId="{526FF461-1367-432B-A9DB-778EE717D4A8}" dt="2022-07-28T16:56:19.635" v="21321" actId="20577"/>
          <ac:spMkLst>
            <pc:docMk/>
            <pc:sldMk cId="190232005" sldId="868"/>
            <ac:spMk id="10" creationId="{26D6D9FF-B0CE-184A-4E59-8DDE8873884C}"/>
          </ac:spMkLst>
        </pc:spChg>
        <pc:spChg chg="mod">
          <ac:chgData name="Axel ERBA" userId="9c1bb605-4919-4c74-a486-41e4f4341ad8" providerId="ADAL" clId="{526FF461-1367-432B-A9DB-778EE717D4A8}" dt="2022-07-28T14:07:10.151" v="19013" actId="20577"/>
          <ac:spMkLst>
            <pc:docMk/>
            <pc:sldMk cId="190232005" sldId="868"/>
            <ac:spMk id="11" creationId="{30099915-AD28-4333-9A8B-FF77CD9C6B17}"/>
          </ac:spMkLst>
        </pc:spChg>
        <pc:spChg chg="mod">
          <ac:chgData name="Axel ERBA" userId="9c1bb605-4919-4c74-a486-41e4f4341ad8" providerId="ADAL" clId="{526FF461-1367-432B-A9DB-778EE717D4A8}" dt="2022-07-29T16:02:38.855" v="28098" actId="20577"/>
          <ac:spMkLst>
            <pc:docMk/>
            <pc:sldMk cId="190232005" sldId="868"/>
            <ac:spMk id="17" creationId="{D393A4E8-93A7-6B8A-76BD-DFB1794D88E9}"/>
          </ac:spMkLst>
        </pc:spChg>
        <pc:graphicFrameChg chg="add mod modGraphic">
          <ac:chgData name="Axel ERBA" userId="9c1bb605-4919-4c74-a486-41e4f4341ad8" providerId="ADAL" clId="{526FF461-1367-432B-A9DB-778EE717D4A8}" dt="2022-07-28T16:57:02.775" v="21333" actId="207"/>
          <ac:graphicFrameMkLst>
            <pc:docMk/>
            <pc:sldMk cId="190232005" sldId="868"/>
            <ac:graphicFrameMk id="3" creationId="{9F54541A-2853-963B-BE7D-C00C50DA820A}"/>
          </ac:graphicFrameMkLst>
        </pc:graphicFrameChg>
        <pc:graphicFrameChg chg="add del mod modGraphic">
          <ac:chgData name="Axel ERBA" userId="9c1bb605-4919-4c74-a486-41e4f4341ad8" providerId="ADAL" clId="{526FF461-1367-432B-A9DB-778EE717D4A8}" dt="2022-07-28T14:03:38.004" v="18740"/>
          <ac:graphicFrameMkLst>
            <pc:docMk/>
            <pc:sldMk cId="190232005" sldId="868"/>
            <ac:graphicFrameMk id="4" creationId="{A39A667C-C70A-6297-89EC-F6A98B3D05C2}"/>
          </ac:graphicFrameMkLst>
        </pc:graphicFrameChg>
        <pc:graphicFrameChg chg="add mod modGraphic">
          <ac:chgData name="Axel ERBA" userId="9c1bb605-4919-4c74-a486-41e4f4341ad8" providerId="ADAL" clId="{526FF461-1367-432B-A9DB-778EE717D4A8}" dt="2022-07-28T16:57:15.804" v="21334" actId="207"/>
          <ac:graphicFrameMkLst>
            <pc:docMk/>
            <pc:sldMk cId="190232005" sldId="868"/>
            <ac:graphicFrameMk id="5" creationId="{05680C09-305C-2B53-8821-CB2304727EB1}"/>
          </ac:graphicFrameMkLst>
        </pc:graphicFrameChg>
        <pc:graphicFrameChg chg="del mod">
          <ac:chgData name="Axel ERBA" userId="9c1bb605-4919-4c74-a486-41e4f4341ad8" providerId="ADAL" clId="{526FF461-1367-432B-A9DB-778EE717D4A8}" dt="2022-07-28T14:01:04.230" v="18732" actId="478"/>
          <ac:graphicFrameMkLst>
            <pc:docMk/>
            <pc:sldMk cId="190232005" sldId="868"/>
            <ac:graphicFrameMk id="8" creationId="{D9C3813C-333E-4A9C-2B17-6269EB1431FD}"/>
          </ac:graphicFrameMkLst>
        </pc:graphicFrameChg>
      </pc:sldChg>
      <pc:sldChg chg="delSp modSp add mod modNotesTx">
        <pc:chgData name="Axel ERBA" userId="9c1bb605-4919-4c74-a486-41e4f4341ad8" providerId="ADAL" clId="{526FF461-1367-432B-A9DB-778EE717D4A8}" dt="2022-07-29T15:41:32.875" v="26279" actId="207"/>
        <pc:sldMkLst>
          <pc:docMk/>
          <pc:sldMk cId="1266786030" sldId="877"/>
        </pc:sldMkLst>
        <pc:spChg chg="mod">
          <ac:chgData name="Axel ERBA" userId="9c1bb605-4919-4c74-a486-41e4f4341ad8" providerId="ADAL" clId="{526FF461-1367-432B-A9DB-778EE717D4A8}" dt="2022-07-29T15:41:32.875" v="26279" actId="207"/>
          <ac:spMkLst>
            <pc:docMk/>
            <pc:sldMk cId="1266786030" sldId="877"/>
            <ac:spMk id="7" creationId="{BB372AFF-9911-E375-AE43-B3BD53D1DD54}"/>
          </ac:spMkLst>
        </pc:spChg>
        <pc:spChg chg="mod">
          <ac:chgData name="Axel ERBA" userId="9c1bb605-4919-4c74-a486-41e4f4341ad8" providerId="ADAL" clId="{526FF461-1367-432B-A9DB-778EE717D4A8}" dt="2022-07-29T15:41:00.681" v="26234" actId="20577"/>
          <ac:spMkLst>
            <pc:docMk/>
            <pc:sldMk cId="1266786030" sldId="877"/>
            <ac:spMk id="11" creationId="{D1E7147C-946E-1252-2FE8-4EBB448FBBEC}"/>
          </ac:spMkLst>
        </pc:spChg>
        <pc:spChg chg="del">
          <ac:chgData name="Axel ERBA" userId="9c1bb605-4919-4c74-a486-41e4f4341ad8" providerId="ADAL" clId="{526FF461-1367-432B-A9DB-778EE717D4A8}" dt="2022-07-29T15:37:11.503" v="25873" actId="478"/>
          <ac:spMkLst>
            <pc:docMk/>
            <pc:sldMk cId="1266786030" sldId="877"/>
            <ac:spMk id="12" creationId="{9ED891B3-D095-BD2B-530C-D5C4E28B8638}"/>
          </ac:spMkLst>
        </pc:spChg>
      </pc:sldChg>
    </pc:docChg>
  </pc:docChgLst>
  <pc:docChgLst>
    <pc:chgData name="Aurore COLIN" userId="2b796b35-8c2e-4666-99fd-9af50b8a1fb9" providerId="ADAL" clId="{101F65A7-CAB1-4E02-BD1A-757D25842A9A}"/>
    <pc:docChg chg="undo redo custSel addSld delSld modSld sldOrd">
      <pc:chgData name="Aurore COLIN" userId="2b796b35-8c2e-4666-99fd-9af50b8a1fb9" providerId="ADAL" clId="{101F65A7-CAB1-4E02-BD1A-757D25842A9A}" dt="2022-11-09T10:56:10.988" v="52805" actId="478"/>
      <pc:docMkLst>
        <pc:docMk/>
      </pc:docMkLst>
      <pc:sldChg chg="modSp mod">
        <pc:chgData name="Aurore COLIN" userId="2b796b35-8c2e-4666-99fd-9af50b8a1fb9" providerId="ADAL" clId="{101F65A7-CAB1-4E02-BD1A-757D25842A9A}" dt="2022-09-09T16:55:26.254" v="51355" actId="20577"/>
        <pc:sldMkLst>
          <pc:docMk/>
          <pc:sldMk cId="2626431813" sldId="343"/>
        </pc:sldMkLst>
        <pc:spChg chg="mod">
          <ac:chgData name="Aurore COLIN" userId="2b796b35-8c2e-4666-99fd-9af50b8a1fb9" providerId="ADAL" clId="{101F65A7-CAB1-4E02-BD1A-757D25842A9A}" dt="2022-09-09T16:55:26.254" v="51355" actId="20577"/>
          <ac:spMkLst>
            <pc:docMk/>
            <pc:sldMk cId="2626431813" sldId="343"/>
            <ac:spMk id="4" creationId="{00000000-0000-0000-0000-000000000000}"/>
          </ac:spMkLst>
        </pc:spChg>
      </pc:sldChg>
      <pc:sldChg chg="modSp mod">
        <pc:chgData name="Aurore COLIN" userId="2b796b35-8c2e-4666-99fd-9af50b8a1fb9" providerId="ADAL" clId="{101F65A7-CAB1-4E02-BD1A-757D25842A9A}" dt="2022-09-09T17:06:07.682" v="51761" actId="20577"/>
        <pc:sldMkLst>
          <pc:docMk/>
          <pc:sldMk cId="1401973484" sldId="354"/>
        </pc:sldMkLst>
        <pc:spChg chg="mod">
          <ac:chgData name="Aurore COLIN" userId="2b796b35-8c2e-4666-99fd-9af50b8a1fb9" providerId="ADAL" clId="{101F65A7-CAB1-4E02-BD1A-757D25842A9A}" dt="2022-09-09T17:06:07.682" v="51761" actId="20577"/>
          <ac:spMkLst>
            <pc:docMk/>
            <pc:sldMk cId="1401973484" sldId="354"/>
            <ac:spMk id="7" creationId="{917A8EA7-B2A5-3949-3D44-646228C32068}"/>
          </ac:spMkLst>
        </pc:spChg>
      </pc:sldChg>
      <pc:sldChg chg="modSp mod addCm delCm modCm">
        <pc:chgData name="Aurore COLIN" userId="2b796b35-8c2e-4666-99fd-9af50b8a1fb9" providerId="ADAL" clId="{101F65A7-CAB1-4E02-BD1A-757D25842A9A}" dt="2022-09-09T17:12:25.231" v="52106"/>
        <pc:sldMkLst>
          <pc:docMk/>
          <pc:sldMk cId="2373527281" sldId="355"/>
        </pc:sldMkLst>
        <pc:spChg chg="mod">
          <ac:chgData name="Aurore COLIN" userId="2b796b35-8c2e-4666-99fd-9af50b8a1fb9" providerId="ADAL" clId="{101F65A7-CAB1-4E02-BD1A-757D25842A9A}" dt="2022-08-27T20:29:47.674" v="27326" actId="20577"/>
          <ac:spMkLst>
            <pc:docMk/>
            <pc:sldMk cId="2373527281" sldId="355"/>
            <ac:spMk id="3" creationId="{EC5877A3-9A3F-8517-1397-FFF9327A1549}"/>
          </ac:spMkLst>
        </pc:spChg>
        <pc:spChg chg="mod">
          <ac:chgData name="Aurore COLIN" userId="2b796b35-8c2e-4666-99fd-9af50b8a1fb9" providerId="ADAL" clId="{101F65A7-CAB1-4E02-BD1A-757D25842A9A}" dt="2022-09-09T17:12:25.231" v="52106"/>
          <ac:spMkLst>
            <pc:docMk/>
            <pc:sldMk cId="2373527281" sldId="355"/>
            <ac:spMk id="4" creationId="{AEFA1F5B-24FF-06C6-28D9-690FF8967DF1}"/>
          </ac:spMkLst>
        </pc:spChg>
        <pc:spChg chg="mod">
          <ac:chgData name="Aurore COLIN" userId="2b796b35-8c2e-4666-99fd-9af50b8a1fb9" providerId="ADAL" clId="{101F65A7-CAB1-4E02-BD1A-757D25842A9A}" dt="2022-09-09T17:11:53.472" v="52105" actId="27636"/>
          <ac:spMkLst>
            <pc:docMk/>
            <pc:sldMk cId="2373527281" sldId="355"/>
            <ac:spMk id="5" creationId="{3D383148-6F4B-B66B-3C26-FB0812F7F815}"/>
          </ac:spMkLst>
        </pc:spChg>
      </pc:sldChg>
      <pc:sldChg chg="addSp delSp modSp mod ord">
        <pc:chgData name="Aurore COLIN" userId="2b796b35-8c2e-4666-99fd-9af50b8a1fb9" providerId="ADAL" clId="{101F65A7-CAB1-4E02-BD1A-757D25842A9A}" dt="2022-08-27T21:39:03.095" v="30042" actId="14100"/>
        <pc:sldMkLst>
          <pc:docMk/>
          <pc:sldMk cId="2042932379" sldId="358"/>
        </pc:sldMkLst>
        <pc:spChg chg="del mod">
          <ac:chgData name="Aurore COLIN" userId="2b796b35-8c2e-4666-99fd-9af50b8a1fb9" providerId="ADAL" clId="{101F65A7-CAB1-4E02-BD1A-757D25842A9A}" dt="2022-08-26T17:41:11.228" v="15297" actId="478"/>
          <ac:spMkLst>
            <pc:docMk/>
            <pc:sldMk cId="2042932379" sldId="358"/>
            <ac:spMk id="2" creationId="{D7C87E15-96E0-1AB1-4FF7-062301166698}"/>
          </ac:spMkLst>
        </pc:spChg>
        <pc:spChg chg="add mod">
          <ac:chgData name="Aurore COLIN" userId="2b796b35-8c2e-4666-99fd-9af50b8a1fb9" providerId="ADAL" clId="{101F65A7-CAB1-4E02-BD1A-757D25842A9A}" dt="2022-08-27T13:19:11.589" v="16635" actId="255"/>
          <ac:spMkLst>
            <pc:docMk/>
            <pc:sldMk cId="2042932379" sldId="358"/>
            <ac:spMk id="3" creationId="{0A9D28C2-8C92-1D47-4822-BF8247CAB6ED}"/>
          </ac:spMkLst>
        </pc:spChg>
        <pc:spChg chg="add mod">
          <ac:chgData name="Aurore COLIN" userId="2b796b35-8c2e-4666-99fd-9af50b8a1fb9" providerId="ADAL" clId="{101F65A7-CAB1-4E02-BD1A-757D25842A9A}" dt="2022-08-27T13:57:47.476" v="18436" actId="255"/>
          <ac:spMkLst>
            <pc:docMk/>
            <pc:sldMk cId="2042932379" sldId="358"/>
            <ac:spMk id="4" creationId="{43892C1B-FF33-C38D-E53F-0282F8131781}"/>
          </ac:spMkLst>
        </pc:spChg>
        <pc:spChg chg="mod">
          <ac:chgData name="Aurore COLIN" userId="2b796b35-8c2e-4666-99fd-9af50b8a1fb9" providerId="ADAL" clId="{101F65A7-CAB1-4E02-BD1A-757D25842A9A}" dt="2022-08-27T20:29:12.991" v="27319" actId="20577"/>
          <ac:spMkLst>
            <pc:docMk/>
            <pc:sldMk cId="2042932379" sldId="358"/>
            <ac:spMk id="5" creationId="{1D57A821-0B2D-025F-2CFA-46B9FC818B4A}"/>
          </ac:spMkLst>
        </pc:spChg>
        <pc:spChg chg="mod">
          <ac:chgData name="Aurore COLIN" userId="2b796b35-8c2e-4666-99fd-9af50b8a1fb9" providerId="ADAL" clId="{101F65A7-CAB1-4E02-BD1A-757D25842A9A}" dt="2022-08-26T17:39:01.558" v="15254" actId="1076"/>
          <ac:spMkLst>
            <pc:docMk/>
            <pc:sldMk cId="2042932379" sldId="358"/>
            <ac:spMk id="6" creationId="{445B631C-B6F4-473C-BBA3-A0FD0C764774}"/>
          </ac:spMkLst>
        </pc:spChg>
        <pc:spChg chg="add del mod">
          <ac:chgData name="Aurore COLIN" userId="2b796b35-8c2e-4666-99fd-9af50b8a1fb9" providerId="ADAL" clId="{101F65A7-CAB1-4E02-BD1A-757D25842A9A}" dt="2022-08-27T13:27:46.043" v="16944" actId="478"/>
          <ac:spMkLst>
            <pc:docMk/>
            <pc:sldMk cId="2042932379" sldId="358"/>
            <ac:spMk id="8" creationId="{0791DA38-C647-EDBF-1629-0639281F9B10}"/>
          </ac:spMkLst>
        </pc:spChg>
        <pc:spChg chg="add mod">
          <ac:chgData name="Aurore COLIN" userId="2b796b35-8c2e-4666-99fd-9af50b8a1fb9" providerId="ADAL" clId="{101F65A7-CAB1-4E02-BD1A-757D25842A9A}" dt="2022-08-27T21:39:03.095" v="30042" actId="14100"/>
          <ac:spMkLst>
            <pc:docMk/>
            <pc:sldMk cId="2042932379" sldId="358"/>
            <ac:spMk id="12" creationId="{31B191D4-5E9A-D263-D323-B8A65FE89726}"/>
          </ac:spMkLst>
        </pc:spChg>
        <pc:spChg chg="add mod">
          <ac:chgData name="Aurore COLIN" userId="2b796b35-8c2e-4666-99fd-9af50b8a1fb9" providerId="ADAL" clId="{101F65A7-CAB1-4E02-BD1A-757D25842A9A}" dt="2022-08-27T14:04:45.756" v="18591" actId="1037"/>
          <ac:spMkLst>
            <pc:docMk/>
            <pc:sldMk cId="2042932379" sldId="358"/>
            <ac:spMk id="13" creationId="{C5052DAD-8D80-BC34-4DAE-925F53FE070A}"/>
          </ac:spMkLst>
        </pc:spChg>
        <pc:graphicFrameChg chg="add del mod modGraphic">
          <ac:chgData name="Aurore COLIN" userId="2b796b35-8c2e-4666-99fd-9af50b8a1fb9" providerId="ADAL" clId="{101F65A7-CAB1-4E02-BD1A-757D25842A9A}" dt="2022-08-27T13:27:46.857" v="16945" actId="478"/>
          <ac:graphicFrameMkLst>
            <pc:docMk/>
            <pc:sldMk cId="2042932379" sldId="358"/>
            <ac:graphicFrameMk id="7" creationId="{A03F0BC4-F38E-740D-7EB0-260BE63A06E7}"/>
          </ac:graphicFrameMkLst>
        </pc:graphicFrameChg>
        <pc:graphicFrameChg chg="del">
          <ac:chgData name="Aurore COLIN" userId="2b796b35-8c2e-4666-99fd-9af50b8a1fb9" providerId="ADAL" clId="{101F65A7-CAB1-4E02-BD1A-757D25842A9A}" dt="2022-08-26T17:41:14.123" v="15299" actId="478"/>
          <ac:graphicFrameMkLst>
            <pc:docMk/>
            <pc:sldMk cId="2042932379" sldId="358"/>
            <ac:graphicFrameMk id="9" creationId="{38DAA4DF-10A9-5855-DC21-1A2D15F628FF}"/>
          </ac:graphicFrameMkLst>
        </pc:graphicFrameChg>
        <pc:graphicFrameChg chg="del">
          <ac:chgData name="Aurore COLIN" userId="2b796b35-8c2e-4666-99fd-9af50b8a1fb9" providerId="ADAL" clId="{101F65A7-CAB1-4E02-BD1A-757D25842A9A}" dt="2022-08-26T17:41:15.590" v="15300" actId="478"/>
          <ac:graphicFrameMkLst>
            <pc:docMk/>
            <pc:sldMk cId="2042932379" sldId="358"/>
            <ac:graphicFrameMk id="10" creationId="{832AFCF9-4B7B-1E5A-641C-EB47D0085497}"/>
          </ac:graphicFrameMkLst>
        </pc:graphicFrameChg>
        <pc:graphicFrameChg chg="add mod modGraphic">
          <ac:chgData name="Aurore COLIN" userId="2b796b35-8c2e-4666-99fd-9af50b8a1fb9" providerId="ADAL" clId="{101F65A7-CAB1-4E02-BD1A-757D25842A9A}" dt="2022-08-27T13:47:58.837" v="18323" actId="1036"/>
          <ac:graphicFrameMkLst>
            <pc:docMk/>
            <pc:sldMk cId="2042932379" sldId="358"/>
            <ac:graphicFrameMk id="11" creationId="{F9CD7AC7-992F-DB46-585E-29969B4BD3EE}"/>
          </ac:graphicFrameMkLst>
        </pc:graphicFrameChg>
      </pc:sldChg>
      <pc:sldChg chg="del">
        <pc:chgData name="Aurore COLIN" userId="2b796b35-8c2e-4666-99fd-9af50b8a1fb9" providerId="ADAL" clId="{101F65A7-CAB1-4E02-BD1A-757D25842A9A}" dt="2022-08-27T13:56:17.752" v="18415" actId="47"/>
        <pc:sldMkLst>
          <pc:docMk/>
          <pc:sldMk cId="3044247058" sldId="359"/>
        </pc:sldMkLst>
      </pc:sldChg>
      <pc:sldChg chg="del ord">
        <pc:chgData name="Aurore COLIN" userId="2b796b35-8c2e-4666-99fd-9af50b8a1fb9" providerId="ADAL" clId="{101F65A7-CAB1-4E02-BD1A-757D25842A9A}" dt="2022-08-27T20:13:16.294" v="25115" actId="47"/>
        <pc:sldMkLst>
          <pc:docMk/>
          <pc:sldMk cId="4064575246" sldId="360"/>
        </pc:sldMkLst>
      </pc:sldChg>
      <pc:sldChg chg="modSp mod">
        <pc:chgData name="Aurore COLIN" userId="2b796b35-8c2e-4666-99fd-9af50b8a1fb9" providerId="ADAL" clId="{101F65A7-CAB1-4E02-BD1A-757D25842A9A}" dt="2022-09-09T15:03:36.746" v="48651" actId="20577"/>
        <pc:sldMkLst>
          <pc:docMk/>
          <pc:sldMk cId="4151804692" sldId="361"/>
        </pc:sldMkLst>
        <pc:spChg chg="mod">
          <ac:chgData name="Aurore COLIN" userId="2b796b35-8c2e-4666-99fd-9af50b8a1fb9" providerId="ADAL" clId="{101F65A7-CAB1-4E02-BD1A-757D25842A9A}" dt="2022-09-09T15:03:36.746" v="48651" actId="20577"/>
          <ac:spMkLst>
            <pc:docMk/>
            <pc:sldMk cId="4151804692" sldId="361"/>
            <ac:spMk id="3" creationId="{EC5877A3-9A3F-8517-1397-FFF9327A1549}"/>
          </ac:spMkLst>
        </pc:spChg>
        <pc:spChg chg="mod">
          <ac:chgData name="Aurore COLIN" userId="2b796b35-8c2e-4666-99fd-9af50b8a1fb9" providerId="ADAL" clId="{101F65A7-CAB1-4E02-BD1A-757D25842A9A}" dt="2022-08-27T20:47:41.420" v="27658"/>
          <ac:spMkLst>
            <pc:docMk/>
            <pc:sldMk cId="4151804692" sldId="361"/>
            <ac:spMk id="4" creationId="{AEFA1F5B-24FF-06C6-28D9-690FF8967DF1}"/>
          </ac:spMkLst>
        </pc:spChg>
        <pc:spChg chg="mod">
          <ac:chgData name="Aurore COLIN" userId="2b796b35-8c2e-4666-99fd-9af50b8a1fb9" providerId="ADAL" clId="{101F65A7-CAB1-4E02-BD1A-757D25842A9A}" dt="2022-08-27T20:38:27.090" v="27646" actId="20577"/>
          <ac:spMkLst>
            <pc:docMk/>
            <pc:sldMk cId="4151804692" sldId="361"/>
            <ac:spMk id="5" creationId="{3D383148-6F4B-B66B-3C26-FB0812F7F815}"/>
          </ac:spMkLst>
        </pc:spChg>
      </pc:sldChg>
      <pc:sldChg chg="del ord">
        <pc:chgData name="Aurore COLIN" userId="2b796b35-8c2e-4666-99fd-9af50b8a1fb9" providerId="ADAL" clId="{101F65A7-CAB1-4E02-BD1A-757D25842A9A}" dt="2022-08-27T14:13:30.289" v="18944" actId="47"/>
        <pc:sldMkLst>
          <pc:docMk/>
          <pc:sldMk cId="4103657313" sldId="362"/>
        </pc:sldMkLst>
      </pc:sldChg>
      <pc:sldChg chg="del">
        <pc:chgData name="Aurore COLIN" userId="2b796b35-8c2e-4666-99fd-9af50b8a1fb9" providerId="ADAL" clId="{101F65A7-CAB1-4E02-BD1A-757D25842A9A}" dt="2022-08-27T22:28:27.271" v="33432" actId="47"/>
        <pc:sldMkLst>
          <pc:docMk/>
          <pc:sldMk cId="800579924" sldId="363"/>
        </pc:sldMkLst>
      </pc:sldChg>
      <pc:sldChg chg="addSp modSp del mod ord modShow">
        <pc:chgData name="Aurore COLIN" userId="2b796b35-8c2e-4666-99fd-9af50b8a1fb9" providerId="ADAL" clId="{101F65A7-CAB1-4E02-BD1A-757D25842A9A}" dt="2022-09-09T17:17:06.256" v="52180" actId="47"/>
        <pc:sldMkLst>
          <pc:docMk/>
          <pc:sldMk cId="1673463957" sldId="365"/>
        </pc:sldMkLst>
        <pc:spChg chg="mod">
          <ac:chgData name="Aurore COLIN" userId="2b796b35-8c2e-4666-99fd-9af50b8a1fb9" providerId="ADAL" clId="{101F65A7-CAB1-4E02-BD1A-757D25842A9A}" dt="2022-08-27T22:26:12.165" v="33410" actId="255"/>
          <ac:spMkLst>
            <pc:docMk/>
            <pc:sldMk cId="1673463957" sldId="365"/>
            <ac:spMk id="2" creationId="{D7C87E15-96E0-1AB1-4FF7-062301166698}"/>
          </ac:spMkLst>
        </pc:spChg>
        <pc:spChg chg="add mod">
          <ac:chgData name="Aurore COLIN" userId="2b796b35-8c2e-4666-99fd-9af50b8a1fb9" providerId="ADAL" clId="{101F65A7-CAB1-4E02-BD1A-757D25842A9A}" dt="2022-09-09T15:23:38.941" v="49453" actId="20577"/>
          <ac:spMkLst>
            <pc:docMk/>
            <pc:sldMk cId="1673463957" sldId="365"/>
            <ac:spMk id="4" creationId="{218A3080-9155-5AA5-2AB7-5F6E6B84AC5F}"/>
          </ac:spMkLst>
        </pc:spChg>
        <pc:spChg chg="mod">
          <ac:chgData name="Aurore COLIN" userId="2b796b35-8c2e-4666-99fd-9af50b8a1fb9" providerId="ADAL" clId="{101F65A7-CAB1-4E02-BD1A-757D25842A9A}" dt="2022-09-09T15:04:46.140" v="48711"/>
          <ac:spMkLst>
            <pc:docMk/>
            <pc:sldMk cId="1673463957" sldId="365"/>
            <ac:spMk id="5" creationId="{1D57A821-0B2D-025F-2CFA-46B9FC818B4A}"/>
          </ac:spMkLst>
        </pc:spChg>
        <pc:spChg chg="mod">
          <ac:chgData name="Aurore COLIN" userId="2b796b35-8c2e-4666-99fd-9af50b8a1fb9" providerId="ADAL" clId="{101F65A7-CAB1-4E02-BD1A-757D25842A9A}" dt="2022-08-27T22:31:11.294" v="33444"/>
          <ac:spMkLst>
            <pc:docMk/>
            <pc:sldMk cId="1673463957" sldId="365"/>
            <ac:spMk id="6" creationId="{445B631C-B6F4-473C-BBA3-A0FD0C764774}"/>
          </ac:spMkLst>
        </pc:spChg>
        <pc:spChg chg="mod">
          <ac:chgData name="Aurore COLIN" userId="2b796b35-8c2e-4666-99fd-9af50b8a1fb9" providerId="ADAL" clId="{101F65A7-CAB1-4E02-BD1A-757D25842A9A}" dt="2022-08-27T22:27:08.642" v="33427" actId="1076"/>
          <ac:spMkLst>
            <pc:docMk/>
            <pc:sldMk cId="1673463957" sldId="365"/>
            <ac:spMk id="8" creationId="{9E293E67-6A57-BC21-604A-8D3DFA6CA144}"/>
          </ac:spMkLst>
        </pc:spChg>
        <pc:spChg chg="mod">
          <ac:chgData name="Aurore COLIN" userId="2b796b35-8c2e-4666-99fd-9af50b8a1fb9" providerId="ADAL" clId="{101F65A7-CAB1-4E02-BD1A-757D25842A9A}" dt="2022-08-27T22:27:06.626" v="33426" actId="1076"/>
          <ac:spMkLst>
            <pc:docMk/>
            <pc:sldMk cId="1673463957" sldId="365"/>
            <ac:spMk id="11" creationId="{30D98524-97E1-BF30-3BCB-D018BFAB0D5A}"/>
          </ac:spMkLst>
        </pc:spChg>
        <pc:spChg chg="mod">
          <ac:chgData name="Aurore COLIN" userId="2b796b35-8c2e-4666-99fd-9af50b8a1fb9" providerId="ADAL" clId="{101F65A7-CAB1-4E02-BD1A-757D25842A9A}" dt="2022-08-27T22:26:00.404" v="33406" actId="1076"/>
          <ac:spMkLst>
            <pc:docMk/>
            <pc:sldMk cId="1673463957" sldId="365"/>
            <ac:spMk id="12" creationId="{0B0B63CE-FD03-DCF9-B7F1-5935849841FF}"/>
          </ac:spMkLst>
        </pc:spChg>
        <pc:spChg chg="mod">
          <ac:chgData name="Aurore COLIN" userId="2b796b35-8c2e-4666-99fd-9af50b8a1fb9" providerId="ADAL" clId="{101F65A7-CAB1-4E02-BD1A-757D25842A9A}" dt="2022-08-27T22:27:17.770" v="33428" actId="1076"/>
          <ac:spMkLst>
            <pc:docMk/>
            <pc:sldMk cId="1673463957" sldId="365"/>
            <ac:spMk id="15" creationId="{784A57D0-2BC4-7DFB-F3E7-EB63AA7BF67B}"/>
          </ac:spMkLst>
        </pc:spChg>
        <pc:spChg chg="mod">
          <ac:chgData name="Aurore COLIN" userId="2b796b35-8c2e-4666-99fd-9af50b8a1fb9" providerId="ADAL" clId="{101F65A7-CAB1-4E02-BD1A-757D25842A9A}" dt="2022-08-27T22:26:14.410" v="33411" actId="1076"/>
          <ac:spMkLst>
            <pc:docMk/>
            <pc:sldMk cId="1673463957" sldId="365"/>
            <ac:spMk id="16" creationId="{4317B67B-FB0A-8D66-E2CF-0C9AF2EDED68}"/>
          </ac:spMkLst>
        </pc:spChg>
        <pc:graphicFrameChg chg="mod modGraphic">
          <ac:chgData name="Aurore COLIN" userId="2b796b35-8c2e-4666-99fd-9af50b8a1fb9" providerId="ADAL" clId="{101F65A7-CAB1-4E02-BD1A-757D25842A9A}" dt="2022-08-27T22:27:03.027" v="33425" actId="14734"/>
          <ac:graphicFrameMkLst>
            <pc:docMk/>
            <pc:sldMk cId="1673463957" sldId="365"/>
            <ac:graphicFrameMk id="3" creationId="{C34BCE9F-3E30-196C-F2DB-181AAA159AF6}"/>
          </ac:graphicFrameMkLst>
        </pc:graphicFrameChg>
      </pc:sldChg>
      <pc:sldChg chg="del ord">
        <pc:chgData name="Aurore COLIN" userId="2b796b35-8c2e-4666-99fd-9af50b8a1fb9" providerId="ADAL" clId="{101F65A7-CAB1-4E02-BD1A-757D25842A9A}" dt="2022-08-27T22:24:10.678" v="33206" actId="47"/>
        <pc:sldMkLst>
          <pc:docMk/>
          <pc:sldMk cId="538660433" sldId="366"/>
        </pc:sldMkLst>
      </pc:sldChg>
      <pc:sldChg chg="delSp modSp mod ord">
        <pc:chgData name="Aurore COLIN" userId="2b796b35-8c2e-4666-99fd-9af50b8a1fb9" providerId="ADAL" clId="{101F65A7-CAB1-4E02-BD1A-757D25842A9A}" dt="2022-08-27T20:29:19.616" v="27322" actId="20577"/>
        <pc:sldMkLst>
          <pc:docMk/>
          <pc:sldMk cId="768025966" sldId="368"/>
        </pc:sldMkLst>
        <pc:spChg chg="mod">
          <ac:chgData name="Aurore COLIN" userId="2b796b35-8c2e-4666-99fd-9af50b8a1fb9" providerId="ADAL" clId="{101F65A7-CAB1-4E02-BD1A-757D25842A9A}" dt="2022-08-27T14:09:22.314" v="18857" actId="948"/>
          <ac:spMkLst>
            <pc:docMk/>
            <pc:sldMk cId="768025966" sldId="368"/>
            <ac:spMk id="2" creationId="{D7C87E15-96E0-1AB1-4FF7-062301166698}"/>
          </ac:spMkLst>
        </pc:spChg>
        <pc:spChg chg="mod">
          <ac:chgData name="Aurore COLIN" userId="2b796b35-8c2e-4666-99fd-9af50b8a1fb9" providerId="ADAL" clId="{101F65A7-CAB1-4E02-BD1A-757D25842A9A}" dt="2022-08-27T20:29:19.616" v="27322" actId="20577"/>
          <ac:spMkLst>
            <pc:docMk/>
            <pc:sldMk cId="768025966" sldId="368"/>
            <ac:spMk id="5" creationId="{1D57A821-0B2D-025F-2CFA-46B9FC818B4A}"/>
          </ac:spMkLst>
        </pc:spChg>
        <pc:spChg chg="del mod">
          <ac:chgData name="Aurore COLIN" userId="2b796b35-8c2e-4666-99fd-9af50b8a1fb9" providerId="ADAL" clId="{101F65A7-CAB1-4E02-BD1A-757D25842A9A}" dt="2022-08-27T14:07:47.559" v="18789" actId="478"/>
          <ac:spMkLst>
            <pc:docMk/>
            <pc:sldMk cId="768025966" sldId="368"/>
            <ac:spMk id="8" creationId="{299ADF8B-5C0D-9AF2-6AE4-41F802921860}"/>
          </ac:spMkLst>
        </pc:spChg>
        <pc:spChg chg="mod">
          <ac:chgData name="Aurore COLIN" userId="2b796b35-8c2e-4666-99fd-9af50b8a1fb9" providerId="ADAL" clId="{101F65A7-CAB1-4E02-BD1A-757D25842A9A}" dt="2022-08-27T14:09:52.989" v="18867" actId="20577"/>
          <ac:spMkLst>
            <pc:docMk/>
            <pc:sldMk cId="768025966" sldId="368"/>
            <ac:spMk id="11" creationId="{49949178-FDB9-7872-69B1-B19027D743E4}"/>
          </ac:spMkLst>
        </pc:spChg>
        <pc:spChg chg="del">
          <ac:chgData name="Aurore COLIN" userId="2b796b35-8c2e-4666-99fd-9af50b8a1fb9" providerId="ADAL" clId="{101F65A7-CAB1-4E02-BD1A-757D25842A9A}" dt="2022-08-27T14:07:48.469" v="18790" actId="478"/>
          <ac:spMkLst>
            <pc:docMk/>
            <pc:sldMk cId="768025966" sldId="368"/>
            <ac:spMk id="12" creationId="{D4796F0E-DBCC-0853-A65A-2CA255300A25}"/>
          </ac:spMkLst>
        </pc:spChg>
        <pc:graphicFrameChg chg="mod modGraphic">
          <ac:chgData name="Aurore COLIN" userId="2b796b35-8c2e-4666-99fd-9af50b8a1fb9" providerId="ADAL" clId="{101F65A7-CAB1-4E02-BD1A-757D25842A9A}" dt="2022-08-27T14:12:15.967" v="18927"/>
          <ac:graphicFrameMkLst>
            <pc:docMk/>
            <pc:sldMk cId="768025966" sldId="368"/>
            <ac:graphicFrameMk id="4" creationId="{1356E900-865B-E5B2-A5D0-59E9F5AAAE6C}"/>
          </ac:graphicFrameMkLst>
        </pc:graphicFrameChg>
        <pc:graphicFrameChg chg="del">
          <ac:chgData name="Aurore COLIN" userId="2b796b35-8c2e-4666-99fd-9af50b8a1fb9" providerId="ADAL" clId="{101F65A7-CAB1-4E02-BD1A-757D25842A9A}" dt="2022-08-27T14:07:46.190" v="18787" actId="478"/>
          <ac:graphicFrameMkLst>
            <pc:docMk/>
            <pc:sldMk cId="768025966" sldId="368"/>
            <ac:graphicFrameMk id="7" creationId="{7F3EB5F8-9670-88D7-4104-9C5ABC3D4BEA}"/>
          </ac:graphicFrameMkLst>
        </pc:graphicFrameChg>
      </pc:sldChg>
      <pc:sldChg chg="addSp delSp modSp add del mod ord">
        <pc:chgData name="Aurore COLIN" userId="2b796b35-8c2e-4666-99fd-9af50b8a1fb9" providerId="ADAL" clId="{101F65A7-CAB1-4E02-BD1A-757D25842A9A}" dt="2022-08-26T16:57:51.689" v="14063" actId="47"/>
        <pc:sldMkLst>
          <pc:docMk/>
          <pc:sldMk cId="2063416263" sldId="377"/>
        </pc:sldMkLst>
        <pc:spChg chg="add del mod">
          <ac:chgData name="Aurore COLIN" userId="2b796b35-8c2e-4666-99fd-9af50b8a1fb9" providerId="ADAL" clId="{101F65A7-CAB1-4E02-BD1A-757D25842A9A}" dt="2022-08-26T16:32:14.448" v="12080" actId="478"/>
          <ac:spMkLst>
            <pc:docMk/>
            <pc:sldMk cId="2063416263" sldId="377"/>
            <ac:spMk id="2" creationId="{ED77AA1F-2129-DA67-246F-4B5978A23175}"/>
          </ac:spMkLst>
        </pc:spChg>
        <pc:spChg chg="mod">
          <ac:chgData name="Aurore COLIN" userId="2b796b35-8c2e-4666-99fd-9af50b8a1fb9" providerId="ADAL" clId="{101F65A7-CAB1-4E02-BD1A-757D25842A9A}" dt="2022-08-26T16:32:27.818" v="12082"/>
          <ac:spMkLst>
            <pc:docMk/>
            <pc:sldMk cId="2063416263" sldId="377"/>
            <ac:spMk id="3" creationId="{FF666C14-6FE1-47D0-BF83-4B7B0C0C3DE0}"/>
          </ac:spMkLst>
        </pc:spChg>
        <pc:spChg chg="add mod">
          <ac:chgData name="Aurore COLIN" userId="2b796b35-8c2e-4666-99fd-9af50b8a1fb9" providerId="ADAL" clId="{101F65A7-CAB1-4E02-BD1A-757D25842A9A}" dt="2022-08-26T16:38:25.305" v="12783" actId="20577"/>
          <ac:spMkLst>
            <pc:docMk/>
            <pc:sldMk cId="2063416263" sldId="377"/>
            <ac:spMk id="5" creationId="{AB887CC6-5FF2-582B-58FB-41C8B9FB619E}"/>
          </ac:spMkLst>
        </pc:spChg>
        <pc:spChg chg="add mod">
          <ac:chgData name="Aurore COLIN" userId="2b796b35-8c2e-4666-99fd-9af50b8a1fb9" providerId="ADAL" clId="{101F65A7-CAB1-4E02-BD1A-757D25842A9A}" dt="2022-08-26T16:45:13.764" v="13672" actId="14100"/>
          <ac:spMkLst>
            <pc:docMk/>
            <pc:sldMk cId="2063416263" sldId="377"/>
            <ac:spMk id="6" creationId="{FA32F68F-73FF-8892-58C6-1B3E516AD8ED}"/>
          </ac:spMkLst>
        </pc:spChg>
        <pc:spChg chg="add mod">
          <ac:chgData name="Aurore COLIN" userId="2b796b35-8c2e-4666-99fd-9af50b8a1fb9" providerId="ADAL" clId="{101F65A7-CAB1-4E02-BD1A-757D25842A9A}" dt="2022-08-26T16:45:33.382" v="13676" actId="1076"/>
          <ac:spMkLst>
            <pc:docMk/>
            <pc:sldMk cId="2063416263" sldId="377"/>
            <ac:spMk id="7" creationId="{0A571E79-C979-35E1-53BC-084C217A31A1}"/>
          </ac:spMkLst>
        </pc:spChg>
        <pc:spChg chg="mod">
          <ac:chgData name="Aurore COLIN" userId="2b796b35-8c2e-4666-99fd-9af50b8a1fb9" providerId="ADAL" clId="{101F65A7-CAB1-4E02-BD1A-757D25842A9A}" dt="2022-08-26T16:33:27.374" v="12160" actId="1076"/>
          <ac:spMkLst>
            <pc:docMk/>
            <pc:sldMk cId="2063416263" sldId="377"/>
            <ac:spMk id="8" creationId="{B72C5BE3-AA54-446A-8B30-1A1114923346}"/>
          </ac:spMkLst>
        </pc:spChg>
        <pc:spChg chg="del mod">
          <ac:chgData name="Aurore COLIN" userId="2b796b35-8c2e-4666-99fd-9af50b8a1fb9" providerId="ADAL" clId="{101F65A7-CAB1-4E02-BD1A-757D25842A9A}" dt="2022-08-26T16:44:06.898" v="13626" actId="478"/>
          <ac:spMkLst>
            <pc:docMk/>
            <pc:sldMk cId="2063416263" sldId="377"/>
            <ac:spMk id="10" creationId="{A0FBDF5B-4853-4E01-B7C1-CF6B22277E4C}"/>
          </ac:spMkLst>
        </pc:spChg>
        <pc:spChg chg="mod">
          <ac:chgData name="Aurore COLIN" userId="2b796b35-8c2e-4666-99fd-9af50b8a1fb9" providerId="ADAL" clId="{101F65A7-CAB1-4E02-BD1A-757D25842A9A}" dt="2022-08-26T16:32:21.319" v="12081"/>
          <ac:spMkLst>
            <pc:docMk/>
            <pc:sldMk cId="2063416263" sldId="377"/>
            <ac:spMk id="12" creationId="{B861D139-D9BC-4D3A-A378-74C71CF942AB}"/>
          </ac:spMkLst>
        </pc:spChg>
        <pc:spChg chg="mod">
          <ac:chgData name="Aurore COLIN" userId="2b796b35-8c2e-4666-99fd-9af50b8a1fb9" providerId="ADAL" clId="{101F65A7-CAB1-4E02-BD1A-757D25842A9A}" dt="2022-08-26T16:48:59.369" v="14021" actId="115"/>
          <ac:spMkLst>
            <pc:docMk/>
            <pc:sldMk cId="2063416263" sldId="377"/>
            <ac:spMk id="21" creationId="{85092BB8-FA9D-47D6-A945-8C87AB0C2141}"/>
          </ac:spMkLst>
        </pc:spChg>
        <pc:spChg chg="mod">
          <ac:chgData name="Aurore COLIN" userId="2b796b35-8c2e-4666-99fd-9af50b8a1fb9" providerId="ADAL" clId="{101F65A7-CAB1-4E02-BD1A-757D25842A9A}" dt="2022-08-26T16:33:12.351" v="12154" actId="1076"/>
          <ac:spMkLst>
            <pc:docMk/>
            <pc:sldMk cId="2063416263" sldId="377"/>
            <ac:spMk id="23" creationId="{FB19881F-4E4A-4DF9-B30A-735E8A334A66}"/>
          </ac:spMkLst>
        </pc:spChg>
        <pc:graphicFrameChg chg="mod">
          <ac:chgData name="Aurore COLIN" userId="2b796b35-8c2e-4666-99fd-9af50b8a1fb9" providerId="ADAL" clId="{101F65A7-CAB1-4E02-BD1A-757D25842A9A}" dt="2022-08-26T16:33:18.868" v="12156" actId="1076"/>
          <ac:graphicFrameMkLst>
            <pc:docMk/>
            <pc:sldMk cId="2063416263" sldId="377"/>
            <ac:graphicFrameMk id="19" creationId="{DB57A3A9-AC27-4E51-865E-FDDB981794EF}"/>
          </ac:graphicFrameMkLst>
        </pc:graphicFrameChg>
        <pc:graphicFrameChg chg="mod">
          <ac:chgData name="Aurore COLIN" userId="2b796b35-8c2e-4666-99fd-9af50b8a1fb9" providerId="ADAL" clId="{101F65A7-CAB1-4E02-BD1A-757D25842A9A}" dt="2022-08-26T16:33:25.519" v="12159" actId="14100"/>
          <ac:graphicFrameMkLst>
            <pc:docMk/>
            <pc:sldMk cId="2063416263" sldId="377"/>
            <ac:graphicFrameMk id="22" creationId="{84295FBD-65A5-4C5E-831A-1A360C36C3EF}"/>
          </ac:graphicFrameMkLst>
        </pc:graphicFrameChg>
      </pc:sldChg>
      <pc:sldChg chg="addSp delSp modSp add mod">
        <pc:chgData name="Aurore COLIN" userId="2b796b35-8c2e-4666-99fd-9af50b8a1fb9" providerId="ADAL" clId="{101F65A7-CAB1-4E02-BD1A-757D25842A9A}" dt="2022-09-09T15:18:17.289" v="49292" actId="20577"/>
        <pc:sldMkLst>
          <pc:docMk/>
          <pc:sldMk cId="358976194" sldId="380"/>
        </pc:sldMkLst>
        <pc:spChg chg="add del mod">
          <ac:chgData name="Aurore COLIN" userId="2b796b35-8c2e-4666-99fd-9af50b8a1fb9" providerId="ADAL" clId="{101F65A7-CAB1-4E02-BD1A-757D25842A9A}" dt="2022-08-26T17:31:26.758" v="15058"/>
          <ac:spMkLst>
            <pc:docMk/>
            <pc:sldMk cId="358976194" sldId="380"/>
            <ac:spMk id="2" creationId="{BEA70AC0-5EB5-A369-6C46-B85C679F2FFB}"/>
          </ac:spMkLst>
        </pc:spChg>
        <pc:spChg chg="mod">
          <ac:chgData name="Aurore COLIN" userId="2b796b35-8c2e-4666-99fd-9af50b8a1fb9" providerId="ADAL" clId="{101F65A7-CAB1-4E02-BD1A-757D25842A9A}" dt="2022-09-09T15:18:17.289" v="49292" actId="20577"/>
          <ac:spMkLst>
            <pc:docMk/>
            <pc:sldMk cId="358976194" sldId="380"/>
            <ac:spMk id="3" creationId="{FF666C14-6FE1-47D0-BF83-4B7B0C0C3DE0}"/>
          </ac:spMkLst>
        </pc:spChg>
        <pc:spChg chg="add mod">
          <ac:chgData name="Aurore COLIN" userId="2b796b35-8c2e-4666-99fd-9af50b8a1fb9" providerId="ADAL" clId="{101F65A7-CAB1-4E02-BD1A-757D25842A9A}" dt="2022-08-26T17:31:25.145" v="15056" actId="1076"/>
          <ac:spMkLst>
            <pc:docMk/>
            <pc:sldMk cId="358976194" sldId="380"/>
            <ac:spMk id="4" creationId="{26D2EAF7-BCAE-5A25-E4EC-A9DC0304DB55}"/>
          </ac:spMkLst>
        </pc:spChg>
        <pc:spChg chg="add del mod">
          <ac:chgData name="Aurore COLIN" userId="2b796b35-8c2e-4666-99fd-9af50b8a1fb9" providerId="ADAL" clId="{101F65A7-CAB1-4E02-BD1A-757D25842A9A}" dt="2022-08-26T17:31:39.635" v="15060" actId="478"/>
          <ac:spMkLst>
            <pc:docMk/>
            <pc:sldMk cId="358976194" sldId="380"/>
            <ac:spMk id="6" creationId="{9924E6AB-EEDD-E470-1D7D-45E2497110EB}"/>
          </ac:spMkLst>
        </pc:spChg>
        <pc:spChg chg="mod">
          <ac:chgData name="Aurore COLIN" userId="2b796b35-8c2e-4666-99fd-9af50b8a1fb9" providerId="ADAL" clId="{101F65A7-CAB1-4E02-BD1A-757D25842A9A}" dt="2022-08-26T17:31:12.711" v="15051" actId="1076"/>
          <ac:spMkLst>
            <pc:docMk/>
            <pc:sldMk cId="358976194" sldId="380"/>
            <ac:spMk id="8" creationId="{797794FA-5095-4C3F-9889-B18FA4F0C7FB}"/>
          </ac:spMkLst>
        </pc:spChg>
        <pc:spChg chg="mod">
          <ac:chgData name="Aurore COLIN" userId="2b796b35-8c2e-4666-99fd-9af50b8a1fb9" providerId="ADAL" clId="{101F65A7-CAB1-4E02-BD1A-757D25842A9A}" dt="2022-08-26T17:39:10.777" v="15256" actId="255"/>
          <ac:spMkLst>
            <pc:docMk/>
            <pc:sldMk cId="358976194" sldId="380"/>
            <ac:spMk id="12" creationId="{B861D139-D9BC-4D3A-A378-74C71CF942AB}"/>
          </ac:spMkLst>
        </pc:spChg>
        <pc:spChg chg="mod">
          <ac:chgData name="Aurore COLIN" userId="2b796b35-8c2e-4666-99fd-9af50b8a1fb9" providerId="ADAL" clId="{101F65A7-CAB1-4E02-BD1A-757D25842A9A}" dt="2022-08-26T17:31:59.325" v="15070" actId="255"/>
          <ac:spMkLst>
            <pc:docMk/>
            <pc:sldMk cId="358976194" sldId="380"/>
            <ac:spMk id="21" creationId="{85092BB8-FA9D-47D6-A945-8C87AB0C2141}"/>
          </ac:spMkLst>
        </pc:spChg>
        <pc:spChg chg="mod">
          <ac:chgData name="Aurore COLIN" userId="2b796b35-8c2e-4666-99fd-9af50b8a1fb9" providerId="ADAL" clId="{101F65A7-CAB1-4E02-BD1A-757D25842A9A}" dt="2022-08-26T17:31:53.714" v="15068" actId="1076"/>
          <ac:spMkLst>
            <pc:docMk/>
            <pc:sldMk cId="358976194" sldId="380"/>
            <ac:spMk id="23" creationId="{FB19881F-4E4A-4DF9-B30A-735E8A334A66}"/>
          </ac:spMkLst>
        </pc:spChg>
        <pc:graphicFrameChg chg="del">
          <ac:chgData name="Aurore COLIN" userId="2b796b35-8c2e-4666-99fd-9af50b8a1fb9" providerId="ADAL" clId="{101F65A7-CAB1-4E02-BD1A-757D25842A9A}" dt="2022-08-26T17:31:37.895" v="15059" actId="478"/>
          <ac:graphicFrameMkLst>
            <pc:docMk/>
            <pc:sldMk cId="358976194" sldId="380"/>
            <ac:graphicFrameMk id="10" creationId="{40944C12-0739-46DC-82BD-EF3FC4A77D2C}"/>
          </ac:graphicFrameMkLst>
        </pc:graphicFrameChg>
        <pc:graphicFrameChg chg="mod">
          <ac:chgData name="Aurore COLIN" userId="2b796b35-8c2e-4666-99fd-9af50b8a1fb9" providerId="ADAL" clId="{101F65A7-CAB1-4E02-BD1A-757D25842A9A}" dt="2022-08-26T17:31:49.089" v="15066" actId="14100"/>
          <ac:graphicFrameMkLst>
            <pc:docMk/>
            <pc:sldMk cId="358976194" sldId="380"/>
            <ac:graphicFrameMk id="13" creationId="{54842090-3060-463A-9E0C-88567AB556F8}"/>
          </ac:graphicFrameMkLst>
        </pc:graphicFrameChg>
      </pc:sldChg>
      <pc:sldChg chg="modSp add mod ord">
        <pc:chgData name="Aurore COLIN" userId="2b796b35-8c2e-4666-99fd-9af50b8a1fb9" providerId="ADAL" clId="{101F65A7-CAB1-4E02-BD1A-757D25842A9A}" dt="2022-08-26T17:32:28.213" v="15081" actId="20577"/>
        <pc:sldMkLst>
          <pc:docMk/>
          <pc:sldMk cId="2382543951" sldId="401"/>
        </pc:sldMkLst>
        <pc:spChg chg="mod">
          <ac:chgData name="Aurore COLIN" userId="2b796b35-8c2e-4666-99fd-9af50b8a1fb9" providerId="ADAL" clId="{101F65A7-CAB1-4E02-BD1A-757D25842A9A}" dt="2022-08-26T16:56:56.779" v="14058" actId="1076"/>
          <ac:spMkLst>
            <pc:docMk/>
            <pc:sldMk cId="2382543951" sldId="401"/>
            <ac:spMk id="8" creationId="{797794FA-5095-4C3F-9889-B18FA4F0C7FB}"/>
          </ac:spMkLst>
        </pc:spChg>
        <pc:spChg chg="mod">
          <ac:chgData name="Aurore COLIN" userId="2b796b35-8c2e-4666-99fd-9af50b8a1fb9" providerId="ADAL" clId="{101F65A7-CAB1-4E02-BD1A-757D25842A9A}" dt="2022-08-26T17:32:28.213" v="15081" actId="20577"/>
          <ac:spMkLst>
            <pc:docMk/>
            <pc:sldMk cId="2382543951" sldId="401"/>
            <ac:spMk id="19" creationId="{B09D21F5-D877-4AE8-A0E6-4554DA445D51}"/>
          </ac:spMkLst>
        </pc:spChg>
        <pc:graphicFrameChg chg="mod modGraphic">
          <ac:chgData name="Aurore COLIN" userId="2b796b35-8c2e-4666-99fd-9af50b8a1fb9" providerId="ADAL" clId="{101F65A7-CAB1-4E02-BD1A-757D25842A9A}" dt="2022-08-26T16:57:23.551" v="14061" actId="1076"/>
          <ac:graphicFrameMkLst>
            <pc:docMk/>
            <pc:sldMk cId="2382543951" sldId="401"/>
            <ac:graphicFrameMk id="15" creationId="{949927CC-5967-49C9-B286-B456EA745BE4}"/>
          </ac:graphicFrameMkLst>
        </pc:graphicFrameChg>
      </pc:sldChg>
      <pc:sldChg chg="addSp delSp modSp add mod ord">
        <pc:chgData name="Aurore COLIN" userId="2b796b35-8c2e-4666-99fd-9af50b8a1fb9" providerId="ADAL" clId="{101F65A7-CAB1-4E02-BD1A-757D25842A9A}" dt="2022-09-09T15:18:29.994" v="49294"/>
        <pc:sldMkLst>
          <pc:docMk/>
          <pc:sldMk cId="1981070617" sldId="402"/>
        </pc:sldMkLst>
        <pc:spChg chg="add mod">
          <ac:chgData name="Aurore COLIN" userId="2b796b35-8c2e-4666-99fd-9af50b8a1fb9" providerId="ADAL" clId="{101F65A7-CAB1-4E02-BD1A-757D25842A9A}" dt="2022-08-26T17:39:58.495" v="15263" actId="1076"/>
          <ac:spMkLst>
            <pc:docMk/>
            <pc:sldMk cId="1981070617" sldId="402"/>
            <ac:spMk id="2" creationId="{10639022-78A1-78B3-17C8-2497E392BEF5}"/>
          </ac:spMkLst>
        </pc:spChg>
        <pc:spChg chg="add del mod">
          <ac:chgData name="Aurore COLIN" userId="2b796b35-8c2e-4666-99fd-9af50b8a1fb9" providerId="ADAL" clId="{101F65A7-CAB1-4E02-BD1A-757D25842A9A}" dt="2022-08-26T17:39:56.144" v="15262" actId="1076"/>
          <ac:spMkLst>
            <pc:docMk/>
            <pc:sldMk cId="1981070617" sldId="402"/>
            <ac:spMk id="3" creationId="{FF666C14-6FE1-47D0-BF83-4B7B0C0C3DE0}"/>
          </ac:spMkLst>
        </pc:spChg>
        <pc:spChg chg="add mod">
          <ac:chgData name="Aurore COLIN" userId="2b796b35-8c2e-4666-99fd-9af50b8a1fb9" providerId="ADAL" clId="{101F65A7-CAB1-4E02-BD1A-757D25842A9A}" dt="2022-09-09T15:18:29.994" v="49294"/>
          <ac:spMkLst>
            <pc:docMk/>
            <pc:sldMk cId="1981070617" sldId="402"/>
            <ac:spMk id="4" creationId="{EFBA4E8B-089C-DFC4-ABA1-2619F6F189C9}"/>
          </ac:spMkLst>
        </pc:spChg>
        <pc:spChg chg="add mod">
          <ac:chgData name="Aurore COLIN" userId="2b796b35-8c2e-4666-99fd-9af50b8a1fb9" providerId="ADAL" clId="{101F65A7-CAB1-4E02-BD1A-757D25842A9A}" dt="2022-08-26T17:00:37.418" v="14123"/>
          <ac:spMkLst>
            <pc:docMk/>
            <pc:sldMk cId="1981070617" sldId="402"/>
            <ac:spMk id="5" creationId="{198188C0-E07B-315B-F9DA-BFDA27C36B95}"/>
          </ac:spMkLst>
        </pc:spChg>
        <pc:spChg chg="add del mod">
          <ac:chgData name="Aurore COLIN" userId="2b796b35-8c2e-4666-99fd-9af50b8a1fb9" providerId="ADAL" clId="{101F65A7-CAB1-4E02-BD1A-757D25842A9A}" dt="2022-08-26T17:00:42.077" v="14125" actId="478"/>
          <ac:spMkLst>
            <pc:docMk/>
            <pc:sldMk cId="1981070617" sldId="402"/>
            <ac:spMk id="7" creationId="{814353B6-E2DB-98F1-E2B4-00212C1B9225}"/>
          </ac:spMkLst>
        </pc:spChg>
        <pc:spChg chg="del">
          <ac:chgData name="Aurore COLIN" userId="2b796b35-8c2e-4666-99fd-9af50b8a1fb9" providerId="ADAL" clId="{101F65A7-CAB1-4E02-BD1A-757D25842A9A}" dt="2022-08-26T17:00:36.707" v="14122" actId="478"/>
          <ac:spMkLst>
            <pc:docMk/>
            <pc:sldMk cId="1981070617" sldId="402"/>
            <ac:spMk id="14" creationId="{3B497E59-0D9C-42E0-860D-FBB6EA558B96}"/>
          </ac:spMkLst>
        </pc:spChg>
        <pc:spChg chg="mod">
          <ac:chgData name="Aurore COLIN" userId="2b796b35-8c2e-4666-99fd-9af50b8a1fb9" providerId="ADAL" clId="{101F65A7-CAB1-4E02-BD1A-757D25842A9A}" dt="2022-08-26T17:01:17.657" v="14130" actId="1076"/>
          <ac:spMkLst>
            <pc:docMk/>
            <pc:sldMk cId="1981070617" sldId="402"/>
            <ac:spMk id="20" creationId="{8F3B51C3-0563-4489-AB4C-D553C39912E1}"/>
          </ac:spMkLst>
        </pc:spChg>
        <pc:spChg chg="mod">
          <ac:chgData name="Aurore COLIN" userId="2b796b35-8c2e-4666-99fd-9af50b8a1fb9" providerId="ADAL" clId="{101F65A7-CAB1-4E02-BD1A-757D25842A9A}" dt="2022-08-26T17:01:17.657" v="14130" actId="1076"/>
          <ac:spMkLst>
            <pc:docMk/>
            <pc:sldMk cId="1981070617" sldId="402"/>
            <ac:spMk id="30" creationId="{445597E3-3DD0-475B-846D-6D96FF4B35E3}"/>
          </ac:spMkLst>
        </pc:spChg>
        <pc:spChg chg="mod">
          <ac:chgData name="Aurore COLIN" userId="2b796b35-8c2e-4666-99fd-9af50b8a1fb9" providerId="ADAL" clId="{101F65A7-CAB1-4E02-BD1A-757D25842A9A}" dt="2022-08-26T17:01:17.657" v="14130" actId="1076"/>
          <ac:spMkLst>
            <pc:docMk/>
            <pc:sldMk cId="1981070617" sldId="402"/>
            <ac:spMk id="31" creationId="{958528FC-3E72-48DA-BD3D-86E22CD59CB0}"/>
          </ac:spMkLst>
        </pc:spChg>
        <pc:spChg chg="mod">
          <ac:chgData name="Aurore COLIN" userId="2b796b35-8c2e-4666-99fd-9af50b8a1fb9" providerId="ADAL" clId="{101F65A7-CAB1-4E02-BD1A-757D25842A9A}" dt="2022-08-26T17:01:17.657" v="14130" actId="1076"/>
          <ac:spMkLst>
            <pc:docMk/>
            <pc:sldMk cId="1981070617" sldId="402"/>
            <ac:spMk id="32" creationId="{F1956516-0149-4960-9AF7-F926A5F545D4}"/>
          </ac:spMkLst>
        </pc:spChg>
        <pc:spChg chg="mod">
          <ac:chgData name="Aurore COLIN" userId="2b796b35-8c2e-4666-99fd-9af50b8a1fb9" providerId="ADAL" clId="{101F65A7-CAB1-4E02-BD1A-757D25842A9A}" dt="2022-08-26T17:01:17.657" v="14130" actId="1076"/>
          <ac:spMkLst>
            <pc:docMk/>
            <pc:sldMk cId="1981070617" sldId="402"/>
            <ac:spMk id="33" creationId="{02CCE4B7-8283-44A0-8CC3-93C0F5B334DD}"/>
          </ac:spMkLst>
        </pc:spChg>
        <pc:spChg chg="mod">
          <ac:chgData name="Aurore COLIN" userId="2b796b35-8c2e-4666-99fd-9af50b8a1fb9" providerId="ADAL" clId="{101F65A7-CAB1-4E02-BD1A-757D25842A9A}" dt="2022-08-26T17:01:17.657" v="14130" actId="1076"/>
          <ac:spMkLst>
            <pc:docMk/>
            <pc:sldMk cId="1981070617" sldId="402"/>
            <ac:spMk id="34" creationId="{042577AB-CDE5-48CA-9C30-C9106352655A}"/>
          </ac:spMkLst>
        </pc:spChg>
        <pc:spChg chg="mod">
          <ac:chgData name="Aurore COLIN" userId="2b796b35-8c2e-4666-99fd-9af50b8a1fb9" providerId="ADAL" clId="{101F65A7-CAB1-4E02-BD1A-757D25842A9A}" dt="2022-08-26T17:01:17.657" v="14130" actId="1076"/>
          <ac:spMkLst>
            <pc:docMk/>
            <pc:sldMk cId="1981070617" sldId="402"/>
            <ac:spMk id="35" creationId="{6B763EDF-3590-442E-939E-E207F0E84FDB}"/>
          </ac:spMkLst>
        </pc:spChg>
        <pc:spChg chg="mod">
          <ac:chgData name="Aurore COLIN" userId="2b796b35-8c2e-4666-99fd-9af50b8a1fb9" providerId="ADAL" clId="{101F65A7-CAB1-4E02-BD1A-757D25842A9A}" dt="2022-08-26T17:01:42.099" v="14157" actId="1076"/>
          <ac:spMkLst>
            <pc:docMk/>
            <pc:sldMk cId="1981070617" sldId="402"/>
            <ac:spMk id="36" creationId="{70D4AB51-B12E-43A7-A698-037A30A744D1}"/>
          </ac:spMkLst>
        </pc:spChg>
        <pc:graphicFrameChg chg="mod">
          <ac:chgData name="Aurore COLIN" userId="2b796b35-8c2e-4666-99fd-9af50b8a1fb9" providerId="ADAL" clId="{101F65A7-CAB1-4E02-BD1A-757D25842A9A}" dt="2022-08-26T17:01:17.657" v="14130" actId="1076"/>
          <ac:graphicFrameMkLst>
            <pc:docMk/>
            <pc:sldMk cId="1981070617" sldId="402"/>
            <ac:graphicFrameMk id="24" creationId="{1583CC84-6F0C-4D9D-A40F-3C8341938C14}"/>
          </ac:graphicFrameMkLst>
        </pc:graphicFrameChg>
        <pc:graphicFrameChg chg="mod">
          <ac:chgData name="Aurore COLIN" userId="2b796b35-8c2e-4666-99fd-9af50b8a1fb9" providerId="ADAL" clId="{101F65A7-CAB1-4E02-BD1A-757D25842A9A}" dt="2022-08-26T17:01:17.657" v="14130" actId="1076"/>
          <ac:graphicFrameMkLst>
            <pc:docMk/>
            <pc:sldMk cId="1981070617" sldId="402"/>
            <ac:graphicFrameMk id="25" creationId="{3EA319F6-37EE-49E0-8BCE-45AA4970FC1B}"/>
          </ac:graphicFrameMkLst>
        </pc:graphicFrameChg>
        <pc:graphicFrameChg chg="mod">
          <ac:chgData name="Aurore COLIN" userId="2b796b35-8c2e-4666-99fd-9af50b8a1fb9" providerId="ADAL" clId="{101F65A7-CAB1-4E02-BD1A-757D25842A9A}" dt="2022-08-26T17:01:17.657" v="14130" actId="1076"/>
          <ac:graphicFrameMkLst>
            <pc:docMk/>
            <pc:sldMk cId="1981070617" sldId="402"/>
            <ac:graphicFrameMk id="26" creationId="{97CC82FF-0748-407B-B028-A9518322729C}"/>
          </ac:graphicFrameMkLst>
        </pc:graphicFrameChg>
        <pc:graphicFrameChg chg="mod">
          <ac:chgData name="Aurore COLIN" userId="2b796b35-8c2e-4666-99fd-9af50b8a1fb9" providerId="ADAL" clId="{101F65A7-CAB1-4E02-BD1A-757D25842A9A}" dt="2022-08-26T17:01:17.657" v="14130" actId="1076"/>
          <ac:graphicFrameMkLst>
            <pc:docMk/>
            <pc:sldMk cId="1981070617" sldId="402"/>
            <ac:graphicFrameMk id="27" creationId="{DFB57989-7BE2-4BD1-B277-A17FB0625B9E}"/>
          </ac:graphicFrameMkLst>
        </pc:graphicFrameChg>
        <pc:graphicFrameChg chg="mod">
          <ac:chgData name="Aurore COLIN" userId="2b796b35-8c2e-4666-99fd-9af50b8a1fb9" providerId="ADAL" clId="{101F65A7-CAB1-4E02-BD1A-757D25842A9A}" dt="2022-08-26T17:01:17.657" v="14130" actId="1076"/>
          <ac:graphicFrameMkLst>
            <pc:docMk/>
            <pc:sldMk cId="1981070617" sldId="402"/>
            <ac:graphicFrameMk id="28" creationId="{66A1D633-8DAC-41ED-A604-81BD7F2DE300}"/>
          </ac:graphicFrameMkLst>
        </pc:graphicFrameChg>
        <pc:graphicFrameChg chg="mod">
          <ac:chgData name="Aurore COLIN" userId="2b796b35-8c2e-4666-99fd-9af50b8a1fb9" providerId="ADAL" clId="{101F65A7-CAB1-4E02-BD1A-757D25842A9A}" dt="2022-08-26T17:01:17.657" v="14130" actId="1076"/>
          <ac:graphicFrameMkLst>
            <pc:docMk/>
            <pc:sldMk cId="1981070617" sldId="402"/>
            <ac:graphicFrameMk id="29" creationId="{ACD2A37D-879D-4384-BEB7-B6D9012FCB41}"/>
          </ac:graphicFrameMkLst>
        </pc:graphicFrameChg>
        <pc:cxnChg chg="mod">
          <ac:chgData name="Aurore COLIN" userId="2b796b35-8c2e-4666-99fd-9af50b8a1fb9" providerId="ADAL" clId="{101F65A7-CAB1-4E02-BD1A-757D25842A9A}" dt="2022-08-26T17:01:39.338" v="14156" actId="1076"/>
          <ac:cxnSpMkLst>
            <pc:docMk/>
            <pc:sldMk cId="1981070617" sldId="402"/>
            <ac:cxnSpMk id="38" creationId="{F4A86A0A-8F38-409C-AF6E-24B6416BA501}"/>
          </ac:cxnSpMkLst>
        </pc:cxnChg>
      </pc:sldChg>
      <pc:sldChg chg="addSp modSp add mod">
        <pc:chgData name="Aurore COLIN" userId="2b796b35-8c2e-4666-99fd-9af50b8a1fb9" providerId="ADAL" clId="{101F65A7-CAB1-4E02-BD1A-757D25842A9A}" dt="2022-09-09T15:04:31.589" v="48707"/>
        <pc:sldMkLst>
          <pc:docMk/>
          <pc:sldMk cId="3777347079" sldId="406"/>
        </pc:sldMkLst>
        <pc:spChg chg="add mod">
          <ac:chgData name="Aurore COLIN" userId="2b796b35-8c2e-4666-99fd-9af50b8a1fb9" providerId="ADAL" clId="{101F65A7-CAB1-4E02-BD1A-757D25842A9A}" dt="2022-08-30T12:47:27.868" v="38351" actId="113"/>
          <ac:spMkLst>
            <pc:docMk/>
            <pc:sldMk cId="3777347079" sldId="406"/>
            <ac:spMk id="2" creationId="{D0AFDC59-0BEB-61F9-2538-5D5DC0FF65D6}"/>
          </ac:spMkLst>
        </pc:spChg>
        <pc:spChg chg="mod">
          <ac:chgData name="Aurore COLIN" userId="2b796b35-8c2e-4666-99fd-9af50b8a1fb9" providerId="ADAL" clId="{101F65A7-CAB1-4E02-BD1A-757D25842A9A}" dt="2022-09-09T15:04:31.589" v="48707"/>
          <ac:spMkLst>
            <pc:docMk/>
            <pc:sldMk cId="3777347079" sldId="406"/>
            <ac:spMk id="3" creationId="{FF666C14-6FE1-47D0-BF83-4B7B0C0C3DE0}"/>
          </ac:spMkLst>
        </pc:spChg>
        <pc:spChg chg="mod">
          <ac:chgData name="Aurore COLIN" userId="2b796b35-8c2e-4666-99fd-9af50b8a1fb9" providerId="ADAL" clId="{101F65A7-CAB1-4E02-BD1A-757D25842A9A}" dt="2022-08-27T21:42:52.367" v="30376" actId="1076"/>
          <ac:spMkLst>
            <pc:docMk/>
            <pc:sldMk cId="3777347079" sldId="406"/>
            <ac:spMk id="12" creationId="{16046B41-E9D3-421F-80B2-C77DBC61BED2}"/>
          </ac:spMkLst>
        </pc:spChg>
        <pc:spChg chg="mod">
          <ac:chgData name="Aurore COLIN" userId="2b796b35-8c2e-4666-99fd-9af50b8a1fb9" providerId="ADAL" clId="{101F65A7-CAB1-4E02-BD1A-757D25842A9A}" dt="2022-08-27T21:30:06.596" v="29516" actId="255"/>
          <ac:spMkLst>
            <pc:docMk/>
            <pc:sldMk cId="3777347079" sldId="406"/>
            <ac:spMk id="13" creationId="{79AEB6C6-9F0C-487D-AEA0-C95045E7C962}"/>
          </ac:spMkLst>
        </pc:spChg>
        <pc:spChg chg="mod">
          <ac:chgData name="Aurore COLIN" userId="2b796b35-8c2e-4666-99fd-9af50b8a1fb9" providerId="ADAL" clId="{101F65A7-CAB1-4E02-BD1A-757D25842A9A}" dt="2022-08-27T21:42:56.879" v="30377" actId="1076"/>
          <ac:spMkLst>
            <pc:docMk/>
            <pc:sldMk cId="3777347079" sldId="406"/>
            <ac:spMk id="16" creationId="{DFEDA34D-411D-447B-A7A2-FFCE732CE2B3}"/>
          </ac:spMkLst>
        </pc:spChg>
        <pc:picChg chg="mod">
          <ac:chgData name="Aurore COLIN" userId="2b796b35-8c2e-4666-99fd-9af50b8a1fb9" providerId="ADAL" clId="{101F65A7-CAB1-4E02-BD1A-757D25842A9A}" dt="2022-08-27T21:42:59.196" v="30378" actId="1076"/>
          <ac:picMkLst>
            <pc:docMk/>
            <pc:sldMk cId="3777347079" sldId="406"/>
            <ac:picMk id="19" creationId="{571D8972-C857-4EB6-87B3-770649F2AD2D}"/>
          </ac:picMkLst>
        </pc:picChg>
      </pc:sldChg>
      <pc:sldChg chg="modSp mod">
        <pc:chgData name="Aurore COLIN" userId="2b796b35-8c2e-4666-99fd-9af50b8a1fb9" providerId="ADAL" clId="{101F65A7-CAB1-4E02-BD1A-757D25842A9A}" dt="2022-08-27T23:50:06.409" v="33457" actId="20577"/>
        <pc:sldMkLst>
          <pc:docMk/>
          <pc:sldMk cId="1340490902" sldId="742"/>
        </pc:sldMkLst>
        <pc:spChg chg="mod">
          <ac:chgData name="Aurore COLIN" userId="2b796b35-8c2e-4666-99fd-9af50b8a1fb9" providerId="ADAL" clId="{101F65A7-CAB1-4E02-BD1A-757D25842A9A}" dt="2022-08-27T23:50:06.409" v="33457" actId="20577"/>
          <ac:spMkLst>
            <pc:docMk/>
            <pc:sldMk cId="1340490902" sldId="742"/>
            <ac:spMk id="8" creationId="{76FF8074-827A-D3E7-63EA-77BAED590B0D}"/>
          </ac:spMkLst>
        </pc:spChg>
      </pc:sldChg>
      <pc:sldChg chg="delSp modSp mod">
        <pc:chgData name="Aurore COLIN" userId="2b796b35-8c2e-4666-99fd-9af50b8a1fb9" providerId="ADAL" clId="{101F65A7-CAB1-4E02-BD1A-757D25842A9A}" dt="2022-11-09T10:55:33.610" v="52803" actId="20577"/>
        <pc:sldMkLst>
          <pc:docMk/>
          <pc:sldMk cId="3939523403" sldId="743"/>
        </pc:sldMkLst>
        <pc:spChg chg="mod">
          <ac:chgData name="Aurore COLIN" userId="2b796b35-8c2e-4666-99fd-9af50b8a1fb9" providerId="ADAL" clId="{101F65A7-CAB1-4E02-BD1A-757D25842A9A}" dt="2022-11-09T10:55:33.610" v="52803" actId="20577"/>
          <ac:spMkLst>
            <pc:docMk/>
            <pc:sldMk cId="3939523403" sldId="743"/>
            <ac:spMk id="10" creationId="{0CED5238-C0E8-0AA3-F9B5-AD0D9B3409C6}"/>
          </ac:spMkLst>
        </pc:spChg>
        <pc:spChg chg="del">
          <ac:chgData name="Aurore COLIN" userId="2b796b35-8c2e-4666-99fd-9af50b8a1fb9" providerId="ADAL" clId="{101F65A7-CAB1-4E02-BD1A-757D25842A9A}" dt="2022-08-27T22:31:44.345" v="33445" actId="478"/>
          <ac:spMkLst>
            <pc:docMk/>
            <pc:sldMk cId="3939523403" sldId="743"/>
            <ac:spMk id="11" creationId="{40523962-0A07-FA55-89B0-9F7879C5614A}"/>
          </ac:spMkLst>
        </pc:spChg>
      </pc:sldChg>
      <pc:sldChg chg="del">
        <pc:chgData name="Aurore COLIN" userId="2b796b35-8c2e-4666-99fd-9af50b8a1fb9" providerId="ADAL" clId="{101F65A7-CAB1-4E02-BD1A-757D25842A9A}" dt="2022-08-25T11:02:17.679" v="5250" actId="47"/>
        <pc:sldMkLst>
          <pc:docMk/>
          <pc:sldMk cId="766451425" sldId="744"/>
        </pc:sldMkLst>
      </pc:sldChg>
      <pc:sldChg chg="del">
        <pc:chgData name="Aurore COLIN" userId="2b796b35-8c2e-4666-99fd-9af50b8a1fb9" providerId="ADAL" clId="{101F65A7-CAB1-4E02-BD1A-757D25842A9A}" dt="2022-08-25T11:02:18.380" v="5251" actId="47"/>
        <pc:sldMkLst>
          <pc:docMk/>
          <pc:sldMk cId="2118773589" sldId="745"/>
        </pc:sldMkLst>
      </pc:sldChg>
      <pc:sldChg chg="del">
        <pc:chgData name="Aurore COLIN" userId="2b796b35-8c2e-4666-99fd-9af50b8a1fb9" providerId="ADAL" clId="{101F65A7-CAB1-4E02-BD1A-757D25842A9A}" dt="2022-08-25T11:02:18.943" v="5252" actId="47"/>
        <pc:sldMkLst>
          <pc:docMk/>
          <pc:sldMk cId="1088379637" sldId="746"/>
        </pc:sldMkLst>
      </pc:sldChg>
      <pc:sldChg chg="del">
        <pc:chgData name="Aurore COLIN" userId="2b796b35-8c2e-4666-99fd-9af50b8a1fb9" providerId="ADAL" clId="{101F65A7-CAB1-4E02-BD1A-757D25842A9A}" dt="2022-08-25T11:02:20.117" v="5254" actId="47"/>
        <pc:sldMkLst>
          <pc:docMk/>
          <pc:sldMk cId="4092647707" sldId="747"/>
        </pc:sldMkLst>
      </pc:sldChg>
      <pc:sldChg chg="del">
        <pc:chgData name="Aurore COLIN" userId="2b796b35-8c2e-4666-99fd-9af50b8a1fb9" providerId="ADAL" clId="{101F65A7-CAB1-4E02-BD1A-757D25842A9A}" dt="2022-08-25T11:02:21.586" v="5256" actId="47"/>
        <pc:sldMkLst>
          <pc:docMk/>
          <pc:sldMk cId="3956071474" sldId="748"/>
        </pc:sldMkLst>
      </pc:sldChg>
      <pc:sldChg chg="del">
        <pc:chgData name="Aurore COLIN" userId="2b796b35-8c2e-4666-99fd-9af50b8a1fb9" providerId="ADAL" clId="{101F65A7-CAB1-4E02-BD1A-757D25842A9A}" dt="2022-08-25T11:02:22.736" v="5258" actId="47"/>
        <pc:sldMkLst>
          <pc:docMk/>
          <pc:sldMk cId="4283736432" sldId="749"/>
        </pc:sldMkLst>
      </pc:sldChg>
      <pc:sldChg chg="del">
        <pc:chgData name="Aurore COLIN" userId="2b796b35-8c2e-4666-99fd-9af50b8a1fb9" providerId="ADAL" clId="{101F65A7-CAB1-4E02-BD1A-757D25842A9A}" dt="2022-08-25T11:02:23.153" v="5259" actId="47"/>
        <pc:sldMkLst>
          <pc:docMk/>
          <pc:sldMk cId="2574743478" sldId="750"/>
        </pc:sldMkLst>
      </pc:sldChg>
      <pc:sldChg chg="del">
        <pc:chgData name="Aurore COLIN" userId="2b796b35-8c2e-4666-99fd-9af50b8a1fb9" providerId="ADAL" clId="{101F65A7-CAB1-4E02-BD1A-757D25842A9A}" dt="2022-08-25T11:02:23.538" v="5260" actId="47"/>
        <pc:sldMkLst>
          <pc:docMk/>
          <pc:sldMk cId="2077638185" sldId="751"/>
        </pc:sldMkLst>
      </pc:sldChg>
      <pc:sldChg chg="del">
        <pc:chgData name="Aurore COLIN" userId="2b796b35-8c2e-4666-99fd-9af50b8a1fb9" providerId="ADAL" clId="{101F65A7-CAB1-4E02-BD1A-757D25842A9A}" dt="2022-08-25T11:02:25.057" v="5263" actId="47"/>
        <pc:sldMkLst>
          <pc:docMk/>
          <pc:sldMk cId="3987684155" sldId="752"/>
        </pc:sldMkLst>
      </pc:sldChg>
      <pc:sldChg chg="del">
        <pc:chgData name="Aurore COLIN" userId="2b796b35-8c2e-4666-99fd-9af50b8a1fb9" providerId="ADAL" clId="{101F65A7-CAB1-4E02-BD1A-757D25842A9A}" dt="2022-08-25T11:02:25.796" v="5265" actId="47"/>
        <pc:sldMkLst>
          <pc:docMk/>
          <pc:sldMk cId="2321891061" sldId="753"/>
        </pc:sldMkLst>
      </pc:sldChg>
      <pc:sldChg chg="del">
        <pc:chgData name="Aurore COLIN" userId="2b796b35-8c2e-4666-99fd-9af50b8a1fb9" providerId="ADAL" clId="{101F65A7-CAB1-4E02-BD1A-757D25842A9A}" dt="2022-08-25T11:02:26.344" v="5266" actId="47"/>
        <pc:sldMkLst>
          <pc:docMk/>
          <pc:sldMk cId="3704305844" sldId="754"/>
        </pc:sldMkLst>
      </pc:sldChg>
      <pc:sldChg chg="del">
        <pc:chgData name="Aurore COLIN" userId="2b796b35-8c2e-4666-99fd-9af50b8a1fb9" providerId="ADAL" clId="{101F65A7-CAB1-4E02-BD1A-757D25842A9A}" dt="2022-08-25T11:02:27.516" v="5267" actId="47"/>
        <pc:sldMkLst>
          <pc:docMk/>
          <pc:sldMk cId="4123209076" sldId="755"/>
        </pc:sldMkLst>
      </pc:sldChg>
      <pc:sldChg chg="del">
        <pc:chgData name="Aurore COLIN" userId="2b796b35-8c2e-4666-99fd-9af50b8a1fb9" providerId="ADAL" clId="{101F65A7-CAB1-4E02-BD1A-757D25842A9A}" dt="2022-08-25T11:02:29.182" v="5271" actId="47"/>
        <pc:sldMkLst>
          <pc:docMk/>
          <pc:sldMk cId="1804340743" sldId="756"/>
        </pc:sldMkLst>
      </pc:sldChg>
      <pc:sldChg chg="del">
        <pc:chgData name="Aurore COLIN" userId="2b796b35-8c2e-4666-99fd-9af50b8a1fb9" providerId="ADAL" clId="{101F65A7-CAB1-4E02-BD1A-757D25842A9A}" dt="2022-08-25T11:02:30.022" v="5273" actId="47"/>
        <pc:sldMkLst>
          <pc:docMk/>
          <pc:sldMk cId="3951100085" sldId="757"/>
        </pc:sldMkLst>
      </pc:sldChg>
      <pc:sldChg chg="del">
        <pc:chgData name="Aurore COLIN" userId="2b796b35-8c2e-4666-99fd-9af50b8a1fb9" providerId="ADAL" clId="{101F65A7-CAB1-4E02-BD1A-757D25842A9A}" dt="2022-08-25T11:02:31.025" v="5275" actId="47"/>
        <pc:sldMkLst>
          <pc:docMk/>
          <pc:sldMk cId="4208589779" sldId="758"/>
        </pc:sldMkLst>
      </pc:sldChg>
      <pc:sldChg chg="del">
        <pc:chgData name="Aurore COLIN" userId="2b796b35-8c2e-4666-99fd-9af50b8a1fb9" providerId="ADAL" clId="{101F65A7-CAB1-4E02-BD1A-757D25842A9A}" dt="2022-08-25T11:02:33.893" v="5280" actId="47"/>
        <pc:sldMkLst>
          <pc:docMk/>
          <pc:sldMk cId="2014048235" sldId="759"/>
        </pc:sldMkLst>
      </pc:sldChg>
      <pc:sldChg chg="del">
        <pc:chgData name="Aurore COLIN" userId="2b796b35-8c2e-4666-99fd-9af50b8a1fb9" providerId="ADAL" clId="{101F65A7-CAB1-4E02-BD1A-757D25842A9A}" dt="2022-08-25T11:02:36.052" v="5281" actId="47"/>
        <pc:sldMkLst>
          <pc:docMk/>
          <pc:sldMk cId="3518375019" sldId="760"/>
        </pc:sldMkLst>
      </pc:sldChg>
      <pc:sldChg chg="del">
        <pc:chgData name="Aurore COLIN" userId="2b796b35-8c2e-4666-99fd-9af50b8a1fb9" providerId="ADAL" clId="{101F65A7-CAB1-4E02-BD1A-757D25842A9A}" dt="2022-08-25T11:02:36.638" v="5282" actId="47"/>
        <pc:sldMkLst>
          <pc:docMk/>
          <pc:sldMk cId="1873866849" sldId="761"/>
        </pc:sldMkLst>
      </pc:sldChg>
      <pc:sldChg chg="del">
        <pc:chgData name="Aurore COLIN" userId="2b796b35-8c2e-4666-99fd-9af50b8a1fb9" providerId="ADAL" clId="{101F65A7-CAB1-4E02-BD1A-757D25842A9A}" dt="2022-08-25T11:02:29.521" v="5272" actId="47"/>
        <pc:sldMkLst>
          <pc:docMk/>
          <pc:sldMk cId="2364528474" sldId="762"/>
        </pc:sldMkLst>
      </pc:sldChg>
      <pc:sldChg chg="del">
        <pc:chgData name="Aurore COLIN" userId="2b796b35-8c2e-4666-99fd-9af50b8a1fb9" providerId="ADAL" clId="{101F65A7-CAB1-4E02-BD1A-757D25842A9A}" dt="2022-08-25T11:02:30.524" v="5274" actId="47"/>
        <pc:sldMkLst>
          <pc:docMk/>
          <pc:sldMk cId="4289562787" sldId="763"/>
        </pc:sldMkLst>
      </pc:sldChg>
      <pc:sldChg chg="addSp delSp modSp mod ord modShow">
        <pc:chgData name="Aurore COLIN" userId="2b796b35-8c2e-4666-99fd-9af50b8a1fb9" providerId="ADAL" clId="{101F65A7-CAB1-4E02-BD1A-757D25842A9A}" dt="2022-09-09T17:26:28.787" v="52445" actId="20577"/>
        <pc:sldMkLst>
          <pc:docMk/>
          <pc:sldMk cId="3986968754" sldId="766"/>
        </pc:sldMkLst>
        <pc:spChg chg="mod">
          <ac:chgData name="Aurore COLIN" userId="2b796b35-8c2e-4666-99fd-9af50b8a1fb9" providerId="ADAL" clId="{101F65A7-CAB1-4E02-BD1A-757D25842A9A}" dt="2022-09-09T15:24:04.350" v="49467" actId="20577"/>
          <ac:spMkLst>
            <pc:docMk/>
            <pc:sldMk cId="3986968754" sldId="766"/>
            <ac:spMk id="2" creationId="{D7C87E15-96E0-1AB1-4FF7-062301166698}"/>
          </ac:spMkLst>
        </pc:spChg>
        <pc:spChg chg="mod">
          <ac:chgData name="Aurore COLIN" userId="2b796b35-8c2e-4666-99fd-9af50b8a1fb9" providerId="ADAL" clId="{101F65A7-CAB1-4E02-BD1A-757D25842A9A}" dt="2022-08-27T22:30:51.801" v="33439" actId="20577"/>
          <ac:spMkLst>
            <pc:docMk/>
            <pc:sldMk cId="3986968754" sldId="766"/>
            <ac:spMk id="5" creationId="{1D57A821-0B2D-025F-2CFA-46B9FC818B4A}"/>
          </ac:spMkLst>
        </pc:spChg>
        <pc:spChg chg="add del">
          <ac:chgData name="Aurore COLIN" userId="2b796b35-8c2e-4666-99fd-9af50b8a1fb9" providerId="ADAL" clId="{101F65A7-CAB1-4E02-BD1A-757D25842A9A}" dt="2022-09-09T17:17:50.542" v="52189" actId="478"/>
          <ac:spMkLst>
            <pc:docMk/>
            <pc:sldMk cId="3986968754" sldId="766"/>
            <ac:spMk id="12" creationId="{0675CCFF-EA8C-904B-732F-ED5B43E8A95B}"/>
          </ac:spMkLst>
        </pc:spChg>
        <pc:spChg chg="add del mod">
          <ac:chgData name="Aurore COLIN" userId="2b796b35-8c2e-4666-99fd-9af50b8a1fb9" providerId="ADAL" clId="{101F65A7-CAB1-4E02-BD1A-757D25842A9A}" dt="2022-09-09T17:19:38.750" v="52328" actId="20577"/>
          <ac:spMkLst>
            <pc:docMk/>
            <pc:sldMk cId="3986968754" sldId="766"/>
            <ac:spMk id="14" creationId="{792C5973-074D-16FA-FE34-E26D0FE8F5DD}"/>
          </ac:spMkLst>
        </pc:spChg>
        <pc:spChg chg="mod">
          <ac:chgData name="Aurore COLIN" userId="2b796b35-8c2e-4666-99fd-9af50b8a1fb9" providerId="ADAL" clId="{101F65A7-CAB1-4E02-BD1A-757D25842A9A}" dt="2022-09-09T17:26:28.787" v="52445" actId="20577"/>
          <ac:spMkLst>
            <pc:docMk/>
            <pc:sldMk cId="3986968754" sldId="766"/>
            <ac:spMk id="15" creationId="{8580A027-8ACD-2246-0F38-42C3AA40A270}"/>
          </ac:spMkLst>
        </pc:spChg>
        <pc:graphicFrameChg chg="mod modGraphic">
          <ac:chgData name="Aurore COLIN" userId="2b796b35-8c2e-4666-99fd-9af50b8a1fb9" providerId="ADAL" clId="{101F65A7-CAB1-4E02-BD1A-757D25842A9A}" dt="2022-09-09T17:26:12.059" v="52423"/>
          <ac:graphicFrameMkLst>
            <pc:docMk/>
            <pc:sldMk cId="3986968754" sldId="766"/>
            <ac:graphicFrameMk id="3" creationId="{C8BF99BE-3DE7-0BF8-30FE-FB4C5016EDD8}"/>
          </ac:graphicFrameMkLst>
        </pc:graphicFrameChg>
      </pc:sldChg>
      <pc:sldChg chg="del">
        <pc:chgData name="Aurore COLIN" userId="2b796b35-8c2e-4666-99fd-9af50b8a1fb9" providerId="ADAL" clId="{101F65A7-CAB1-4E02-BD1A-757D25842A9A}" dt="2022-08-25T11:02:12.766" v="5246" actId="47"/>
        <pc:sldMkLst>
          <pc:docMk/>
          <pc:sldMk cId="3095409273" sldId="767"/>
        </pc:sldMkLst>
      </pc:sldChg>
      <pc:sldChg chg="modSp mod">
        <pc:chgData name="Aurore COLIN" userId="2b796b35-8c2e-4666-99fd-9af50b8a1fb9" providerId="ADAL" clId="{101F65A7-CAB1-4E02-BD1A-757D25842A9A}" dt="2022-09-09T15:09:39.594" v="48904" actId="20577"/>
        <pc:sldMkLst>
          <pc:docMk/>
          <pc:sldMk cId="3657170374" sldId="769"/>
        </pc:sldMkLst>
        <pc:spChg chg="mod">
          <ac:chgData name="Aurore COLIN" userId="2b796b35-8c2e-4666-99fd-9af50b8a1fb9" providerId="ADAL" clId="{101F65A7-CAB1-4E02-BD1A-757D25842A9A}" dt="2022-09-09T15:09:39.594" v="48904" actId="20577"/>
          <ac:spMkLst>
            <pc:docMk/>
            <pc:sldMk cId="3657170374" sldId="769"/>
            <ac:spMk id="2" creationId="{D7C87E15-96E0-1AB1-4FF7-062301166698}"/>
          </ac:spMkLst>
        </pc:spChg>
        <pc:graphicFrameChg chg="mod modGraphic">
          <ac:chgData name="Aurore COLIN" userId="2b796b35-8c2e-4666-99fd-9af50b8a1fb9" providerId="ADAL" clId="{101F65A7-CAB1-4E02-BD1A-757D25842A9A}" dt="2022-09-09T15:09:28.273" v="48862" actId="1076"/>
          <ac:graphicFrameMkLst>
            <pc:docMk/>
            <pc:sldMk cId="3657170374" sldId="769"/>
            <ac:graphicFrameMk id="9" creationId="{38DAA4DF-10A9-5855-DC21-1A2D15F628FF}"/>
          </ac:graphicFrameMkLst>
        </pc:graphicFrameChg>
        <pc:graphicFrameChg chg="mod">
          <ac:chgData name="Aurore COLIN" userId="2b796b35-8c2e-4666-99fd-9af50b8a1fb9" providerId="ADAL" clId="{101F65A7-CAB1-4E02-BD1A-757D25842A9A}" dt="2022-09-09T15:09:26.473" v="48861" actId="1076"/>
          <ac:graphicFrameMkLst>
            <pc:docMk/>
            <pc:sldMk cId="3657170374" sldId="769"/>
            <ac:graphicFrameMk id="10" creationId="{832AFCF9-4B7B-1E5A-641C-EB47D0085497}"/>
          </ac:graphicFrameMkLst>
        </pc:graphicFrameChg>
      </pc:sldChg>
      <pc:sldChg chg="del">
        <pc:chgData name="Aurore COLIN" userId="2b796b35-8c2e-4666-99fd-9af50b8a1fb9" providerId="ADAL" clId="{101F65A7-CAB1-4E02-BD1A-757D25842A9A}" dt="2022-08-25T11:02:14.848" v="5247" actId="47"/>
        <pc:sldMkLst>
          <pc:docMk/>
          <pc:sldMk cId="1531614294" sldId="770"/>
        </pc:sldMkLst>
      </pc:sldChg>
      <pc:sldChg chg="del">
        <pc:chgData name="Aurore COLIN" userId="2b796b35-8c2e-4666-99fd-9af50b8a1fb9" providerId="ADAL" clId="{101F65A7-CAB1-4E02-BD1A-757D25842A9A}" dt="2022-08-25T11:02:31.758" v="5276" actId="47"/>
        <pc:sldMkLst>
          <pc:docMk/>
          <pc:sldMk cId="2855574551" sldId="775"/>
        </pc:sldMkLst>
      </pc:sldChg>
      <pc:sldChg chg="del">
        <pc:chgData name="Aurore COLIN" userId="2b796b35-8c2e-4666-99fd-9af50b8a1fb9" providerId="ADAL" clId="{101F65A7-CAB1-4E02-BD1A-757D25842A9A}" dt="2022-08-25T11:02:32.275" v="5277" actId="47"/>
        <pc:sldMkLst>
          <pc:docMk/>
          <pc:sldMk cId="3503083962" sldId="776"/>
        </pc:sldMkLst>
      </pc:sldChg>
      <pc:sldChg chg="delSp modSp mod">
        <pc:chgData name="Aurore COLIN" userId="2b796b35-8c2e-4666-99fd-9af50b8a1fb9" providerId="ADAL" clId="{101F65A7-CAB1-4E02-BD1A-757D25842A9A}" dt="2022-11-09T10:56:10.988" v="52805" actId="478"/>
        <pc:sldMkLst>
          <pc:docMk/>
          <pc:sldMk cId="3077555992" sldId="777"/>
        </pc:sldMkLst>
        <pc:spChg chg="mod">
          <ac:chgData name="Aurore COLIN" userId="2b796b35-8c2e-4666-99fd-9af50b8a1fb9" providerId="ADAL" clId="{101F65A7-CAB1-4E02-BD1A-757D25842A9A}" dt="2022-11-09T10:56:07.719" v="52804" actId="20577"/>
          <ac:spMkLst>
            <pc:docMk/>
            <pc:sldMk cId="3077555992" sldId="777"/>
            <ac:spMk id="10" creationId="{0CED5238-C0E8-0AA3-F9B5-AD0D9B3409C6}"/>
          </ac:spMkLst>
        </pc:spChg>
        <pc:spChg chg="del">
          <ac:chgData name="Aurore COLIN" userId="2b796b35-8c2e-4666-99fd-9af50b8a1fb9" providerId="ADAL" clId="{101F65A7-CAB1-4E02-BD1A-757D25842A9A}" dt="2022-11-09T10:56:10.988" v="52805" actId="478"/>
          <ac:spMkLst>
            <pc:docMk/>
            <pc:sldMk cId="3077555992" sldId="777"/>
            <ac:spMk id="11" creationId="{40523962-0A07-FA55-89B0-9F7879C5614A}"/>
          </ac:spMkLst>
        </pc:spChg>
      </pc:sldChg>
      <pc:sldChg chg="delSp modSp mod">
        <pc:chgData name="Aurore COLIN" userId="2b796b35-8c2e-4666-99fd-9af50b8a1fb9" providerId="ADAL" clId="{101F65A7-CAB1-4E02-BD1A-757D25842A9A}" dt="2022-11-09T10:52:59.141" v="52787" actId="20577"/>
        <pc:sldMkLst>
          <pc:docMk/>
          <pc:sldMk cId="2845498254" sldId="779"/>
        </pc:sldMkLst>
        <pc:spChg chg="mod">
          <ac:chgData name="Aurore COLIN" userId="2b796b35-8c2e-4666-99fd-9af50b8a1fb9" providerId="ADAL" clId="{101F65A7-CAB1-4E02-BD1A-757D25842A9A}" dt="2022-11-09T10:52:59.141" v="52787" actId="20577"/>
          <ac:spMkLst>
            <pc:docMk/>
            <pc:sldMk cId="2845498254" sldId="779"/>
            <ac:spMk id="10" creationId="{0CED5238-C0E8-0AA3-F9B5-AD0D9B3409C6}"/>
          </ac:spMkLst>
        </pc:spChg>
        <pc:spChg chg="del">
          <ac:chgData name="Aurore COLIN" userId="2b796b35-8c2e-4666-99fd-9af50b8a1fb9" providerId="ADAL" clId="{101F65A7-CAB1-4E02-BD1A-757D25842A9A}" dt="2022-09-09T17:15:55.759" v="52174" actId="478"/>
          <ac:spMkLst>
            <pc:docMk/>
            <pc:sldMk cId="2845498254" sldId="779"/>
            <ac:spMk id="11" creationId="{40523962-0A07-FA55-89B0-9F7879C5614A}"/>
          </ac:spMkLst>
        </pc:spChg>
      </pc:sldChg>
      <pc:sldChg chg="del">
        <pc:chgData name="Aurore COLIN" userId="2b796b35-8c2e-4666-99fd-9af50b8a1fb9" providerId="ADAL" clId="{101F65A7-CAB1-4E02-BD1A-757D25842A9A}" dt="2022-08-25T11:02:28.063" v="5268" actId="47"/>
        <pc:sldMkLst>
          <pc:docMk/>
          <pc:sldMk cId="236123270" sldId="780"/>
        </pc:sldMkLst>
      </pc:sldChg>
      <pc:sldChg chg="modSp mod">
        <pc:chgData name="Aurore COLIN" userId="2b796b35-8c2e-4666-99fd-9af50b8a1fb9" providerId="ADAL" clId="{101F65A7-CAB1-4E02-BD1A-757D25842A9A}" dt="2022-09-09T15:07:52.642" v="48742" actId="20577"/>
        <pc:sldMkLst>
          <pc:docMk/>
          <pc:sldMk cId="2269752352" sldId="781"/>
        </pc:sldMkLst>
        <pc:graphicFrameChg chg="mod modGraphic">
          <ac:chgData name="Aurore COLIN" userId="2b796b35-8c2e-4666-99fd-9af50b8a1fb9" providerId="ADAL" clId="{101F65A7-CAB1-4E02-BD1A-757D25842A9A}" dt="2022-09-09T15:07:52.642" v="48742" actId="20577"/>
          <ac:graphicFrameMkLst>
            <pc:docMk/>
            <pc:sldMk cId="2269752352" sldId="781"/>
            <ac:graphicFrameMk id="7" creationId="{C6655576-EFD4-EFCF-F46E-35AD0188EE9A}"/>
          </ac:graphicFrameMkLst>
        </pc:graphicFrameChg>
      </pc:sldChg>
      <pc:sldChg chg="del">
        <pc:chgData name="Aurore COLIN" userId="2b796b35-8c2e-4666-99fd-9af50b8a1fb9" providerId="ADAL" clId="{101F65A7-CAB1-4E02-BD1A-757D25842A9A}" dt="2022-08-25T11:02:28.803" v="5270" actId="47"/>
        <pc:sldMkLst>
          <pc:docMk/>
          <pc:sldMk cId="1584472968" sldId="788"/>
        </pc:sldMkLst>
      </pc:sldChg>
      <pc:sldChg chg="del">
        <pc:chgData name="Aurore COLIN" userId="2b796b35-8c2e-4666-99fd-9af50b8a1fb9" providerId="ADAL" clId="{101F65A7-CAB1-4E02-BD1A-757D25842A9A}" dt="2022-08-25T11:02:32.791" v="5278" actId="47"/>
        <pc:sldMkLst>
          <pc:docMk/>
          <pc:sldMk cId="432945795" sldId="790"/>
        </pc:sldMkLst>
      </pc:sldChg>
      <pc:sldChg chg="del">
        <pc:chgData name="Aurore COLIN" userId="2b796b35-8c2e-4666-99fd-9af50b8a1fb9" providerId="ADAL" clId="{101F65A7-CAB1-4E02-BD1A-757D25842A9A}" dt="2022-08-25T11:02:33.330" v="5279" actId="47"/>
        <pc:sldMkLst>
          <pc:docMk/>
          <pc:sldMk cId="274712708" sldId="791"/>
        </pc:sldMkLst>
      </pc:sldChg>
      <pc:sldChg chg="modSp mod modCm">
        <pc:chgData name="Aurore COLIN" userId="2b796b35-8c2e-4666-99fd-9af50b8a1fb9" providerId="ADAL" clId="{101F65A7-CAB1-4E02-BD1A-757D25842A9A}" dt="2022-09-01T10:44:45.514" v="39200" actId="20577"/>
        <pc:sldMkLst>
          <pc:docMk/>
          <pc:sldMk cId="2777122209" sldId="792"/>
        </pc:sldMkLst>
        <pc:spChg chg="mod">
          <ac:chgData name="Aurore COLIN" userId="2b796b35-8c2e-4666-99fd-9af50b8a1fb9" providerId="ADAL" clId="{101F65A7-CAB1-4E02-BD1A-757D25842A9A}" dt="2022-08-25T10:51:18.719" v="5063" actId="20577"/>
          <ac:spMkLst>
            <pc:docMk/>
            <pc:sldMk cId="2777122209" sldId="792"/>
            <ac:spMk id="3" creationId="{EC5877A3-9A3F-8517-1397-FFF9327A1549}"/>
          </ac:spMkLst>
        </pc:spChg>
        <pc:spChg chg="mod">
          <ac:chgData name="Aurore COLIN" userId="2b796b35-8c2e-4666-99fd-9af50b8a1fb9" providerId="ADAL" clId="{101F65A7-CAB1-4E02-BD1A-757D25842A9A}" dt="2022-09-01T10:44:45.514" v="39200" actId="20577"/>
          <ac:spMkLst>
            <pc:docMk/>
            <pc:sldMk cId="2777122209" sldId="792"/>
            <ac:spMk id="5" creationId="{3D383148-6F4B-B66B-3C26-FB0812F7F815}"/>
          </ac:spMkLst>
        </pc:spChg>
      </pc:sldChg>
      <pc:sldChg chg="modSp mod">
        <pc:chgData name="Aurore COLIN" userId="2b796b35-8c2e-4666-99fd-9af50b8a1fb9" providerId="ADAL" clId="{101F65A7-CAB1-4E02-BD1A-757D25842A9A}" dt="2022-10-11T07:12:47.867" v="52450" actId="20577"/>
        <pc:sldMkLst>
          <pc:docMk/>
          <pc:sldMk cId="675362941" sldId="793"/>
        </pc:sldMkLst>
        <pc:spChg chg="mod">
          <ac:chgData name="Aurore COLIN" userId="2b796b35-8c2e-4666-99fd-9af50b8a1fb9" providerId="ADAL" clId="{101F65A7-CAB1-4E02-BD1A-757D25842A9A}" dt="2022-10-11T07:12:47.867" v="52450" actId="20577"/>
          <ac:spMkLst>
            <pc:docMk/>
            <pc:sldMk cId="675362941" sldId="793"/>
            <ac:spMk id="2" creationId="{D7C87E15-96E0-1AB1-4FF7-062301166698}"/>
          </ac:spMkLst>
        </pc:spChg>
        <pc:spChg chg="mod">
          <ac:chgData name="Aurore COLIN" userId="2b796b35-8c2e-4666-99fd-9af50b8a1fb9" providerId="ADAL" clId="{101F65A7-CAB1-4E02-BD1A-757D25842A9A}" dt="2022-08-25T10:51:22.859" v="5066" actId="20577"/>
          <ac:spMkLst>
            <pc:docMk/>
            <pc:sldMk cId="675362941" sldId="793"/>
            <ac:spMk id="5" creationId="{1D57A821-0B2D-025F-2CFA-46B9FC818B4A}"/>
          </ac:spMkLst>
        </pc:spChg>
      </pc:sldChg>
      <pc:sldChg chg="del">
        <pc:chgData name="Aurore COLIN" userId="2b796b35-8c2e-4666-99fd-9af50b8a1fb9" providerId="ADAL" clId="{101F65A7-CAB1-4E02-BD1A-757D25842A9A}" dt="2022-08-25T11:02:15.604" v="5248" actId="47"/>
        <pc:sldMkLst>
          <pc:docMk/>
          <pc:sldMk cId="180542623" sldId="794"/>
        </pc:sldMkLst>
      </pc:sldChg>
      <pc:sldChg chg="del">
        <pc:chgData name="Aurore COLIN" userId="2b796b35-8c2e-4666-99fd-9af50b8a1fb9" providerId="ADAL" clId="{101F65A7-CAB1-4E02-BD1A-757D25842A9A}" dt="2022-08-25T11:02:16.268" v="5249" actId="47"/>
        <pc:sldMkLst>
          <pc:docMk/>
          <pc:sldMk cId="1000443186" sldId="795"/>
        </pc:sldMkLst>
      </pc:sldChg>
      <pc:sldChg chg="del">
        <pc:chgData name="Aurore COLIN" userId="2b796b35-8c2e-4666-99fd-9af50b8a1fb9" providerId="ADAL" clId="{101F65A7-CAB1-4E02-BD1A-757D25842A9A}" dt="2022-08-25T11:02:28.418" v="5269" actId="47"/>
        <pc:sldMkLst>
          <pc:docMk/>
          <pc:sldMk cId="3185386212" sldId="798"/>
        </pc:sldMkLst>
      </pc:sldChg>
      <pc:sldChg chg="del">
        <pc:chgData name="Aurore COLIN" userId="2b796b35-8c2e-4666-99fd-9af50b8a1fb9" providerId="ADAL" clId="{101F65A7-CAB1-4E02-BD1A-757D25842A9A}" dt="2022-08-25T11:02:19.528" v="5253" actId="47"/>
        <pc:sldMkLst>
          <pc:docMk/>
          <pc:sldMk cId="293281290" sldId="799"/>
        </pc:sldMkLst>
      </pc:sldChg>
      <pc:sldChg chg="del">
        <pc:chgData name="Aurore COLIN" userId="2b796b35-8c2e-4666-99fd-9af50b8a1fb9" providerId="ADAL" clId="{101F65A7-CAB1-4E02-BD1A-757D25842A9A}" dt="2022-08-25T11:02:21.032" v="5255" actId="47"/>
        <pc:sldMkLst>
          <pc:docMk/>
          <pc:sldMk cId="972722262" sldId="800"/>
        </pc:sldMkLst>
      </pc:sldChg>
      <pc:sldChg chg="del">
        <pc:chgData name="Aurore COLIN" userId="2b796b35-8c2e-4666-99fd-9af50b8a1fb9" providerId="ADAL" clId="{101F65A7-CAB1-4E02-BD1A-757D25842A9A}" dt="2022-08-25T11:02:23.870" v="5261" actId="47"/>
        <pc:sldMkLst>
          <pc:docMk/>
          <pc:sldMk cId="3151985698" sldId="802"/>
        </pc:sldMkLst>
      </pc:sldChg>
      <pc:sldChg chg="del">
        <pc:chgData name="Aurore COLIN" userId="2b796b35-8c2e-4666-99fd-9af50b8a1fb9" providerId="ADAL" clId="{101F65A7-CAB1-4E02-BD1A-757D25842A9A}" dt="2022-08-25T11:02:24.540" v="5262" actId="47"/>
        <pc:sldMkLst>
          <pc:docMk/>
          <pc:sldMk cId="752519772" sldId="803"/>
        </pc:sldMkLst>
      </pc:sldChg>
      <pc:sldChg chg="del">
        <pc:chgData name="Aurore COLIN" userId="2b796b35-8c2e-4666-99fd-9af50b8a1fb9" providerId="ADAL" clId="{101F65A7-CAB1-4E02-BD1A-757D25842A9A}" dt="2022-08-25T11:02:22.188" v="5257" actId="47"/>
        <pc:sldMkLst>
          <pc:docMk/>
          <pc:sldMk cId="3051179884" sldId="804"/>
        </pc:sldMkLst>
      </pc:sldChg>
      <pc:sldChg chg="del">
        <pc:chgData name="Aurore COLIN" userId="2b796b35-8c2e-4666-99fd-9af50b8a1fb9" providerId="ADAL" clId="{101F65A7-CAB1-4E02-BD1A-757D25842A9A}" dt="2022-08-25T11:02:25.295" v="5264" actId="47"/>
        <pc:sldMkLst>
          <pc:docMk/>
          <pc:sldMk cId="3053366940" sldId="805"/>
        </pc:sldMkLst>
      </pc:sldChg>
      <pc:sldChg chg="addSp modSp mod">
        <pc:chgData name="Aurore COLIN" userId="2b796b35-8c2e-4666-99fd-9af50b8a1fb9" providerId="ADAL" clId="{101F65A7-CAB1-4E02-BD1A-757D25842A9A}" dt="2022-09-09T15:03:53.707" v="48702" actId="20577"/>
        <pc:sldMkLst>
          <pc:docMk/>
          <pc:sldMk cId="1217425168" sldId="806"/>
        </pc:sldMkLst>
        <pc:spChg chg="mod">
          <ac:chgData name="Aurore COLIN" userId="2b796b35-8c2e-4666-99fd-9af50b8a1fb9" providerId="ADAL" clId="{101F65A7-CAB1-4E02-BD1A-757D25842A9A}" dt="2022-08-30T09:03:23.023" v="36863" actId="20577"/>
          <ac:spMkLst>
            <pc:docMk/>
            <pc:sldMk cId="1217425168" sldId="806"/>
            <ac:spMk id="3" creationId="{94967072-71D7-F159-AE7A-0C0627818689}"/>
          </ac:spMkLst>
        </pc:spChg>
        <pc:graphicFrameChg chg="add mod">
          <ac:chgData name="Aurore COLIN" userId="2b796b35-8c2e-4666-99fd-9af50b8a1fb9" providerId="ADAL" clId="{101F65A7-CAB1-4E02-BD1A-757D25842A9A}" dt="2022-08-30T09:03:15.738" v="36857" actId="1076"/>
          <ac:graphicFrameMkLst>
            <pc:docMk/>
            <pc:sldMk cId="1217425168" sldId="806"/>
            <ac:graphicFrameMk id="2" creationId="{9BDE5A74-8DCA-991E-6869-DAF73C6F189E}"/>
          </ac:graphicFrameMkLst>
        </pc:graphicFrameChg>
        <pc:graphicFrameChg chg="mod modGraphic">
          <ac:chgData name="Aurore COLIN" userId="2b796b35-8c2e-4666-99fd-9af50b8a1fb9" providerId="ADAL" clId="{101F65A7-CAB1-4E02-BD1A-757D25842A9A}" dt="2022-09-09T15:03:53.707" v="48702" actId="20577"/>
          <ac:graphicFrameMkLst>
            <pc:docMk/>
            <pc:sldMk cId="1217425168" sldId="806"/>
            <ac:graphicFrameMk id="8" creationId="{C80A0A60-8837-8AAC-221D-96F79652BC45}"/>
          </ac:graphicFrameMkLst>
        </pc:graphicFrameChg>
      </pc:sldChg>
      <pc:sldChg chg="delSp modSp del mod">
        <pc:chgData name="Aurore COLIN" userId="2b796b35-8c2e-4666-99fd-9af50b8a1fb9" providerId="ADAL" clId="{101F65A7-CAB1-4E02-BD1A-757D25842A9A}" dt="2022-08-30T09:03:26.828" v="36864" actId="2696"/>
        <pc:sldMkLst>
          <pc:docMk/>
          <pc:sldMk cId="1560985520" sldId="807"/>
        </pc:sldMkLst>
        <pc:graphicFrameChg chg="del mod modGraphic">
          <ac:chgData name="Aurore COLIN" userId="2b796b35-8c2e-4666-99fd-9af50b8a1fb9" providerId="ADAL" clId="{101F65A7-CAB1-4E02-BD1A-757D25842A9A}" dt="2022-08-30T09:02:50.957" v="36852" actId="21"/>
          <ac:graphicFrameMkLst>
            <pc:docMk/>
            <pc:sldMk cId="1560985520" sldId="807"/>
            <ac:graphicFrameMk id="8" creationId="{C80A0A60-8837-8AAC-221D-96F79652BC45}"/>
          </ac:graphicFrameMkLst>
        </pc:graphicFrameChg>
      </pc:sldChg>
      <pc:sldChg chg="modSp mod">
        <pc:chgData name="Aurore COLIN" userId="2b796b35-8c2e-4666-99fd-9af50b8a1fb9" providerId="ADAL" clId="{101F65A7-CAB1-4E02-BD1A-757D25842A9A}" dt="2022-11-09T10:53:37.668" v="52801" actId="20577"/>
        <pc:sldMkLst>
          <pc:docMk/>
          <pc:sldMk cId="695842858" sldId="844"/>
        </pc:sldMkLst>
        <pc:graphicFrameChg chg="mod modGraphic">
          <ac:chgData name="Aurore COLIN" userId="2b796b35-8c2e-4666-99fd-9af50b8a1fb9" providerId="ADAL" clId="{101F65A7-CAB1-4E02-BD1A-757D25842A9A}" dt="2022-11-09T10:53:37.668" v="52801" actId="20577"/>
          <ac:graphicFrameMkLst>
            <pc:docMk/>
            <pc:sldMk cId="695842858" sldId="844"/>
            <ac:graphicFrameMk id="2" creationId="{317A0F57-D0AA-78F7-DAE8-C0DFB3BCC27D}"/>
          </ac:graphicFrameMkLst>
        </pc:graphicFrameChg>
      </pc:sldChg>
      <pc:sldChg chg="modSp mod">
        <pc:chgData name="Aurore COLIN" userId="2b796b35-8c2e-4666-99fd-9af50b8a1fb9" providerId="ADAL" clId="{101F65A7-CAB1-4E02-BD1A-757D25842A9A}" dt="2022-09-09T16:55:38.165" v="51358" actId="20577"/>
        <pc:sldMkLst>
          <pc:docMk/>
          <pc:sldMk cId="3443832166" sldId="845"/>
        </pc:sldMkLst>
        <pc:spChg chg="mod">
          <ac:chgData name="Aurore COLIN" userId="2b796b35-8c2e-4666-99fd-9af50b8a1fb9" providerId="ADAL" clId="{101F65A7-CAB1-4E02-BD1A-757D25842A9A}" dt="2022-09-09T16:55:38.165" v="51358" actId="20577"/>
          <ac:spMkLst>
            <pc:docMk/>
            <pc:sldMk cId="3443832166" sldId="845"/>
            <ac:spMk id="2" creationId="{B6F62C57-9C5F-4ECB-DD58-F099BFCA2249}"/>
          </ac:spMkLst>
        </pc:spChg>
      </pc:sldChg>
      <pc:sldChg chg="modSp mod">
        <pc:chgData name="Aurore COLIN" userId="2b796b35-8c2e-4666-99fd-9af50b8a1fb9" providerId="ADAL" clId="{101F65A7-CAB1-4E02-BD1A-757D25842A9A}" dt="2022-11-09T10:53:23.228" v="52791" actId="20577"/>
        <pc:sldMkLst>
          <pc:docMk/>
          <pc:sldMk cId="3337157818" sldId="846"/>
        </pc:sldMkLst>
        <pc:spChg chg="mod">
          <ac:chgData name="Aurore COLIN" userId="2b796b35-8c2e-4666-99fd-9af50b8a1fb9" providerId="ADAL" clId="{101F65A7-CAB1-4E02-BD1A-757D25842A9A}" dt="2022-11-09T10:53:23.228" v="52791" actId="20577"/>
          <ac:spMkLst>
            <pc:docMk/>
            <pc:sldMk cId="3337157818" sldId="846"/>
            <ac:spMk id="6" creationId="{D7FD071E-2B9B-B942-1B2A-112E74180C9F}"/>
          </ac:spMkLst>
        </pc:spChg>
        <pc:spChg chg="mod">
          <ac:chgData name="Aurore COLIN" userId="2b796b35-8c2e-4666-99fd-9af50b8a1fb9" providerId="ADAL" clId="{101F65A7-CAB1-4E02-BD1A-757D25842A9A}" dt="2022-08-24T13:14:09.909" v="30" actId="20577"/>
          <ac:spMkLst>
            <pc:docMk/>
            <pc:sldMk cId="3337157818" sldId="846"/>
            <ac:spMk id="11" creationId="{963EBF55-0E74-6EB6-BDE8-07B8B5FD56E7}"/>
          </ac:spMkLst>
        </pc:spChg>
      </pc:sldChg>
      <pc:sldChg chg="addSp modSp mod">
        <pc:chgData name="Aurore COLIN" userId="2b796b35-8c2e-4666-99fd-9af50b8a1fb9" providerId="ADAL" clId="{101F65A7-CAB1-4E02-BD1A-757D25842A9A}" dt="2022-11-09T10:54:30.017" v="52802" actId="20577"/>
        <pc:sldMkLst>
          <pc:docMk/>
          <pc:sldMk cId="2395513715" sldId="852"/>
        </pc:sldMkLst>
        <pc:spChg chg="mod">
          <ac:chgData name="Aurore COLIN" userId="2b796b35-8c2e-4666-99fd-9af50b8a1fb9" providerId="ADAL" clId="{101F65A7-CAB1-4E02-BD1A-757D25842A9A}" dt="2022-11-09T10:54:30.017" v="52802" actId="20577"/>
          <ac:spMkLst>
            <pc:docMk/>
            <pc:sldMk cId="2395513715" sldId="852"/>
            <ac:spMk id="3" creationId="{EC5877A3-9A3F-8517-1397-FFF9327A1549}"/>
          </ac:spMkLst>
        </pc:spChg>
        <pc:spChg chg="add mod">
          <ac:chgData name="Aurore COLIN" userId="2b796b35-8c2e-4666-99fd-9af50b8a1fb9" providerId="ADAL" clId="{101F65A7-CAB1-4E02-BD1A-757D25842A9A}" dt="2022-09-09T17:02:57.841" v="51543" actId="1076"/>
          <ac:spMkLst>
            <pc:docMk/>
            <pc:sldMk cId="2395513715" sldId="852"/>
            <ac:spMk id="6" creationId="{62A87311-ADAA-A4BB-E984-BF90D09C3109}"/>
          </ac:spMkLst>
        </pc:spChg>
      </pc:sldChg>
      <pc:sldChg chg="modSp mod addCm modCm">
        <pc:chgData name="Aurore COLIN" userId="2b796b35-8c2e-4666-99fd-9af50b8a1fb9" providerId="ADAL" clId="{101F65A7-CAB1-4E02-BD1A-757D25842A9A}" dt="2022-09-01T13:27:26.764" v="40600" actId="20577"/>
        <pc:sldMkLst>
          <pc:docMk/>
          <pc:sldMk cId="1058948230" sldId="859"/>
        </pc:sldMkLst>
        <pc:spChg chg="mod">
          <ac:chgData name="Aurore COLIN" userId="2b796b35-8c2e-4666-99fd-9af50b8a1fb9" providerId="ADAL" clId="{101F65A7-CAB1-4E02-BD1A-757D25842A9A}" dt="2022-09-01T13:27:26.764" v="40600" actId="20577"/>
          <ac:spMkLst>
            <pc:docMk/>
            <pc:sldMk cId="1058948230" sldId="859"/>
            <ac:spMk id="5" creationId="{711C87F2-D6CA-4C98-9C84-7D2AA758DFA6}"/>
          </ac:spMkLst>
        </pc:spChg>
      </pc:sldChg>
      <pc:sldChg chg="modSp mod">
        <pc:chgData name="Aurore COLIN" userId="2b796b35-8c2e-4666-99fd-9af50b8a1fb9" providerId="ADAL" clId="{101F65A7-CAB1-4E02-BD1A-757D25842A9A}" dt="2022-09-01T13:26:59.175" v="40589" actId="1076"/>
        <pc:sldMkLst>
          <pc:docMk/>
          <pc:sldMk cId="3953142117" sldId="860"/>
        </pc:sldMkLst>
        <pc:spChg chg="mod">
          <ac:chgData name="Aurore COLIN" userId="2b796b35-8c2e-4666-99fd-9af50b8a1fb9" providerId="ADAL" clId="{101F65A7-CAB1-4E02-BD1A-757D25842A9A}" dt="2022-09-01T13:26:40.500" v="40586" actId="20577"/>
          <ac:spMkLst>
            <pc:docMk/>
            <pc:sldMk cId="3953142117" sldId="860"/>
            <ac:spMk id="7" creationId="{8EFE7B2E-9D7F-5686-EEBC-9B1393587E92}"/>
          </ac:spMkLst>
        </pc:spChg>
        <pc:spChg chg="mod">
          <ac:chgData name="Aurore COLIN" userId="2b796b35-8c2e-4666-99fd-9af50b8a1fb9" providerId="ADAL" clId="{101F65A7-CAB1-4E02-BD1A-757D25842A9A}" dt="2022-09-01T13:26:59.175" v="40589" actId="1076"/>
          <ac:spMkLst>
            <pc:docMk/>
            <pc:sldMk cId="3953142117" sldId="860"/>
            <ac:spMk id="15" creationId="{176292DD-CAB2-9688-FA49-2F8B597DECF4}"/>
          </ac:spMkLst>
        </pc:spChg>
      </pc:sldChg>
      <pc:sldChg chg="modSp mod">
        <pc:chgData name="Aurore COLIN" userId="2b796b35-8c2e-4666-99fd-9af50b8a1fb9" providerId="ADAL" clId="{101F65A7-CAB1-4E02-BD1A-757D25842A9A}" dt="2022-09-01T13:28:28.064" v="40716" actId="20577"/>
        <pc:sldMkLst>
          <pc:docMk/>
          <pc:sldMk cId="568909046" sldId="861"/>
        </pc:sldMkLst>
        <pc:spChg chg="mod">
          <ac:chgData name="Aurore COLIN" userId="2b796b35-8c2e-4666-99fd-9af50b8a1fb9" providerId="ADAL" clId="{101F65A7-CAB1-4E02-BD1A-757D25842A9A}" dt="2022-09-01T13:28:28.064" v="40716" actId="20577"/>
          <ac:spMkLst>
            <pc:docMk/>
            <pc:sldMk cId="568909046" sldId="861"/>
            <ac:spMk id="9" creationId="{4C7FCD05-8E5A-B23B-5DF9-9CE7ECFC2F12}"/>
          </ac:spMkLst>
        </pc:spChg>
        <pc:spChg chg="mod">
          <ac:chgData name="Aurore COLIN" userId="2b796b35-8c2e-4666-99fd-9af50b8a1fb9" providerId="ADAL" clId="{101F65A7-CAB1-4E02-BD1A-757D25842A9A}" dt="2022-09-01T13:27:52.431" v="40643" actId="20577"/>
          <ac:spMkLst>
            <pc:docMk/>
            <pc:sldMk cId="568909046" sldId="861"/>
            <ac:spMk id="11" creationId="{30099915-AD28-4333-9A8B-FF77CD9C6B17}"/>
          </ac:spMkLst>
        </pc:spChg>
      </pc:sldChg>
      <pc:sldChg chg="delSp modSp mod">
        <pc:chgData name="Aurore COLIN" userId="2b796b35-8c2e-4666-99fd-9af50b8a1fb9" providerId="ADAL" clId="{101F65A7-CAB1-4E02-BD1A-757D25842A9A}" dt="2022-09-09T17:07:03.652" v="51769" actId="113"/>
        <pc:sldMkLst>
          <pc:docMk/>
          <pc:sldMk cId="2166226099" sldId="862"/>
        </pc:sldMkLst>
        <pc:spChg chg="mod">
          <ac:chgData name="Aurore COLIN" userId="2b796b35-8c2e-4666-99fd-9af50b8a1fb9" providerId="ADAL" clId="{101F65A7-CAB1-4E02-BD1A-757D25842A9A}" dt="2022-08-25T11:00:07.337" v="5223" actId="20577"/>
          <ac:spMkLst>
            <pc:docMk/>
            <pc:sldMk cId="2166226099" sldId="862"/>
            <ac:spMk id="2" creationId="{D7C87E15-96E0-1AB1-4FF7-062301166698}"/>
          </ac:spMkLst>
        </pc:spChg>
        <pc:spChg chg="mod">
          <ac:chgData name="Aurore COLIN" userId="2b796b35-8c2e-4666-99fd-9af50b8a1fb9" providerId="ADAL" clId="{101F65A7-CAB1-4E02-BD1A-757D25842A9A}" dt="2022-09-02T08:10:34.254" v="43679" actId="255"/>
          <ac:spMkLst>
            <pc:docMk/>
            <pc:sldMk cId="2166226099" sldId="862"/>
            <ac:spMk id="9" creationId="{9D07C760-D9DA-D85B-F6C5-D3A241011D09}"/>
          </ac:spMkLst>
        </pc:spChg>
        <pc:spChg chg="mod">
          <ac:chgData name="Aurore COLIN" userId="2b796b35-8c2e-4666-99fd-9af50b8a1fb9" providerId="ADAL" clId="{101F65A7-CAB1-4E02-BD1A-757D25842A9A}" dt="2022-09-09T17:07:03.652" v="51769" actId="113"/>
          <ac:spMkLst>
            <pc:docMk/>
            <pc:sldMk cId="2166226099" sldId="862"/>
            <ac:spMk id="13" creationId="{0C9ABC4D-7309-ECCD-E54A-A9811B8D0123}"/>
          </ac:spMkLst>
        </pc:spChg>
        <pc:graphicFrameChg chg="del mod modGraphic">
          <ac:chgData name="Aurore COLIN" userId="2b796b35-8c2e-4666-99fd-9af50b8a1fb9" providerId="ADAL" clId="{101F65A7-CAB1-4E02-BD1A-757D25842A9A}" dt="2022-09-01T16:18:39.637" v="41020" actId="478"/>
          <ac:graphicFrameMkLst>
            <pc:docMk/>
            <pc:sldMk cId="2166226099" sldId="862"/>
            <ac:graphicFrameMk id="12" creationId="{FDB0DACD-B896-736A-1A2F-D9EDA4A2FC95}"/>
          </ac:graphicFrameMkLst>
        </pc:graphicFrameChg>
      </pc:sldChg>
      <pc:sldChg chg="modSp mod">
        <pc:chgData name="Aurore COLIN" userId="2b796b35-8c2e-4666-99fd-9af50b8a1fb9" providerId="ADAL" clId="{101F65A7-CAB1-4E02-BD1A-757D25842A9A}" dt="2022-09-09T17:09:02.652" v="51850" actId="113"/>
        <pc:sldMkLst>
          <pc:docMk/>
          <pc:sldMk cId="1865431488" sldId="864"/>
        </pc:sldMkLst>
        <pc:spChg chg="mod">
          <ac:chgData name="Aurore COLIN" userId="2b796b35-8c2e-4666-99fd-9af50b8a1fb9" providerId="ADAL" clId="{101F65A7-CAB1-4E02-BD1A-757D25842A9A}" dt="2022-08-25T13:47:21.883" v="5286" actId="20577"/>
          <ac:spMkLst>
            <pc:docMk/>
            <pc:sldMk cId="1865431488" sldId="864"/>
            <ac:spMk id="13" creationId="{7EC66B16-0FF6-CAA7-B1AD-595ED345FFC3}"/>
          </ac:spMkLst>
        </pc:spChg>
        <pc:graphicFrameChg chg="mod modGraphic">
          <ac:chgData name="Aurore COLIN" userId="2b796b35-8c2e-4666-99fd-9af50b8a1fb9" providerId="ADAL" clId="{101F65A7-CAB1-4E02-BD1A-757D25842A9A}" dt="2022-09-09T17:09:02.652" v="51850" actId="113"/>
          <ac:graphicFrameMkLst>
            <pc:docMk/>
            <pc:sldMk cId="1865431488" sldId="864"/>
            <ac:graphicFrameMk id="4" creationId="{7EF3F298-32BD-6074-8E2A-B30464479BE0}"/>
          </ac:graphicFrameMkLst>
        </pc:graphicFrameChg>
      </pc:sldChg>
      <pc:sldChg chg="modSp mod">
        <pc:chgData name="Aurore COLIN" userId="2b796b35-8c2e-4666-99fd-9af50b8a1fb9" providerId="ADAL" clId="{101F65A7-CAB1-4E02-BD1A-757D25842A9A}" dt="2022-08-27T23:40:40.101" v="33456" actId="20577"/>
        <pc:sldMkLst>
          <pc:docMk/>
          <pc:sldMk cId="3605405446" sldId="867"/>
        </pc:sldMkLst>
        <pc:spChg chg="mod">
          <ac:chgData name="Aurore COLIN" userId="2b796b35-8c2e-4666-99fd-9af50b8a1fb9" providerId="ADAL" clId="{101F65A7-CAB1-4E02-BD1A-757D25842A9A}" dt="2022-08-27T23:40:40.101" v="33456" actId="20577"/>
          <ac:spMkLst>
            <pc:docMk/>
            <pc:sldMk cId="3605405446" sldId="867"/>
            <ac:spMk id="5" creationId="{3D383148-6F4B-B66B-3C26-FB0812F7F815}"/>
          </ac:spMkLst>
        </pc:spChg>
      </pc:sldChg>
      <pc:sldChg chg="modSp mod">
        <pc:chgData name="Aurore COLIN" userId="2b796b35-8c2e-4666-99fd-9af50b8a1fb9" providerId="ADAL" clId="{101F65A7-CAB1-4E02-BD1A-757D25842A9A}" dt="2022-08-25T10:58:37.552" v="5212" actId="1076"/>
        <pc:sldMkLst>
          <pc:docMk/>
          <pc:sldMk cId="190232005" sldId="868"/>
        </pc:sldMkLst>
        <pc:spChg chg="mod">
          <ac:chgData name="Aurore COLIN" userId="2b796b35-8c2e-4666-99fd-9af50b8a1fb9" providerId="ADAL" clId="{101F65A7-CAB1-4E02-BD1A-757D25842A9A}" dt="2022-08-25T10:58:32.008" v="5211" actId="1076"/>
          <ac:spMkLst>
            <pc:docMk/>
            <pc:sldMk cId="190232005" sldId="868"/>
            <ac:spMk id="6" creationId="{EBFE4554-ABDB-9B7A-4108-8ACEDD8F3CD0}"/>
          </ac:spMkLst>
        </pc:spChg>
        <pc:spChg chg="mod">
          <ac:chgData name="Aurore COLIN" userId="2b796b35-8c2e-4666-99fd-9af50b8a1fb9" providerId="ADAL" clId="{101F65A7-CAB1-4E02-BD1A-757D25842A9A}" dt="2022-08-25T10:58:37.552" v="5212" actId="1076"/>
          <ac:spMkLst>
            <pc:docMk/>
            <pc:sldMk cId="190232005" sldId="868"/>
            <ac:spMk id="11" creationId="{30099915-AD28-4333-9A8B-FF77CD9C6B17}"/>
          </ac:spMkLst>
        </pc:spChg>
      </pc:sldChg>
      <pc:sldChg chg="modSp mod">
        <pc:chgData name="Aurore COLIN" userId="2b796b35-8c2e-4666-99fd-9af50b8a1fb9" providerId="ADAL" clId="{101F65A7-CAB1-4E02-BD1A-757D25842A9A}" dt="2022-09-09T17:04:00.737" v="51556" actId="20577"/>
        <pc:sldMkLst>
          <pc:docMk/>
          <pc:sldMk cId="3439486131" sldId="869"/>
        </pc:sldMkLst>
        <pc:spChg chg="mod">
          <ac:chgData name="Aurore COLIN" userId="2b796b35-8c2e-4666-99fd-9af50b8a1fb9" providerId="ADAL" clId="{101F65A7-CAB1-4E02-BD1A-757D25842A9A}" dt="2022-09-09T17:04:00.737" v="51556" actId="20577"/>
          <ac:spMkLst>
            <pc:docMk/>
            <pc:sldMk cId="3439486131" sldId="869"/>
            <ac:spMk id="5" creationId="{3D383148-6F4B-B66B-3C26-FB0812F7F815}"/>
          </ac:spMkLst>
        </pc:spChg>
      </pc:sldChg>
      <pc:sldChg chg="modSp mod">
        <pc:chgData name="Aurore COLIN" userId="2b796b35-8c2e-4666-99fd-9af50b8a1fb9" providerId="ADAL" clId="{101F65A7-CAB1-4E02-BD1A-757D25842A9A}" dt="2022-09-09T17:04:12.745" v="51561" actId="20577"/>
        <pc:sldMkLst>
          <pc:docMk/>
          <pc:sldMk cId="339891122" sldId="870"/>
        </pc:sldMkLst>
        <pc:spChg chg="mod">
          <ac:chgData name="Aurore COLIN" userId="2b796b35-8c2e-4666-99fd-9af50b8a1fb9" providerId="ADAL" clId="{101F65A7-CAB1-4E02-BD1A-757D25842A9A}" dt="2022-09-09T17:04:12.745" v="51561" actId="20577"/>
          <ac:spMkLst>
            <pc:docMk/>
            <pc:sldMk cId="339891122" sldId="870"/>
            <ac:spMk id="10" creationId="{70E5F751-440A-4866-BDF8-D74252B0FE15}"/>
          </ac:spMkLst>
        </pc:spChg>
      </pc:sldChg>
      <pc:sldChg chg="modSp mod">
        <pc:chgData name="Aurore COLIN" userId="2b796b35-8c2e-4666-99fd-9af50b8a1fb9" providerId="ADAL" clId="{101F65A7-CAB1-4E02-BD1A-757D25842A9A}" dt="2022-09-09T17:00:51.039" v="51541" actId="20577"/>
        <pc:sldMkLst>
          <pc:docMk/>
          <pc:sldMk cId="936722852" sldId="878"/>
        </pc:sldMkLst>
        <pc:spChg chg="mod">
          <ac:chgData name="Aurore COLIN" userId="2b796b35-8c2e-4666-99fd-9af50b8a1fb9" providerId="ADAL" clId="{101F65A7-CAB1-4E02-BD1A-757D25842A9A}" dt="2022-09-09T17:00:51.039" v="51541" actId="20577"/>
          <ac:spMkLst>
            <pc:docMk/>
            <pc:sldMk cId="936722852" sldId="878"/>
            <ac:spMk id="2" creationId="{D7C87E15-96E0-1AB1-4FF7-062301166698}"/>
          </ac:spMkLst>
        </pc:spChg>
        <pc:spChg chg="mod">
          <ac:chgData name="Aurore COLIN" userId="2b796b35-8c2e-4666-99fd-9af50b8a1fb9" providerId="ADAL" clId="{101F65A7-CAB1-4E02-BD1A-757D25842A9A}" dt="2022-08-25T10:52:07.405" v="5093" actId="20577"/>
          <ac:spMkLst>
            <pc:docMk/>
            <pc:sldMk cId="936722852" sldId="878"/>
            <ac:spMk id="5" creationId="{1D57A821-0B2D-025F-2CFA-46B9FC818B4A}"/>
          </ac:spMkLst>
        </pc:spChg>
      </pc:sldChg>
      <pc:sldChg chg="modSp mod">
        <pc:chgData name="Aurore COLIN" userId="2b796b35-8c2e-4666-99fd-9af50b8a1fb9" providerId="ADAL" clId="{101F65A7-CAB1-4E02-BD1A-757D25842A9A}" dt="2022-10-11T07:32:16.992" v="52554" actId="113"/>
        <pc:sldMkLst>
          <pc:docMk/>
          <pc:sldMk cId="1050532710" sldId="880"/>
        </pc:sldMkLst>
        <pc:spChg chg="mod">
          <ac:chgData name="Aurore COLIN" userId="2b796b35-8c2e-4666-99fd-9af50b8a1fb9" providerId="ADAL" clId="{101F65A7-CAB1-4E02-BD1A-757D25842A9A}" dt="2022-10-11T07:32:16.992" v="52554" actId="113"/>
          <ac:spMkLst>
            <pc:docMk/>
            <pc:sldMk cId="1050532710" sldId="880"/>
            <ac:spMk id="2" creationId="{D7C87E15-96E0-1AB1-4FF7-062301166698}"/>
          </ac:spMkLst>
        </pc:spChg>
        <pc:spChg chg="mod">
          <ac:chgData name="Aurore COLIN" userId="2b796b35-8c2e-4666-99fd-9af50b8a1fb9" providerId="ADAL" clId="{101F65A7-CAB1-4E02-BD1A-757D25842A9A}" dt="2022-08-25T10:51:30.176" v="5072" actId="20577"/>
          <ac:spMkLst>
            <pc:docMk/>
            <pc:sldMk cId="1050532710" sldId="880"/>
            <ac:spMk id="5" creationId="{1D57A821-0B2D-025F-2CFA-46B9FC818B4A}"/>
          </ac:spMkLst>
        </pc:spChg>
      </pc:sldChg>
      <pc:sldChg chg="modSp del mod">
        <pc:chgData name="Aurore COLIN" userId="2b796b35-8c2e-4666-99fd-9af50b8a1fb9" providerId="ADAL" clId="{101F65A7-CAB1-4E02-BD1A-757D25842A9A}" dt="2022-08-24T14:50:12.224" v="3010" actId="47"/>
        <pc:sldMkLst>
          <pc:docMk/>
          <pc:sldMk cId="168978121" sldId="881"/>
        </pc:sldMkLst>
        <pc:spChg chg="mod">
          <ac:chgData name="Aurore COLIN" userId="2b796b35-8c2e-4666-99fd-9af50b8a1fb9" providerId="ADAL" clId="{101F65A7-CAB1-4E02-BD1A-757D25842A9A}" dt="2022-08-24T08:52:24.277" v="26" actId="20577"/>
          <ac:spMkLst>
            <pc:docMk/>
            <pc:sldMk cId="168978121" sldId="881"/>
            <ac:spMk id="5" creationId="{1D57A821-0B2D-025F-2CFA-46B9FC818B4A}"/>
          </ac:spMkLst>
        </pc:spChg>
      </pc:sldChg>
      <pc:sldChg chg="addSp delSp modSp del mod">
        <pc:chgData name="Aurore COLIN" userId="2b796b35-8c2e-4666-99fd-9af50b8a1fb9" providerId="ADAL" clId="{101F65A7-CAB1-4E02-BD1A-757D25842A9A}" dt="2022-08-24T14:38:53.647" v="2655" actId="2696"/>
        <pc:sldMkLst>
          <pc:docMk/>
          <pc:sldMk cId="2313849144" sldId="882"/>
        </pc:sldMkLst>
        <pc:spChg chg="mod">
          <ac:chgData name="Aurore COLIN" userId="2b796b35-8c2e-4666-99fd-9af50b8a1fb9" providerId="ADAL" clId="{101F65A7-CAB1-4E02-BD1A-757D25842A9A}" dt="2022-08-24T14:08:04.388" v="1711" actId="255"/>
          <ac:spMkLst>
            <pc:docMk/>
            <pc:sldMk cId="2313849144" sldId="882"/>
            <ac:spMk id="2" creationId="{D7C87E15-96E0-1AB1-4FF7-062301166698}"/>
          </ac:spMkLst>
        </pc:spChg>
        <pc:spChg chg="mod">
          <ac:chgData name="Aurore COLIN" userId="2b796b35-8c2e-4666-99fd-9af50b8a1fb9" providerId="ADAL" clId="{101F65A7-CAB1-4E02-BD1A-757D25842A9A}" dt="2022-08-24T08:52:19.280" v="22" actId="20577"/>
          <ac:spMkLst>
            <pc:docMk/>
            <pc:sldMk cId="2313849144" sldId="882"/>
            <ac:spMk id="5" creationId="{1D57A821-0B2D-025F-2CFA-46B9FC818B4A}"/>
          </ac:spMkLst>
        </pc:spChg>
        <pc:graphicFrameChg chg="add mod modGraphic">
          <ac:chgData name="Aurore COLIN" userId="2b796b35-8c2e-4666-99fd-9af50b8a1fb9" providerId="ADAL" clId="{101F65A7-CAB1-4E02-BD1A-757D25842A9A}" dt="2022-08-24T14:24:25.147" v="2040" actId="1076"/>
          <ac:graphicFrameMkLst>
            <pc:docMk/>
            <pc:sldMk cId="2313849144" sldId="882"/>
            <ac:graphicFrameMk id="3" creationId="{0178E9DB-DDFF-A8D3-605C-958BB4756CFB}"/>
          </ac:graphicFrameMkLst>
        </pc:graphicFrameChg>
        <pc:graphicFrameChg chg="add del mod modGraphic">
          <ac:chgData name="Aurore COLIN" userId="2b796b35-8c2e-4666-99fd-9af50b8a1fb9" providerId="ADAL" clId="{101F65A7-CAB1-4E02-BD1A-757D25842A9A}" dt="2022-08-24T14:24:15.064" v="2039" actId="478"/>
          <ac:graphicFrameMkLst>
            <pc:docMk/>
            <pc:sldMk cId="2313849144" sldId="882"/>
            <ac:graphicFrameMk id="4" creationId="{9213703D-3BFC-85C8-9266-C8DC1734A79B}"/>
          </ac:graphicFrameMkLst>
        </pc:graphicFrameChg>
      </pc:sldChg>
      <pc:sldChg chg="addSp delSp modSp mod">
        <pc:chgData name="Aurore COLIN" userId="2b796b35-8c2e-4666-99fd-9af50b8a1fb9" providerId="ADAL" clId="{101F65A7-CAB1-4E02-BD1A-757D25842A9A}" dt="2022-10-11T07:25:38.639" v="52553" actId="20577"/>
        <pc:sldMkLst>
          <pc:docMk/>
          <pc:sldMk cId="3555149107" sldId="883"/>
        </pc:sldMkLst>
        <pc:spChg chg="mod">
          <ac:chgData name="Aurore COLIN" userId="2b796b35-8c2e-4666-99fd-9af50b8a1fb9" providerId="ADAL" clId="{101F65A7-CAB1-4E02-BD1A-757D25842A9A}" dt="2022-09-09T16:59:22.111" v="51532" actId="20577"/>
          <ac:spMkLst>
            <pc:docMk/>
            <pc:sldMk cId="3555149107" sldId="883"/>
            <ac:spMk id="2" creationId="{D7C87E15-96E0-1AB1-4FF7-062301166698}"/>
          </ac:spMkLst>
        </pc:spChg>
        <pc:spChg chg="add mod">
          <ac:chgData name="Aurore COLIN" userId="2b796b35-8c2e-4666-99fd-9af50b8a1fb9" providerId="ADAL" clId="{101F65A7-CAB1-4E02-BD1A-757D25842A9A}" dt="2022-08-25T08:40:46.494" v="3179" actId="20577"/>
          <ac:spMkLst>
            <pc:docMk/>
            <pc:sldMk cId="3555149107" sldId="883"/>
            <ac:spMk id="4" creationId="{1A0BEEB6-7DDC-E4A5-4A4B-E674AB46A1DC}"/>
          </ac:spMkLst>
        </pc:spChg>
        <pc:spChg chg="mod">
          <ac:chgData name="Aurore COLIN" userId="2b796b35-8c2e-4666-99fd-9af50b8a1fb9" providerId="ADAL" clId="{101F65A7-CAB1-4E02-BD1A-757D25842A9A}" dt="2022-08-25T10:51:27.002" v="5069" actId="20577"/>
          <ac:spMkLst>
            <pc:docMk/>
            <pc:sldMk cId="3555149107" sldId="883"/>
            <ac:spMk id="5" creationId="{1D57A821-0B2D-025F-2CFA-46B9FC818B4A}"/>
          </ac:spMkLst>
        </pc:spChg>
        <pc:spChg chg="add mod">
          <ac:chgData name="Aurore COLIN" userId="2b796b35-8c2e-4666-99fd-9af50b8a1fb9" providerId="ADAL" clId="{101F65A7-CAB1-4E02-BD1A-757D25842A9A}" dt="2022-08-25T08:40:29.482" v="3173" actId="20577"/>
          <ac:spMkLst>
            <pc:docMk/>
            <pc:sldMk cId="3555149107" sldId="883"/>
            <ac:spMk id="7" creationId="{FC8E7DF8-BE0B-5952-82FB-77CB505F0D02}"/>
          </ac:spMkLst>
        </pc:spChg>
        <pc:spChg chg="add mod">
          <ac:chgData name="Aurore COLIN" userId="2b796b35-8c2e-4666-99fd-9af50b8a1fb9" providerId="ADAL" clId="{101F65A7-CAB1-4E02-BD1A-757D25842A9A}" dt="2022-08-24T13:55:04.017" v="1253" actId="948"/>
          <ac:spMkLst>
            <pc:docMk/>
            <pc:sldMk cId="3555149107" sldId="883"/>
            <ac:spMk id="10" creationId="{20B9879D-526C-AD2C-32B2-FC597B53D6B4}"/>
          </ac:spMkLst>
        </pc:spChg>
        <pc:graphicFrameChg chg="add mod modGraphic">
          <ac:chgData name="Aurore COLIN" userId="2b796b35-8c2e-4666-99fd-9af50b8a1fb9" providerId="ADAL" clId="{101F65A7-CAB1-4E02-BD1A-757D25842A9A}" dt="2022-10-11T07:25:24.047" v="52522" actId="20577"/>
          <ac:graphicFrameMkLst>
            <pc:docMk/>
            <pc:sldMk cId="3555149107" sldId="883"/>
            <ac:graphicFrameMk id="3" creationId="{7B1654D7-574E-16A5-7FB0-C4474E04B07B}"/>
          </ac:graphicFrameMkLst>
        </pc:graphicFrameChg>
        <pc:graphicFrameChg chg="add del mod modGraphic">
          <ac:chgData name="Aurore COLIN" userId="2b796b35-8c2e-4666-99fd-9af50b8a1fb9" providerId="ADAL" clId="{101F65A7-CAB1-4E02-BD1A-757D25842A9A}" dt="2022-08-24T13:50:00.860" v="978" actId="478"/>
          <ac:graphicFrameMkLst>
            <pc:docMk/>
            <pc:sldMk cId="3555149107" sldId="883"/>
            <ac:graphicFrameMk id="8" creationId="{97762034-A6DF-4070-9CCD-60039E8774BE}"/>
          </ac:graphicFrameMkLst>
        </pc:graphicFrameChg>
        <pc:graphicFrameChg chg="add mod modGraphic">
          <ac:chgData name="Aurore COLIN" userId="2b796b35-8c2e-4666-99fd-9af50b8a1fb9" providerId="ADAL" clId="{101F65A7-CAB1-4E02-BD1A-757D25842A9A}" dt="2022-10-11T07:25:38.639" v="52553" actId="20577"/>
          <ac:graphicFrameMkLst>
            <pc:docMk/>
            <pc:sldMk cId="3555149107" sldId="883"/>
            <ac:graphicFrameMk id="9" creationId="{C47F3479-AAEF-3CED-495A-3F78FFD95481}"/>
          </ac:graphicFrameMkLst>
        </pc:graphicFrameChg>
      </pc:sldChg>
      <pc:sldChg chg="addSp delSp modSp add mod">
        <pc:chgData name="Aurore COLIN" userId="2b796b35-8c2e-4666-99fd-9af50b8a1fb9" providerId="ADAL" clId="{101F65A7-CAB1-4E02-BD1A-757D25842A9A}" dt="2022-09-09T17:01:29.712" v="51542" actId="20577"/>
        <pc:sldMkLst>
          <pc:docMk/>
          <pc:sldMk cId="3621373626" sldId="884"/>
        </pc:sldMkLst>
        <pc:spChg chg="mod">
          <ac:chgData name="Aurore COLIN" userId="2b796b35-8c2e-4666-99fd-9af50b8a1fb9" providerId="ADAL" clId="{101F65A7-CAB1-4E02-BD1A-757D25842A9A}" dt="2022-08-25T08:42:01.897" v="3190" actId="313"/>
          <ac:spMkLst>
            <pc:docMk/>
            <pc:sldMk cId="3621373626" sldId="884"/>
            <ac:spMk id="2" creationId="{D7C87E15-96E0-1AB1-4FF7-062301166698}"/>
          </ac:spMkLst>
        </pc:spChg>
        <pc:spChg chg="add mod">
          <ac:chgData name="Aurore COLIN" userId="2b796b35-8c2e-4666-99fd-9af50b8a1fb9" providerId="ADAL" clId="{101F65A7-CAB1-4E02-BD1A-757D25842A9A}" dt="2022-09-09T17:01:29.712" v="51542" actId="20577"/>
          <ac:spMkLst>
            <pc:docMk/>
            <pc:sldMk cId="3621373626" sldId="884"/>
            <ac:spMk id="4" creationId="{EB06B81A-6C8C-3E61-47E6-CA97CEF9293E}"/>
          </ac:spMkLst>
        </pc:spChg>
        <pc:spChg chg="mod">
          <ac:chgData name="Aurore COLIN" userId="2b796b35-8c2e-4666-99fd-9af50b8a1fb9" providerId="ADAL" clId="{101F65A7-CAB1-4E02-BD1A-757D25842A9A}" dt="2022-08-25T10:52:12.972" v="5099" actId="27636"/>
          <ac:spMkLst>
            <pc:docMk/>
            <pc:sldMk cId="3621373626" sldId="884"/>
            <ac:spMk id="5" creationId="{1D57A821-0B2D-025F-2CFA-46B9FC818B4A}"/>
          </ac:spMkLst>
        </pc:spChg>
        <pc:graphicFrameChg chg="del">
          <ac:chgData name="Aurore COLIN" userId="2b796b35-8c2e-4666-99fd-9af50b8a1fb9" providerId="ADAL" clId="{101F65A7-CAB1-4E02-BD1A-757D25842A9A}" dt="2022-08-24T14:24:31.067" v="2042" actId="478"/>
          <ac:graphicFrameMkLst>
            <pc:docMk/>
            <pc:sldMk cId="3621373626" sldId="884"/>
            <ac:graphicFrameMk id="3" creationId="{0178E9DB-DDFF-A8D3-605C-958BB4756CFB}"/>
          </ac:graphicFrameMkLst>
        </pc:graphicFrameChg>
        <pc:graphicFrameChg chg="add mod modGraphic">
          <ac:chgData name="Aurore COLIN" userId="2b796b35-8c2e-4666-99fd-9af50b8a1fb9" providerId="ADAL" clId="{101F65A7-CAB1-4E02-BD1A-757D25842A9A}" dt="2022-08-24T14:34:14.726" v="2507" actId="14100"/>
          <ac:graphicFrameMkLst>
            <pc:docMk/>
            <pc:sldMk cId="3621373626" sldId="884"/>
            <ac:graphicFrameMk id="7" creationId="{6201137A-B344-A284-8B23-C2AA246102B7}"/>
          </ac:graphicFrameMkLst>
        </pc:graphicFrameChg>
      </pc:sldChg>
      <pc:sldChg chg="modSp add mod">
        <pc:chgData name="Aurore COLIN" userId="2b796b35-8c2e-4666-99fd-9af50b8a1fb9" providerId="ADAL" clId="{101F65A7-CAB1-4E02-BD1A-757D25842A9A}" dt="2022-08-25T10:52:15.908" v="5101" actId="20577"/>
        <pc:sldMkLst>
          <pc:docMk/>
          <pc:sldMk cId="2471179302" sldId="885"/>
        </pc:sldMkLst>
        <pc:spChg chg="mod">
          <ac:chgData name="Aurore COLIN" userId="2b796b35-8c2e-4666-99fd-9af50b8a1fb9" providerId="ADAL" clId="{101F65A7-CAB1-4E02-BD1A-757D25842A9A}" dt="2022-08-25T08:45:07.232" v="3236" actId="20577"/>
          <ac:spMkLst>
            <pc:docMk/>
            <pc:sldMk cId="2471179302" sldId="885"/>
            <ac:spMk id="2" creationId="{D7C87E15-96E0-1AB1-4FF7-062301166698}"/>
          </ac:spMkLst>
        </pc:spChg>
        <pc:spChg chg="mod">
          <ac:chgData name="Aurore COLIN" userId="2b796b35-8c2e-4666-99fd-9af50b8a1fb9" providerId="ADAL" clId="{101F65A7-CAB1-4E02-BD1A-757D25842A9A}" dt="2022-08-25T10:52:15.908" v="5101" actId="20577"/>
          <ac:spMkLst>
            <pc:docMk/>
            <pc:sldMk cId="2471179302" sldId="885"/>
            <ac:spMk id="5" creationId="{1D57A821-0B2D-025F-2CFA-46B9FC818B4A}"/>
          </ac:spMkLst>
        </pc:spChg>
      </pc:sldChg>
      <pc:sldChg chg="addSp modSp add mod addCm delCm">
        <pc:chgData name="Aurore COLIN" userId="2b796b35-8c2e-4666-99fd-9af50b8a1fb9" providerId="ADAL" clId="{101F65A7-CAB1-4E02-BD1A-757D25842A9A}" dt="2022-08-25T10:52:19.366" v="5103" actId="20577"/>
        <pc:sldMkLst>
          <pc:docMk/>
          <pc:sldMk cId="3218892335" sldId="886"/>
        </pc:sldMkLst>
        <pc:spChg chg="mod">
          <ac:chgData name="Aurore COLIN" userId="2b796b35-8c2e-4666-99fd-9af50b8a1fb9" providerId="ADAL" clId="{101F65A7-CAB1-4E02-BD1A-757D25842A9A}" dt="2022-08-25T10:01:25.554" v="3615" actId="20577"/>
          <ac:spMkLst>
            <pc:docMk/>
            <pc:sldMk cId="3218892335" sldId="886"/>
            <ac:spMk id="2" creationId="{D7C87E15-96E0-1AB1-4FF7-062301166698}"/>
          </ac:spMkLst>
        </pc:spChg>
        <pc:spChg chg="mod">
          <ac:chgData name="Aurore COLIN" userId="2b796b35-8c2e-4666-99fd-9af50b8a1fb9" providerId="ADAL" clId="{101F65A7-CAB1-4E02-BD1A-757D25842A9A}" dt="2022-08-25T10:52:19.366" v="5103" actId="20577"/>
          <ac:spMkLst>
            <pc:docMk/>
            <pc:sldMk cId="3218892335" sldId="886"/>
            <ac:spMk id="5" creationId="{1D57A821-0B2D-025F-2CFA-46B9FC818B4A}"/>
          </ac:spMkLst>
        </pc:spChg>
        <pc:graphicFrameChg chg="add mod modGraphic">
          <ac:chgData name="Aurore COLIN" userId="2b796b35-8c2e-4666-99fd-9af50b8a1fb9" providerId="ADAL" clId="{101F65A7-CAB1-4E02-BD1A-757D25842A9A}" dt="2022-08-25T10:24:58.079" v="4758" actId="20577"/>
          <ac:graphicFrameMkLst>
            <pc:docMk/>
            <pc:sldMk cId="3218892335" sldId="886"/>
            <ac:graphicFrameMk id="3" creationId="{0295D5A5-BB5E-4C1E-8817-BFBD88D07EA2}"/>
          </ac:graphicFrameMkLst>
        </pc:graphicFrameChg>
        <pc:graphicFrameChg chg="add mod modGraphic">
          <ac:chgData name="Aurore COLIN" userId="2b796b35-8c2e-4666-99fd-9af50b8a1fb9" providerId="ADAL" clId="{101F65A7-CAB1-4E02-BD1A-757D25842A9A}" dt="2022-08-25T10:22:38.368" v="4706" actId="14100"/>
          <ac:graphicFrameMkLst>
            <pc:docMk/>
            <pc:sldMk cId="3218892335" sldId="886"/>
            <ac:graphicFrameMk id="4" creationId="{2D5B709D-71E5-1A37-484B-BC8BC2E20142}"/>
          </ac:graphicFrameMkLst>
        </pc:graphicFrameChg>
      </pc:sldChg>
      <pc:sldChg chg="modSp add mod addCm">
        <pc:chgData name="Aurore COLIN" userId="2b796b35-8c2e-4666-99fd-9af50b8a1fb9" providerId="ADAL" clId="{101F65A7-CAB1-4E02-BD1A-757D25842A9A}" dt="2022-08-25T10:52:21.920" v="5105" actId="20577"/>
        <pc:sldMkLst>
          <pc:docMk/>
          <pc:sldMk cId="1049872924" sldId="887"/>
        </pc:sldMkLst>
        <pc:spChg chg="mod">
          <ac:chgData name="Aurore COLIN" userId="2b796b35-8c2e-4666-99fd-9af50b8a1fb9" providerId="ADAL" clId="{101F65A7-CAB1-4E02-BD1A-757D25842A9A}" dt="2022-08-25T10:23:22.970" v="4750" actId="20577"/>
          <ac:spMkLst>
            <pc:docMk/>
            <pc:sldMk cId="1049872924" sldId="887"/>
            <ac:spMk id="2" creationId="{D7C87E15-96E0-1AB1-4FF7-062301166698}"/>
          </ac:spMkLst>
        </pc:spChg>
        <pc:spChg chg="mod">
          <ac:chgData name="Aurore COLIN" userId="2b796b35-8c2e-4666-99fd-9af50b8a1fb9" providerId="ADAL" clId="{101F65A7-CAB1-4E02-BD1A-757D25842A9A}" dt="2022-08-25T10:52:21.920" v="5105" actId="20577"/>
          <ac:spMkLst>
            <pc:docMk/>
            <pc:sldMk cId="1049872924" sldId="887"/>
            <ac:spMk id="5" creationId="{1D57A821-0B2D-025F-2CFA-46B9FC818B4A}"/>
          </ac:spMkLst>
        </pc:spChg>
        <pc:graphicFrameChg chg="mod modGraphic">
          <ac:chgData name="Aurore COLIN" userId="2b796b35-8c2e-4666-99fd-9af50b8a1fb9" providerId="ADAL" clId="{101F65A7-CAB1-4E02-BD1A-757D25842A9A}" dt="2022-08-25T10:27:44.893" v="4818"/>
          <ac:graphicFrameMkLst>
            <pc:docMk/>
            <pc:sldMk cId="1049872924" sldId="887"/>
            <ac:graphicFrameMk id="3" creationId="{0295D5A5-BB5E-4C1E-8817-BFBD88D07EA2}"/>
          </ac:graphicFrameMkLst>
        </pc:graphicFrameChg>
        <pc:graphicFrameChg chg="mod modGraphic">
          <ac:chgData name="Aurore COLIN" userId="2b796b35-8c2e-4666-99fd-9af50b8a1fb9" providerId="ADAL" clId="{101F65A7-CAB1-4E02-BD1A-757D25842A9A}" dt="2022-08-25T10:29:26.310" v="4822"/>
          <ac:graphicFrameMkLst>
            <pc:docMk/>
            <pc:sldMk cId="1049872924" sldId="887"/>
            <ac:graphicFrameMk id="4" creationId="{2D5B709D-71E5-1A37-484B-BC8BC2E20142}"/>
          </ac:graphicFrameMkLst>
        </pc:graphicFrameChg>
      </pc:sldChg>
      <pc:sldChg chg="modSp add mod addCm">
        <pc:chgData name="Aurore COLIN" userId="2b796b35-8c2e-4666-99fd-9af50b8a1fb9" providerId="ADAL" clId="{101F65A7-CAB1-4E02-BD1A-757D25842A9A}" dt="2022-09-01T10:50:58.082" v="39402" actId="20577"/>
        <pc:sldMkLst>
          <pc:docMk/>
          <pc:sldMk cId="2226614281" sldId="888"/>
        </pc:sldMkLst>
        <pc:spChg chg="mod">
          <ac:chgData name="Aurore COLIN" userId="2b796b35-8c2e-4666-99fd-9af50b8a1fb9" providerId="ADAL" clId="{101F65A7-CAB1-4E02-BD1A-757D25842A9A}" dt="2022-09-01T10:48:56.176" v="39385" actId="20577"/>
          <ac:spMkLst>
            <pc:docMk/>
            <pc:sldMk cId="2226614281" sldId="888"/>
            <ac:spMk id="2" creationId="{D7C87E15-96E0-1AB1-4FF7-062301166698}"/>
          </ac:spMkLst>
        </pc:spChg>
        <pc:spChg chg="mod">
          <ac:chgData name="Aurore COLIN" userId="2b796b35-8c2e-4666-99fd-9af50b8a1fb9" providerId="ADAL" clId="{101F65A7-CAB1-4E02-BD1A-757D25842A9A}" dt="2022-08-25T10:51:14.093" v="5060" actId="27636"/>
          <ac:spMkLst>
            <pc:docMk/>
            <pc:sldMk cId="2226614281" sldId="888"/>
            <ac:spMk id="5" creationId="{1D57A821-0B2D-025F-2CFA-46B9FC818B4A}"/>
          </ac:spMkLst>
        </pc:spChg>
        <pc:graphicFrameChg chg="modGraphic">
          <ac:chgData name="Aurore COLIN" userId="2b796b35-8c2e-4666-99fd-9af50b8a1fb9" providerId="ADAL" clId="{101F65A7-CAB1-4E02-BD1A-757D25842A9A}" dt="2022-09-01T10:50:58.082" v="39402" actId="20577"/>
          <ac:graphicFrameMkLst>
            <pc:docMk/>
            <pc:sldMk cId="2226614281" sldId="888"/>
            <ac:graphicFrameMk id="3" creationId="{0295D5A5-BB5E-4C1E-8817-BFBD88D07EA2}"/>
          </ac:graphicFrameMkLst>
        </pc:graphicFrameChg>
        <pc:graphicFrameChg chg="mod modGraphic">
          <ac:chgData name="Aurore COLIN" userId="2b796b35-8c2e-4666-99fd-9af50b8a1fb9" providerId="ADAL" clId="{101F65A7-CAB1-4E02-BD1A-757D25842A9A}" dt="2022-08-25T10:37:30.090" v="5046"/>
          <ac:graphicFrameMkLst>
            <pc:docMk/>
            <pc:sldMk cId="2226614281" sldId="888"/>
            <ac:graphicFrameMk id="4" creationId="{2D5B709D-71E5-1A37-484B-BC8BC2E20142}"/>
          </ac:graphicFrameMkLst>
        </pc:graphicFrameChg>
      </pc:sldChg>
      <pc:sldChg chg="addSp delSp modSp new del mod ord modClrScheme modShow chgLayout modNotesTx">
        <pc:chgData name="Aurore COLIN" userId="2b796b35-8c2e-4666-99fd-9af50b8a1fb9" providerId="ADAL" clId="{101F65A7-CAB1-4E02-BD1A-757D25842A9A}" dt="2022-09-09T17:16:50.453" v="52175" actId="47"/>
        <pc:sldMkLst>
          <pc:docMk/>
          <pc:sldMk cId="3622026324" sldId="889"/>
        </pc:sldMkLst>
        <pc:spChg chg="add del mod">
          <ac:chgData name="Aurore COLIN" userId="2b796b35-8c2e-4666-99fd-9af50b8a1fb9" providerId="ADAL" clId="{101F65A7-CAB1-4E02-BD1A-757D25842A9A}" dt="2022-08-26T10:02:10.154" v="7958" actId="478"/>
          <ac:spMkLst>
            <pc:docMk/>
            <pc:sldMk cId="3622026324" sldId="889"/>
            <ac:spMk id="2" creationId="{5C4C7034-9EC5-EE1A-B3FC-0EEC37F821F7}"/>
          </ac:spMkLst>
        </pc:spChg>
        <pc:spChg chg="del">
          <ac:chgData name="Aurore COLIN" userId="2b796b35-8c2e-4666-99fd-9af50b8a1fb9" providerId="ADAL" clId="{101F65A7-CAB1-4E02-BD1A-757D25842A9A}" dt="2022-08-25T14:59:21.576" v="5288" actId="700"/>
          <ac:spMkLst>
            <pc:docMk/>
            <pc:sldMk cId="3622026324" sldId="889"/>
            <ac:spMk id="2" creationId="{CC88FE78-E226-5C3B-411E-FCA7861B18EE}"/>
          </ac:spMkLst>
        </pc:spChg>
        <pc:spChg chg="del">
          <ac:chgData name="Aurore COLIN" userId="2b796b35-8c2e-4666-99fd-9af50b8a1fb9" providerId="ADAL" clId="{101F65A7-CAB1-4E02-BD1A-757D25842A9A}" dt="2022-08-25T14:59:21.576" v="5288" actId="700"/>
          <ac:spMkLst>
            <pc:docMk/>
            <pc:sldMk cId="3622026324" sldId="889"/>
            <ac:spMk id="3" creationId="{1CF6B681-D8E0-6AA0-7D7E-EAE1B19BD39B}"/>
          </ac:spMkLst>
        </pc:spChg>
        <pc:spChg chg="add del mod">
          <ac:chgData name="Aurore COLIN" userId="2b796b35-8c2e-4666-99fd-9af50b8a1fb9" providerId="ADAL" clId="{101F65A7-CAB1-4E02-BD1A-757D25842A9A}" dt="2022-08-26T10:02:11.548" v="7959" actId="478"/>
          <ac:spMkLst>
            <pc:docMk/>
            <pc:sldMk cId="3622026324" sldId="889"/>
            <ac:spMk id="3" creationId="{9A833191-6A3B-5226-B360-98FA98613DF6}"/>
          </ac:spMkLst>
        </pc:spChg>
        <pc:spChg chg="del">
          <ac:chgData name="Aurore COLIN" userId="2b796b35-8c2e-4666-99fd-9af50b8a1fb9" providerId="ADAL" clId="{101F65A7-CAB1-4E02-BD1A-757D25842A9A}" dt="2022-08-25T14:59:21.576" v="5288" actId="700"/>
          <ac:spMkLst>
            <pc:docMk/>
            <pc:sldMk cId="3622026324" sldId="889"/>
            <ac:spMk id="4" creationId="{DD8F8536-F01F-C9E8-6803-14341759AE88}"/>
          </ac:spMkLst>
        </pc:spChg>
        <pc:spChg chg="add del mod ord">
          <ac:chgData name="Aurore COLIN" userId="2b796b35-8c2e-4666-99fd-9af50b8a1fb9" providerId="ADAL" clId="{101F65A7-CAB1-4E02-BD1A-757D25842A9A}" dt="2022-08-25T14:59:34.237" v="5290" actId="700"/>
          <ac:spMkLst>
            <pc:docMk/>
            <pc:sldMk cId="3622026324" sldId="889"/>
            <ac:spMk id="5" creationId="{07B1B50D-3461-8C46-6275-88007D7DEF5D}"/>
          </ac:spMkLst>
        </pc:spChg>
        <pc:spChg chg="add mod">
          <ac:chgData name="Aurore COLIN" userId="2b796b35-8c2e-4666-99fd-9af50b8a1fb9" providerId="ADAL" clId="{101F65A7-CAB1-4E02-BD1A-757D25842A9A}" dt="2022-08-26T10:07:03.863" v="8176" actId="20577"/>
          <ac:spMkLst>
            <pc:docMk/>
            <pc:sldMk cId="3622026324" sldId="889"/>
            <ac:spMk id="6" creationId="{9B6D58AF-8053-935B-68AE-002C46665B23}"/>
          </ac:spMkLst>
        </pc:spChg>
        <pc:spChg chg="add del mod">
          <ac:chgData name="Aurore COLIN" userId="2b796b35-8c2e-4666-99fd-9af50b8a1fb9" providerId="ADAL" clId="{101F65A7-CAB1-4E02-BD1A-757D25842A9A}" dt="2022-08-25T14:59:34.237" v="5290" actId="700"/>
          <ac:spMkLst>
            <pc:docMk/>
            <pc:sldMk cId="3622026324" sldId="889"/>
            <ac:spMk id="6" creationId="{E8690565-AA0C-BA3B-9917-9EA8DD83F9B8}"/>
          </ac:spMkLst>
        </pc:spChg>
        <pc:spChg chg="add del">
          <ac:chgData name="Aurore COLIN" userId="2b796b35-8c2e-4666-99fd-9af50b8a1fb9" providerId="ADAL" clId="{101F65A7-CAB1-4E02-BD1A-757D25842A9A}" dt="2022-08-27T16:49:30.817" v="22410" actId="478"/>
          <ac:spMkLst>
            <pc:docMk/>
            <pc:sldMk cId="3622026324" sldId="889"/>
            <ac:spMk id="7" creationId="{1715C36C-3F30-D1E7-2E38-35DA8FF1F494}"/>
          </ac:spMkLst>
        </pc:spChg>
        <pc:spChg chg="add del mod">
          <ac:chgData name="Aurore COLIN" userId="2b796b35-8c2e-4666-99fd-9af50b8a1fb9" providerId="ADAL" clId="{101F65A7-CAB1-4E02-BD1A-757D25842A9A}" dt="2022-08-25T14:59:34.237" v="5290" actId="700"/>
          <ac:spMkLst>
            <pc:docMk/>
            <pc:sldMk cId="3622026324" sldId="889"/>
            <ac:spMk id="7" creationId="{D6F58908-D703-3B95-D66E-0DBD6BC2CD1B}"/>
          </ac:spMkLst>
        </pc:spChg>
        <pc:spChg chg="add mod ord">
          <ac:chgData name="Aurore COLIN" userId="2b796b35-8c2e-4666-99fd-9af50b8a1fb9" providerId="ADAL" clId="{101F65A7-CAB1-4E02-BD1A-757D25842A9A}" dt="2022-08-25T16:09:18.107" v="7107" actId="1076"/>
          <ac:spMkLst>
            <pc:docMk/>
            <pc:sldMk cId="3622026324" sldId="889"/>
            <ac:spMk id="8" creationId="{B03DBC01-C2EF-062D-D874-660183171284}"/>
          </ac:spMkLst>
        </pc:spChg>
        <pc:spChg chg="add mod">
          <ac:chgData name="Aurore COLIN" userId="2b796b35-8c2e-4666-99fd-9af50b8a1fb9" providerId="ADAL" clId="{101F65A7-CAB1-4E02-BD1A-757D25842A9A}" dt="2022-08-26T10:03:50.791" v="7982" actId="14100"/>
          <ac:spMkLst>
            <pc:docMk/>
            <pc:sldMk cId="3622026324" sldId="889"/>
            <ac:spMk id="9" creationId="{D638B012-72E3-70D5-76FE-2E8004AB01FB}"/>
          </ac:spMkLst>
        </pc:spChg>
        <pc:spChg chg="add mod">
          <ac:chgData name="Aurore COLIN" userId="2b796b35-8c2e-4666-99fd-9af50b8a1fb9" providerId="ADAL" clId="{101F65A7-CAB1-4E02-BD1A-757D25842A9A}" dt="2022-08-27T17:05:59.055" v="22559" actId="1076"/>
          <ac:spMkLst>
            <pc:docMk/>
            <pc:sldMk cId="3622026324" sldId="889"/>
            <ac:spMk id="10" creationId="{26543EC6-758C-01F6-B66E-DF96CC47F519}"/>
          </ac:spMkLst>
        </pc:spChg>
        <pc:spChg chg="add del mod">
          <ac:chgData name="Aurore COLIN" userId="2b796b35-8c2e-4666-99fd-9af50b8a1fb9" providerId="ADAL" clId="{101F65A7-CAB1-4E02-BD1A-757D25842A9A}" dt="2022-08-25T15:14:11.419" v="6020" actId="478"/>
          <ac:spMkLst>
            <pc:docMk/>
            <pc:sldMk cId="3622026324" sldId="889"/>
            <ac:spMk id="10" creationId="{2BA52086-7986-76B7-FBD5-8026C73324FE}"/>
          </ac:spMkLst>
        </pc:spChg>
        <pc:spChg chg="add mod">
          <ac:chgData name="Aurore COLIN" userId="2b796b35-8c2e-4666-99fd-9af50b8a1fb9" providerId="ADAL" clId="{101F65A7-CAB1-4E02-BD1A-757D25842A9A}" dt="2022-08-27T17:06:04.543" v="22560" actId="1076"/>
          <ac:spMkLst>
            <pc:docMk/>
            <pc:sldMk cId="3622026324" sldId="889"/>
            <ac:spMk id="11" creationId="{5D5E0C9B-9483-3F93-A19F-ED9F1F4DB981}"/>
          </ac:spMkLst>
        </pc:spChg>
        <pc:spChg chg="add mod">
          <ac:chgData name="Aurore COLIN" userId="2b796b35-8c2e-4666-99fd-9af50b8a1fb9" providerId="ADAL" clId="{101F65A7-CAB1-4E02-BD1A-757D25842A9A}" dt="2022-08-26T10:03:46.031" v="7980" actId="1076"/>
          <ac:spMkLst>
            <pc:docMk/>
            <pc:sldMk cId="3622026324" sldId="889"/>
            <ac:spMk id="12" creationId="{981D9456-11AC-592B-634C-20F1D39AC38A}"/>
          </ac:spMkLst>
        </pc:spChg>
        <pc:spChg chg="add mod">
          <ac:chgData name="Aurore COLIN" userId="2b796b35-8c2e-4666-99fd-9af50b8a1fb9" providerId="ADAL" clId="{101F65A7-CAB1-4E02-BD1A-757D25842A9A}" dt="2022-08-26T10:03:39.383" v="7978" actId="1076"/>
          <ac:spMkLst>
            <pc:docMk/>
            <pc:sldMk cId="3622026324" sldId="889"/>
            <ac:spMk id="13" creationId="{A0A0ED4C-E89F-04BB-85C9-A331102E2A87}"/>
          </ac:spMkLst>
        </pc:spChg>
        <pc:spChg chg="add mod">
          <ac:chgData name="Aurore COLIN" userId="2b796b35-8c2e-4666-99fd-9af50b8a1fb9" providerId="ADAL" clId="{101F65A7-CAB1-4E02-BD1A-757D25842A9A}" dt="2022-08-27T17:06:23.399" v="22593" actId="14100"/>
          <ac:spMkLst>
            <pc:docMk/>
            <pc:sldMk cId="3622026324" sldId="889"/>
            <ac:spMk id="14" creationId="{47CD2868-B64F-F20A-DB0A-74FAF67E1B06}"/>
          </ac:spMkLst>
        </pc:spChg>
        <pc:spChg chg="add del mod">
          <ac:chgData name="Aurore COLIN" userId="2b796b35-8c2e-4666-99fd-9af50b8a1fb9" providerId="ADAL" clId="{101F65A7-CAB1-4E02-BD1A-757D25842A9A}" dt="2022-08-25T15:15:24.070" v="6051" actId="478"/>
          <ac:spMkLst>
            <pc:docMk/>
            <pc:sldMk cId="3622026324" sldId="889"/>
            <ac:spMk id="14" creationId="{F3785F2E-0B28-F2CC-E482-63BE26FDA76D}"/>
          </ac:spMkLst>
        </pc:spChg>
        <pc:spChg chg="add mod">
          <ac:chgData name="Aurore COLIN" userId="2b796b35-8c2e-4666-99fd-9af50b8a1fb9" providerId="ADAL" clId="{101F65A7-CAB1-4E02-BD1A-757D25842A9A}" dt="2022-08-26T10:07:33.087" v="8186" actId="20577"/>
          <ac:spMkLst>
            <pc:docMk/>
            <pc:sldMk cId="3622026324" sldId="889"/>
            <ac:spMk id="15" creationId="{BA209C8C-52C3-52F7-BF88-367CA79F6685}"/>
          </ac:spMkLst>
        </pc:spChg>
        <pc:spChg chg="add mod">
          <ac:chgData name="Aurore COLIN" userId="2b796b35-8c2e-4666-99fd-9af50b8a1fb9" providerId="ADAL" clId="{101F65A7-CAB1-4E02-BD1A-757D25842A9A}" dt="2022-08-26T10:03:36.103" v="7977" actId="1076"/>
          <ac:spMkLst>
            <pc:docMk/>
            <pc:sldMk cId="3622026324" sldId="889"/>
            <ac:spMk id="19" creationId="{5B357308-A17A-194E-8193-4685A38DB9B4}"/>
          </ac:spMkLst>
        </pc:spChg>
        <pc:spChg chg="add mod">
          <ac:chgData name="Aurore COLIN" userId="2b796b35-8c2e-4666-99fd-9af50b8a1fb9" providerId="ADAL" clId="{101F65A7-CAB1-4E02-BD1A-757D25842A9A}" dt="2022-08-25T16:11:12.036" v="7168" actId="14100"/>
          <ac:spMkLst>
            <pc:docMk/>
            <pc:sldMk cId="3622026324" sldId="889"/>
            <ac:spMk id="21" creationId="{5214C6A2-89A4-DB5F-9B6F-2B5381BCE832}"/>
          </ac:spMkLst>
        </pc:spChg>
        <pc:spChg chg="add mod">
          <ac:chgData name="Aurore COLIN" userId="2b796b35-8c2e-4666-99fd-9af50b8a1fb9" providerId="ADAL" clId="{101F65A7-CAB1-4E02-BD1A-757D25842A9A}" dt="2022-08-26T10:04:01.703" v="7986" actId="14100"/>
          <ac:spMkLst>
            <pc:docMk/>
            <pc:sldMk cId="3622026324" sldId="889"/>
            <ac:spMk id="22" creationId="{CC64E8CD-0A83-4924-4856-49FAE5136604}"/>
          </ac:spMkLst>
        </pc:spChg>
        <pc:spChg chg="add del mod">
          <ac:chgData name="Aurore COLIN" userId="2b796b35-8c2e-4666-99fd-9af50b8a1fb9" providerId="ADAL" clId="{101F65A7-CAB1-4E02-BD1A-757D25842A9A}" dt="2022-08-25T15:18:16.141" v="6131"/>
          <ac:spMkLst>
            <pc:docMk/>
            <pc:sldMk cId="3622026324" sldId="889"/>
            <ac:spMk id="23" creationId="{B496B292-66F7-825F-1899-31B7BA4B3B8A}"/>
          </ac:spMkLst>
        </pc:spChg>
        <pc:spChg chg="add del mod">
          <ac:chgData name="Aurore COLIN" userId="2b796b35-8c2e-4666-99fd-9af50b8a1fb9" providerId="ADAL" clId="{101F65A7-CAB1-4E02-BD1A-757D25842A9A}" dt="2022-08-25T15:18:36.692" v="6136" actId="478"/>
          <ac:spMkLst>
            <pc:docMk/>
            <pc:sldMk cId="3622026324" sldId="889"/>
            <ac:spMk id="24" creationId="{C3AE9DD6-716C-F423-707B-87402CD2236A}"/>
          </ac:spMkLst>
        </pc:spChg>
        <pc:spChg chg="add del mod">
          <ac:chgData name="Aurore COLIN" userId="2b796b35-8c2e-4666-99fd-9af50b8a1fb9" providerId="ADAL" clId="{101F65A7-CAB1-4E02-BD1A-757D25842A9A}" dt="2022-08-25T15:21:24.571" v="6163"/>
          <ac:spMkLst>
            <pc:docMk/>
            <pc:sldMk cId="3622026324" sldId="889"/>
            <ac:spMk id="30" creationId="{DF91396D-1189-420A-3B0D-6FAFA3D4C1F4}"/>
          </ac:spMkLst>
        </pc:spChg>
        <pc:spChg chg="add mod">
          <ac:chgData name="Aurore COLIN" userId="2b796b35-8c2e-4666-99fd-9af50b8a1fb9" providerId="ADAL" clId="{101F65A7-CAB1-4E02-BD1A-757D25842A9A}" dt="2022-08-26T10:03:29.728" v="7976" actId="14100"/>
          <ac:spMkLst>
            <pc:docMk/>
            <pc:sldMk cId="3622026324" sldId="889"/>
            <ac:spMk id="33" creationId="{DD3729C5-9CE4-9201-8C10-3A363F0C44AE}"/>
          </ac:spMkLst>
        </pc:spChg>
        <pc:spChg chg="add mod">
          <ac:chgData name="Aurore COLIN" userId="2b796b35-8c2e-4666-99fd-9af50b8a1fb9" providerId="ADAL" clId="{101F65A7-CAB1-4E02-BD1A-757D25842A9A}" dt="2022-08-26T10:08:20.459" v="8224" actId="20577"/>
          <ac:spMkLst>
            <pc:docMk/>
            <pc:sldMk cId="3622026324" sldId="889"/>
            <ac:spMk id="34" creationId="{F770C7B6-A0E7-48A1-4981-E9D45405097F}"/>
          </ac:spMkLst>
        </pc:spChg>
        <pc:spChg chg="add mod">
          <ac:chgData name="Aurore COLIN" userId="2b796b35-8c2e-4666-99fd-9af50b8a1fb9" providerId="ADAL" clId="{101F65A7-CAB1-4E02-BD1A-757D25842A9A}" dt="2022-08-25T16:11:26.987" v="7174" actId="1076"/>
          <ac:spMkLst>
            <pc:docMk/>
            <pc:sldMk cId="3622026324" sldId="889"/>
            <ac:spMk id="35" creationId="{517C4AE3-AA46-CA46-AD23-EAF7622E1C9E}"/>
          </ac:spMkLst>
        </pc:spChg>
        <pc:spChg chg="add mod">
          <ac:chgData name="Aurore COLIN" userId="2b796b35-8c2e-4666-99fd-9af50b8a1fb9" providerId="ADAL" clId="{101F65A7-CAB1-4E02-BD1A-757D25842A9A}" dt="2022-08-26T10:08:29.856" v="8226" actId="255"/>
          <ac:spMkLst>
            <pc:docMk/>
            <pc:sldMk cId="3622026324" sldId="889"/>
            <ac:spMk id="39" creationId="{4F6AB764-6DBA-7F7B-7147-749F347B5D66}"/>
          </ac:spMkLst>
        </pc:spChg>
        <pc:spChg chg="add mod">
          <ac:chgData name="Aurore COLIN" userId="2b796b35-8c2e-4666-99fd-9af50b8a1fb9" providerId="ADAL" clId="{101F65A7-CAB1-4E02-BD1A-757D25842A9A}" dt="2022-08-26T10:08:19.168" v="8223" actId="20577"/>
          <ac:spMkLst>
            <pc:docMk/>
            <pc:sldMk cId="3622026324" sldId="889"/>
            <ac:spMk id="42" creationId="{4972932B-52BD-CC1C-7D6F-D4F621ADF944}"/>
          </ac:spMkLst>
        </pc:spChg>
        <pc:picChg chg="add mod">
          <ac:chgData name="Aurore COLIN" userId="2b796b35-8c2e-4666-99fd-9af50b8a1fb9" providerId="ADAL" clId="{101F65A7-CAB1-4E02-BD1A-757D25842A9A}" dt="2022-08-26T10:03:24.521" v="7973" actId="1076"/>
          <ac:picMkLst>
            <pc:docMk/>
            <pc:sldMk cId="3622026324" sldId="889"/>
            <ac:picMk id="32" creationId="{B3FABE8B-EEDA-C385-96FA-BEFDE428E52D}"/>
          </ac:picMkLst>
        </pc:picChg>
        <pc:cxnChg chg="add mod">
          <ac:chgData name="Aurore COLIN" userId="2b796b35-8c2e-4666-99fd-9af50b8a1fb9" providerId="ADAL" clId="{101F65A7-CAB1-4E02-BD1A-757D25842A9A}" dt="2022-08-25T16:08:43.259" v="7098" actId="1076"/>
          <ac:cxnSpMkLst>
            <pc:docMk/>
            <pc:sldMk cId="3622026324" sldId="889"/>
            <ac:cxnSpMk id="17" creationId="{BFAA18E8-2EFE-E047-C956-298D43E8CE38}"/>
          </ac:cxnSpMkLst>
        </pc:cxnChg>
        <pc:cxnChg chg="add mod ord">
          <ac:chgData name="Aurore COLIN" userId="2b796b35-8c2e-4666-99fd-9af50b8a1fb9" providerId="ADAL" clId="{101F65A7-CAB1-4E02-BD1A-757D25842A9A}" dt="2022-08-26T10:03:12.399" v="7972" actId="14100"/>
          <ac:cxnSpMkLst>
            <pc:docMk/>
            <pc:sldMk cId="3622026324" sldId="889"/>
            <ac:cxnSpMk id="26" creationId="{DE2F4DAA-F4B8-0B1F-0219-64FB1E5EEB22}"/>
          </ac:cxnSpMkLst>
        </pc:cxnChg>
        <pc:cxnChg chg="add mod ord">
          <ac:chgData name="Aurore COLIN" userId="2b796b35-8c2e-4666-99fd-9af50b8a1fb9" providerId="ADAL" clId="{101F65A7-CAB1-4E02-BD1A-757D25842A9A}" dt="2022-08-26T10:03:07.896" v="7971" actId="14100"/>
          <ac:cxnSpMkLst>
            <pc:docMk/>
            <pc:sldMk cId="3622026324" sldId="889"/>
            <ac:cxnSpMk id="37" creationId="{F3BA638F-6166-CBAD-F23B-64AD8436E4C6}"/>
          </ac:cxnSpMkLst>
        </pc:cxnChg>
      </pc:sldChg>
      <pc:sldChg chg="addSp delSp modSp new del mod ord modShow">
        <pc:chgData name="Aurore COLIN" userId="2b796b35-8c2e-4666-99fd-9af50b8a1fb9" providerId="ADAL" clId="{101F65A7-CAB1-4E02-BD1A-757D25842A9A}" dt="2022-09-09T17:16:51.315" v="52176" actId="47"/>
        <pc:sldMkLst>
          <pc:docMk/>
          <pc:sldMk cId="412303003" sldId="890"/>
        </pc:sldMkLst>
        <pc:spChg chg="mod">
          <ac:chgData name="Aurore COLIN" userId="2b796b35-8c2e-4666-99fd-9af50b8a1fb9" providerId="ADAL" clId="{101F65A7-CAB1-4E02-BD1A-757D25842A9A}" dt="2022-08-27T20:01:44.953" v="23992" actId="20577"/>
          <ac:spMkLst>
            <pc:docMk/>
            <pc:sldMk cId="412303003" sldId="890"/>
            <ac:spMk id="2" creationId="{86B72CF9-B84E-B736-7BD6-0C6BAB223F5C}"/>
          </ac:spMkLst>
        </pc:spChg>
        <pc:spChg chg="add del">
          <ac:chgData name="Aurore COLIN" userId="2b796b35-8c2e-4666-99fd-9af50b8a1fb9" providerId="ADAL" clId="{101F65A7-CAB1-4E02-BD1A-757D25842A9A}" dt="2022-08-27T19:56:59.849" v="23816" actId="22"/>
          <ac:spMkLst>
            <pc:docMk/>
            <pc:sldMk cId="412303003" sldId="890"/>
            <ac:spMk id="5" creationId="{2872E19A-B3D3-A7BD-30CB-B448792A5A5B}"/>
          </ac:spMkLst>
        </pc:spChg>
        <pc:spChg chg="add mod">
          <ac:chgData name="Aurore COLIN" userId="2b796b35-8c2e-4666-99fd-9af50b8a1fb9" providerId="ADAL" clId="{101F65A7-CAB1-4E02-BD1A-757D25842A9A}" dt="2022-08-27T20:00:11.850" v="23921" actId="1076"/>
          <ac:spMkLst>
            <pc:docMk/>
            <pc:sldMk cId="412303003" sldId="890"/>
            <ac:spMk id="7" creationId="{B02E612E-32B2-5C76-6D85-290B10A3CC7C}"/>
          </ac:spMkLst>
        </pc:spChg>
        <pc:graphicFrameChg chg="add mod modGraphic">
          <ac:chgData name="Aurore COLIN" userId="2b796b35-8c2e-4666-99fd-9af50b8a1fb9" providerId="ADAL" clId="{101F65A7-CAB1-4E02-BD1A-757D25842A9A}" dt="2022-08-27T19:59:51.226" v="23850" actId="1076"/>
          <ac:graphicFrameMkLst>
            <pc:docMk/>
            <pc:sldMk cId="412303003" sldId="890"/>
            <ac:graphicFrameMk id="6" creationId="{427C6299-403B-F237-5F7F-F4E0F4E1F999}"/>
          </ac:graphicFrameMkLst>
        </pc:graphicFrameChg>
        <pc:picChg chg="add del mod">
          <ac:chgData name="Aurore COLIN" userId="2b796b35-8c2e-4666-99fd-9af50b8a1fb9" providerId="ADAL" clId="{101F65A7-CAB1-4E02-BD1A-757D25842A9A}" dt="2022-08-27T19:56:24.644" v="23813" actId="478"/>
          <ac:picMkLst>
            <pc:docMk/>
            <pc:sldMk cId="412303003" sldId="890"/>
            <ac:picMk id="3" creationId="{057CCABB-1D95-484D-8C92-3F26031F1D43}"/>
          </ac:picMkLst>
        </pc:picChg>
      </pc:sldChg>
      <pc:sldChg chg="new del">
        <pc:chgData name="Aurore COLIN" userId="2b796b35-8c2e-4666-99fd-9af50b8a1fb9" providerId="ADAL" clId="{101F65A7-CAB1-4E02-BD1A-757D25842A9A}" dt="2022-08-26T10:08:59.399" v="8228" actId="47"/>
        <pc:sldMkLst>
          <pc:docMk/>
          <pc:sldMk cId="1414085796" sldId="891"/>
        </pc:sldMkLst>
      </pc:sldChg>
      <pc:sldChg chg="addSp delSp modSp add del mod ord modShow">
        <pc:chgData name="Aurore COLIN" userId="2b796b35-8c2e-4666-99fd-9af50b8a1fb9" providerId="ADAL" clId="{101F65A7-CAB1-4E02-BD1A-757D25842A9A}" dt="2022-09-09T17:16:53.047" v="52178" actId="47"/>
        <pc:sldMkLst>
          <pc:docMk/>
          <pc:sldMk cId="4285138620" sldId="892"/>
        </pc:sldMkLst>
        <pc:spChg chg="mod">
          <ac:chgData name="Aurore COLIN" userId="2b796b35-8c2e-4666-99fd-9af50b8a1fb9" providerId="ADAL" clId="{101F65A7-CAB1-4E02-BD1A-757D25842A9A}" dt="2022-08-26T10:17:47.872" v="8266" actId="113"/>
          <ac:spMkLst>
            <pc:docMk/>
            <pc:sldMk cId="4285138620" sldId="892"/>
            <ac:spMk id="2" creationId="{86B72CF9-B84E-B736-7BD6-0C6BAB223F5C}"/>
          </ac:spMkLst>
        </pc:spChg>
        <pc:spChg chg="add mod">
          <ac:chgData name="Aurore COLIN" userId="2b796b35-8c2e-4666-99fd-9af50b8a1fb9" providerId="ADAL" clId="{101F65A7-CAB1-4E02-BD1A-757D25842A9A}" dt="2022-08-26T10:42:55.114" v="8635" actId="6549"/>
          <ac:spMkLst>
            <pc:docMk/>
            <pc:sldMk cId="4285138620" sldId="892"/>
            <ac:spMk id="4" creationId="{999EC9EE-854D-EB07-9536-A7EDC064155D}"/>
          </ac:spMkLst>
        </pc:spChg>
        <pc:spChg chg="add mod">
          <ac:chgData name="Aurore COLIN" userId="2b796b35-8c2e-4666-99fd-9af50b8a1fb9" providerId="ADAL" clId="{101F65A7-CAB1-4E02-BD1A-757D25842A9A}" dt="2022-08-26T10:43:48.039" v="8685" actId="20577"/>
          <ac:spMkLst>
            <pc:docMk/>
            <pc:sldMk cId="4285138620" sldId="892"/>
            <ac:spMk id="7" creationId="{73211E34-D094-FC7A-94D3-E2CED3C532DF}"/>
          </ac:spMkLst>
        </pc:spChg>
        <pc:picChg chg="del">
          <ac:chgData name="Aurore COLIN" userId="2b796b35-8c2e-4666-99fd-9af50b8a1fb9" providerId="ADAL" clId="{101F65A7-CAB1-4E02-BD1A-757D25842A9A}" dt="2022-08-26T10:09:02.675" v="8229" actId="478"/>
          <ac:picMkLst>
            <pc:docMk/>
            <pc:sldMk cId="4285138620" sldId="892"/>
            <ac:picMk id="3" creationId="{057CCABB-1D95-484D-8C92-3F26031F1D43}"/>
          </ac:picMkLst>
        </pc:picChg>
        <pc:picChg chg="add mod">
          <ac:chgData name="Aurore COLIN" userId="2b796b35-8c2e-4666-99fd-9af50b8a1fb9" providerId="ADAL" clId="{101F65A7-CAB1-4E02-BD1A-757D25842A9A}" dt="2022-08-26T15:01:00.064" v="9493" actId="1076"/>
          <ac:picMkLst>
            <pc:docMk/>
            <pc:sldMk cId="4285138620" sldId="892"/>
            <ac:picMk id="6" creationId="{9EFB6EC2-4F57-2481-6EEB-818EFBF03B9D}"/>
          </ac:picMkLst>
        </pc:picChg>
      </pc:sldChg>
      <pc:sldChg chg="addSp delSp modSp add del mod ord modShow">
        <pc:chgData name="Aurore COLIN" userId="2b796b35-8c2e-4666-99fd-9af50b8a1fb9" providerId="ADAL" clId="{101F65A7-CAB1-4E02-BD1A-757D25842A9A}" dt="2022-09-09T17:16:52.152" v="52177" actId="47"/>
        <pc:sldMkLst>
          <pc:docMk/>
          <pc:sldMk cId="2361806678" sldId="893"/>
        </pc:sldMkLst>
        <pc:spChg chg="mod">
          <ac:chgData name="Aurore COLIN" userId="2b796b35-8c2e-4666-99fd-9af50b8a1fb9" providerId="ADAL" clId="{101F65A7-CAB1-4E02-BD1A-757D25842A9A}" dt="2022-08-26T15:00:02.840" v="9483" actId="1076"/>
          <ac:spMkLst>
            <pc:docMk/>
            <pc:sldMk cId="2361806678" sldId="893"/>
            <ac:spMk id="2" creationId="{86B72CF9-B84E-B736-7BD6-0C6BAB223F5C}"/>
          </ac:spMkLst>
        </pc:spChg>
        <pc:spChg chg="add mod">
          <ac:chgData name="Aurore COLIN" userId="2b796b35-8c2e-4666-99fd-9af50b8a1fb9" providerId="ADAL" clId="{101F65A7-CAB1-4E02-BD1A-757D25842A9A}" dt="2022-08-26T15:03:14.926" v="9502" actId="20577"/>
          <ac:spMkLst>
            <pc:docMk/>
            <pc:sldMk cId="2361806678" sldId="893"/>
            <ac:spMk id="3" creationId="{A5A6AC59-C4F0-6B92-3A98-0DA4D2B9361B}"/>
          </ac:spMkLst>
        </pc:spChg>
        <pc:spChg chg="add del mod">
          <ac:chgData name="Aurore COLIN" userId="2b796b35-8c2e-4666-99fd-9af50b8a1fb9" providerId="ADAL" clId="{101F65A7-CAB1-4E02-BD1A-757D25842A9A}" dt="2022-08-26T14:59:58.152" v="9482" actId="1076"/>
          <ac:spMkLst>
            <pc:docMk/>
            <pc:sldMk cId="2361806678" sldId="893"/>
            <ac:spMk id="4" creationId="{999EC9EE-854D-EB07-9536-A7EDC064155D}"/>
          </ac:spMkLst>
        </pc:spChg>
        <pc:picChg chg="del">
          <ac:chgData name="Aurore COLIN" userId="2b796b35-8c2e-4666-99fd-9af50b8a1fb9" providerId="ADAL" clId="{101F65A7-CAB1-4E02-BD1A-757D25842A9A}" dt="2022-08-26T10:44:02.044" v="8688" actId="478"/>
          <ac:picMkLst>
            <pc:docMk/>
            <pc:sldMk cId="2361806678" sldId="893"/>
            <ac:picMk id="6" creationId="{9EFB6EC2-4F57-2481-6EEB-818EFBF03B9D}"/>
          </ac:picMkLst>
        </pc:picChg>
      </pc:sldChg>
      <pc:sldChg chg="addSp delSp modSp add del mod">
        <pc:chgData name="Aurore COLIN" userId="2b796b35-8c2e-4666-99fd-9af50b8a1fb9" providerId="ADAL" clId="{101F65A7-CAB1-4E02-BD1A-757D25842A9A}" dt="2022-08-26T17:10:07.953" v="14835" actId="47"/>
        <pc:sldMkLst>
          <pc:docMk/>
          <pc:sldMk cId="3498892604" sldId="894"/>
        </pc:sldMkLst>
        <pc:spChg chg="mod">
          <ac:chgData name="Aurore COLIN" userId="2b796b35-8c2e-4666-99fd-9af50b8a1fb9" providerId="ADAL" clId="{101F65A7-CAB1-4E02-BD1A-757D25842A9A}" dt="2022-08-26T16:30:11.792" v="12056" actId="20577"/>
          <ac:spMkLst>
            <pc:docMk/>
            <pc:sldMk cId="3498892604" sldId="894"/>
            <ac:spMk id="2" creationId="{D2ADEA0D-A880-112F-7502-88BA7B82AE48}"/>
          </ac:spMkLst>
        </pc:spChg>
        <pc:spChg chg="mod">
          <ac:chgData name="Aurore COLIN" userId="2b796b35-8c2e-4666-99fd-9af50b8a1fb9" providerId="ADAL" clId="{101F65A7-CAB1-4E02-BD1A-757D25842A9A}" dt="2022-08-26T16:08:36.596" v="11425" actId="20577"/>
          <ac:spMkLst>
            <pc:docMk/>
            <pc:sldMk cId="3498892604" sldId="894"/>
            <ac:spMk id="3" creationId="{66216B8A-4DF7-4145-82B1-7A090FE97D1C}"/>
          </ac:spMkLst>
        </pc:spChg>
        <pc:spChg chg="add del mod">
          <ac:chgData name="Aurore COLIN" userId="2b796b35-8c2e-4666-99fd-9af50b8a1fb9" providerId="ADAL" clId="{101F65A7-CAB1-4E02-BD1A-757D25842A9A}" dt="2022-08-26T16:31:08.960" v="12059" actId="478"/>
          <ac:spMkLst>
            <pc:docMk/>
            <pc:sldMk cId="3498892604" sldId="894"/>
            <ac:spMk id="5" creationId="{EC6D8D4E-CD90-5D26-8776-C304B07CA221}"/>
          </ac:spMkLst>
        </pc:spChg>
        <pc:spChg chg="add del mod">
          <ac:chgData name="Aurore COLIN" userId="2b796b35-8c2e-4666-99fd-9af50b8a1fb9" providerId="ADAL" clId="{101F65A7-CAB1-4E02-BD1A-757D25842A9A}" dt="2022-08-26T16:31:09.708" v="12060" actId="478"/>
          <ac:spMkLst>
            <pc:docMk/>
            <pc:sldMk cId="3498892604" sldId="894"/>
            <ac:spMk id="7" creationId="{60BACD2C-EF7B-DCF4-B941-DAECE31C1CA2}"/>
          </ac:spMkLst>
        </pc:spChg>
        <pc:spChg chg="del">
          <ac:chgData name="Aurore COLIN" userId="2b796b35-8c2e-4666-99fd-9af50b8a1fb9" providerId="ADAL" clId="{101F65A7-CAB1-4E02-BD1A-757D25842A9A}" dt="2022-08-26T16:31:12.150" v="12061" actId="478"/>
          <ac:spMkLst>
            <pc:docMk/>
            <pc:sldMk cId="3498892604" sldId="894"/>
            <ac:spMk id="10" creationId="{70E5F751-440A-4866-BDF8-D74252B0FE15}"/>
          </ac:spMkLst>
        </pc:spChg>
        <pc:spChg chg="add del mod">
          <ac:chgData name="Aurore COLIN" userId="2b796b35-8c2e-4666-99fd-9af50b8a1fb9" providerId="ADAL" clId="{101F65A7-CAB1-4E02-BD1A-757D25842A9A}" dt="2022-08-26T16:31:51.534" v="12072" actId="478"/>
          <ac:spMkLst>
            <pc:docMk/>
            <pc:sldMk cId="3498892604" sldId="894"/>
            <ac:spMk id="11" creationId="{22F4EAC2-E4D9-158D-A9AE-6F4912F9A422}"/>
          </ac:spMkLst>
        </pc:spChg>
        <pc:spChg chg="add mod">
          <ac:chgData name="Aurore COLIN" userId="2b796b35-8c2e-4666-99fd-9af50b8a1fb9" providerId="ADAL" clId="{101F65A7-CAB1-4E02-BD1A-757D25842A9A}" dt="2022-08-26T16:31:32.064" v="12069" actId="1076"/>
          <ac:spMkLst>
            <pc:docMk/>
            <pc:sldMk cId="3498892604" sldId="894"/>
            <ac:spMk id="13" creationId="{09EA6CC9-8894-FCFA-3408-5ED651E5CFE3}"/>
          </ac:spMkLst>
        </pc:spChg>
        <pc:spChg chg="add mod">
          <ac:chgData name="Aurore COLIN" userId="2b796b35-8c2e-4666-99fd-9af50b8a1fb9" providerId="ADAL" clId="{101F65A7-CAB1-4E02-BD1A-757D25842A9A}" dt="2022-08-26T16:31:34.223" v="12070" actId="1076"/>
          <ac:spMkLst>
            <pc:docMk/>
            <pc:sldMk cId="3498892604" sldId="894"/>
            <ac:spMk id="14" creationId="{F6F0FA02-70E8-4E72-F47B-0561AAB03F1E}"/>
          </ac:spMkLst>
        </pc:spChg>
        <pc:spChg chg="del">
          <ac:chgData name="Aurore COLIN" userId="2b796b35-8c2e-4666-99fd-9af50b8a1fb9" providerId="ADAL" clId="{101F65A7-CAB1-4E02-BD1A-757D25842A9A}" dt="2022-08-26T16:31:06.867" v="12057" actId="478"/>
          <ac:spMkLst>
            <pc:docMk/>
            <pc:sldMk cId="3498892604" sldId="894"/>
            <ac:spMk id="26" creationId="{758E009E-D34B-4E99-98AF-29235A67A309}"/>
          </ac:spMkLst>
        </pc:spChg>
        <pc:graphicFrameChg chg="add del mod">
          <ac:chgData name="Aurore COLIN" userId="2b796b35-8c2e-4666-99fd-9af50b8a1fb9" providerId="ADAL" clId="{101F65A7-CAB1-4E02-BD1A-757D25842A9A}" dt="2022-08-26T16:31:55.333" v="12074" actId="478"/>
          <ac:graphicFrameMkLst>
            <pc:docMk/>
            <pc:sldMk cId="3498892604" sldId="894"/>
            <ac:graphicFrameMk id="8" creationId="{E1B6A99D-6025-51B4-6594-8142B6DE5A5B}"/>
          </ac:graphicFrameMkLst>
        </pc:graphicFrameChg>
        <pc:graphicFrameChg chg="del">
          <ac:chgData name="Aurore COLIN" userId="2b796b35-8c2e-4666-99fd-9af50b8a1fb9" providerId="ADAL" clId="{101F65A7-CAB1-4E02-BD1A-757D25842A9A}" dt="2022-08-26T16:31:07.945" v="12058" actId="478"/>
          <ac:graphicFrameMkLst>
            <pc:docMk/>
            <pc:sldMk cId="3498892604" sldId="894"/>
            <ac:graphicFrameMk id="9" creationId="{2F39A0C3-72CB-4B09-967C-973D4253023A}"/>
          </ac:graphicFrameMkLst>
        </pc:graphicFrameChg>
        <pc:graphicFrameChg chg="add del mod">
          <ac:chgData name="Aurore COLIN" userId="2b796b35-8c2e-4666-99fd-9af50b8a1fb9" providerId="ADAL" clId="{101F65A7-CAB1-4E02-BD1A-757D25842A9A}" dt="2022-08-26T16:31:54.089" v="12073" actId="478"/>
          <ac:graphicFrameMkLst>
            <pc:docMk/>
            <pc:sldMk cId="3498892604" sldId="894"/>
            <ac:graphicFrameMk id="12" creationId="{1FA3E6A6-1C9C-794D-363A-208F4B9C12FB}"/>
          </ac:graphicFrameMkLst>
        </pc:graphicFrameChg>
      </pc:sldChg>
      <pc:sldChg chg="addSp delSp modSp add del mod">
        <pc:chgData name="Aurore COLIN" userId="2b796b35-8c2e-4666-99fd-9af50b8a1fb9" providerId="ADAL" clId="{101F65A7-CAB1-4E02-BD1A-757D25842A9A}" dt="2022-08-26T16:57:59.646" v="14067" actId="47"/>
        <pc:sldMkLst>
          <pc:docMk/>
          <pc:sldMk cId="3914160839" sldId="895"/>
        </pc:sldMkLst>
        <pc:spChg chg="mod">
          <ac:chgData name="Aurore COLIN" userId="2b796b35-8c2e-4666-99fd-9af50b8a1fb9" providerId="ADAL" clId="{101F65A7-CAB1-4E02-BD1A-757D25842A9A}" dt="2022-08-26T16:39:08.837" v="12901" actId="20577"/>
          <ac:spMkLst>
            <pc:docMk/>
            <pc:sldMk cId="3914160839" sldId="895"/>
            <ac:spMk id="5" creationId="{AB887CC6-5FF2-582B-58FB-41C8B9FB619E}"/>
          </ac:spMkLst>
        </pc:spChg>
        <pc:spChg chg="add del mod">
          <ac:chgData name="Aurore COLIN" userId="2b796b35-8c2e-4666-99fd-9af50b8a1fb9" providerId="ADAL" clId="{101F65A7-CAB1-4E02-BD1A-757D25842A9A}" dt="2022-08-26T16:35:12.421" v="12333" actId="478"/>
          <ac:spMkLst>
            <pc:docMk/>
            <pc:sldMk cId="3914160839" sldId="895"/>
            <ac:spMk id="6" creationId="{83B3C8C0-B9AB-6127-06DA-2DEE6407E46A}"/>
          </ac:spMkLst>
        </pc:spChg>
        <pc:spChg chg="del mod">
          <ac:chgData name="Aurore COLIN" userId="2b796b35-8c2e-4666-99fd-9af50b8a1fb9" providerId="ADAL" clId="{101F65A7-CAB1-4E02-BD1A-757D25842A9A}" dt="2022-08-26T16:35:16.557" v="12336" actId="478"/>
          <ac:spMkLst>
            <pc:docMk/>
            <pc:sldMk cId="3914160839" sldId="895"/>
            <ac:spMk id="8" creationId="{B72C5BE3-AA54-446A-8B30-1A1114923346}"/>
          </ac:spMkLst>
        </pc:spChg>
        <pc:spChg chg="add del mod">
          <ac:chgData name="Aurore COLIN" userId="2b796b35-8c2e-4666-99fd-9af50b8a1fb9" providerId="ADAL" clId="{101F65A7-CAB1-4E02-BD1A-757D25842A9A}" dt="2022-08-26T16:35:10.130" v="12332" actId="478"/>
          <ac:spMkLst>
            <pc:docMk/>
            <pc:sldMk cId="3914160839" sldId="895"/>
            <ac:spMk id="9" creationId="{6348498B-8C95-A5BF-1805-5989DAFBA55B}"/>
          </ac:spMkLst>
        </pc:spChg>
        <pc:spChg chg="del mod">
          <ac:chgData name="Aurore COLIN" userId="2b796b35-8c2e-4666-99fd-9af50b8a1fb9" providerId="ADAL" clId="{101F65A7-CAB1-4E02-BD1A-757D25842A9A}" dt="2022-08-26T16:38:39.789" v="12785" actId="478"/>
          <ac:spMkLst>
            <pc:docMk/>
            <pc:sldMk cId="3914160839" sldId="895"/>
            <ac:spMk id="10" creationId="{A0FBDF5B-4853-4E01-B7C1-CF6B22277E4C}"/>
          </ac:spMkLst>
        </pc:spChg>
        <pc:spChg chg="mod">
          <ac:chgData name="Aurore COLIN" userId="2b796b35-8c2e-4666-99fd-9af50b8a1fb9" providerId="ADAL" clId="{101F65A7-CAB1-4E02-BD1A-757D25842A9A}" dt="2022-08-26T16:43:17.907" v="13586" actId="20577"/>
          <ac:spMkLst>
            <pc:docMk/>
            <pc:sldMk cId="3914160839" sldId="895"/>
            <ac:spMk id="21" creationId="{85092BB8-FA9D-47D6-A945-8C87AB0C2141}"/>
          </ac:spMkLst>
        </pc:spChg>
        <pc:spChg chg="del">
          <ac:chgData name="Aurore COLIN" userId="2b796b35-8c2e-4666-99fd-9af50b8a1fb9" providerId="ADAL" clId="{101F65A7-CAB1-4E02-BD1A-757D25842A9A}" dt="2022-08-26T16:35:14.383" v="12334" actId="478"/>
          <ac:spMkLst>
            <pc:docMk/>
            <pc:sldMk cId="3914160839" sldId="895"/>
            <ac:spMk id="23" creationId="{FB19881F-4E4A-4DF9-B30A-735E8A334A66}"/>
          </ac:spMkLst>
        </pc:spChg>
        <pc:graphicFrameChg chg="del">
          <ac:chgData name="Aurore COLIN" userId="2b796b35-8c2e-4666-99fd-9af50b8a1fb9" providerId="ADAL" clId="{101F65A7-CAB1-4E02-BD1A-757D25842A9A}" dt="2022-08-26T16:35:08.272" v="12330" actId="478"/>
          <ac:graphicFrameMkLst>
            <pc:docMk/>
            <pc:sldMk cId="3914160839" sldId="895"/>
            <ac:graphicFrameMk id="19" creationId="{DB57A3A9-AC27-4E51-865E-FDDB981794EF}"/>
          </ac:graphicFrameMkLst>
        </pc:graphicFrameChg>
        <pc:graphicFrameChg chg="del">
          <ac:chgData name="Aurore COLIN" userId="2b796b35-8c2e-4666-99fd-9af50b8a1fb9" providerId="ADAL" clId="{101F65A7-CAB1-4E02-BD1A-757D25842A9A}" dt="2022-08-26T16:35:09.487" v="12331" actId="478"/>
          <ac:graphicFrameMkLst>
            <pc:docMk/>
            <pc:sldMk cId="3914160839" sldId="895"/>
            <ac:graphicFrameMk id="22" creationId="{84295FBD-65A5-4C5E-831A-1A360C36C3EF}"/>
          </ac:graphicFrameMkLst>
        </pc:graphicFrameChg>
        <pc:cxnChg chg="del">
          <ac:chgData name="Aurore COLIN" userId="2b796b35-8c2e-4666-99fd-9af50b8a1fb9" providerId="ADAL" clId="{101F65A7-CAB1-4E02-BD1A-757D25842A9A}" dt="2022-08-26T16:35:17.101" v="12337" actId="478"/>
          <ac:cxnSpMkLst>
            <pc:docMk/>
            <pc:sldMk cId="3914160839" sldId="895"/>
            <ac:cxnSpMk id="4" creationId="{1A139AAC-B2E8-440B-B5A0-D57E9ADA2F52}"/>
          </ac:cxnSpMkLst>
        </pc:cxnChg>
      </pc:sldChg>
      <pc:sldChg chg="modSp add mod">
        <pc:chgData name="Aurore COLIN" userId="2b796b35-8c2e-4666-99fd-9af50b8a1fb9" providerId="ADAL" clId="{101F65A7-CAB1-4E02-BD1A-757D25842A9A}" dt="2022-09-09T15:18:33.769" v="49295"/>
        <pc:sldMkLst>
          <pc:docMk/>
          <pc:sldMk cId="818256613" sldId="896"/>
        </pc:sldMkLst>
        <pc:spChg chg="mod">
          <ac:chgData name="Aurore COLIN" userId="2b796b35-8c2e-4666-99fd-9af50b8a1fb9" providerId="ADAL" clId="{101F65A7-CAB1-4E02-BD1A-757D25842A9A}" dt="2022-09-09T15:18:33.769" v="49295"/>
          <ac:spMkLst>
            <pc:docMk/>
            <pc:sldMk cId="818256613" sldId="896"/>
            <ac:spMk id="3" creationId="{FF666C14-6FE1-47D0-BF83-4B7B0C0C3DE0}"/>
          </ac:spMkLst>
        </pc:spChg>
        <pc:spChg chg="mod">
          <ac:chgData name="Aurore COLIN" userId="2b796b35-8c2e-4666-99fd-9af50b8a1fb9" providerId="ADAL" clId="{101F65A7-CAB1-4E02-BD1A-757D25842A9A}" dt="2022-08-26T17:39:37.793" v="15258" actId="20577"/>
          <ac:spMkLst>
            <pc:docMk/>
            <pc:sldMk cId="818256613" sldId="896"/>
            <ac:spMk id="5" creationId="{AB887CC6-5FF2-582B-58FB-41C8B9FB619E}"/>
          </ac:spMkLst>
        </pc:spChg>
        <pc:spChg chg="mod">
          <ac:chgData name="Aurore COLIN" userId="2b796b35-8c2e-4666-99fd-9af50b8a1fb9" providerId="ADAL" clId="{101F65A7-CAB1-4E02-BD1A-757D25842A9A}" dt="2022-08-26T17:39:44.319" v="15260" actId="1076"/>
          <ac:spMkLst>
            <pc:docMk/>
            <pc:sldMk cId="818256613" sldId="896"/>
            <ac:spMk id="21" creationId="{85092BB8-FA9D-47D6-A945-8C87AB0C2141}"/>
          </ac:spMkLst>
        </pc:spChg>
      </pc:sldChg>
      <pc:sldChg chg="modSp add mod ord">
        <pc:chgData name="Aurore COLIN" userId="2b796b35-8c2e-4666-99fd-9af50b8a1fb9" providerId="ADAL" clId="{101F65A7-CAB1-4E02-BD1A-757D25842A9A}" dt="2022-09-09T17:12:45.276" v="52131" actId="20577"/>
        <pc:sldMkLst>
          <pc:docMk/>
          <pc:sldMk cId="1972583928" sldId="897"/>
        </pc:sldMkLst>
        <pc:spChg chg="mod">
          <ac:chgData name="Aurore COLIN" userId="2b796b35-8c2e-4666-99fd-9af50b8a1fb9" providerId="ADAL" clId="{101F65A7-CAB1-4E02-BD1A-757D25842A9A}" dt="2022-09-09T15:18:37.249" v="49296"/>
          <ac:spMkLst>
            <pc:docMk/>
            <pc:sldMk cId="1972583928" sldId="897"/>
            <ac:spMk id="3" creationId="{FF666C14-6FE1-47D0-BF83-4B7B0C0C3DE0}"/>
          </ac:spMkLst>
        </pc:spChg>
        <pc:spChg chg="mod">
          <ac:chgData name="Aurore COLIN" userId="2b796b35-8c2e-4666-99fd-9af50b8a1fb9" providerId="ADAL" clId="{101F65A7-CAB1-4E02-BD1A-757D25842A9A}" dt="2022-08-26T17:40:34.347" v="15277" actId="20577"/>
          <ac:spMkLst>
            <pc:docMk/>
            <pc:sldMk cId="1972583928" sldId="897"/>
            <ac:spMk id="5" creationId="{AB887CC6-5FF2-582B-58FB-41C8B9FB619E}"/>
          </ac:spMkLst>
        </pc:spChg>
        <pc:spChg chg="mod">
          <ac:chgData name="Aurore COLIN" userId="2b796b35-8c2e-4666-99fd-9af50b8a1fb9" providerId="ADAL" clId="{101F65A7-CAB1-4E02-BD1A-757D25842A9A}" dt="2022-09-09T17:12:45.276" v="52131" actId="20577"/>
          <ac:spMkLst>
            <pc:docMk/>
            <pc:sldMk cId="1972583928" sldId="897"/>
            <ac:spMk id="21" creationId="{85092BB8-FA9D-47D6-A945-8C87AB0C2141}"/>
          </ac:spMkLst>
        </pc:spChg>
      </pc:sldChg>
      <pc:sldChg chg="addSp delSp modSp add mod">
        <pc:chgData name="Aurore COLIN" userId="2b796b35-8c2e-4666-99fd-9af50b8a1fb9" providerId="ADAL" clId="{101F65A7-CAB1-4E02-BD1A-757D25842A9A}" dt="2022-09-09T15:18:21.231" v="49293"/>
        <pc:sldMkLst>
          <pc:docMk/>
          <pc:sldMk cId="3384701652" sldId="898"/>
        </pc:sldMkLst>
        <pc:spChg chg="mod">
          <ac:chgData name="Aurore COLIN" userId="2b796b35-8c2e-4666-99fd-9af50b8a1fb9" providerId="ADAL" clId="{101F65A7-CAB1-4E02-BD1A-757D25842A9A}" dt="2022-09-09T15:18:21.231" v="49293"/>
          <ac:spMkLst>
            <pc:docMk/>
            <pc:sldMk cId="3384701652" sldId="898"/>
            <ac:spMk id="3" creationId="{FF666C14-6FE1-47D0-BF83-4B7B0C0C3DE0}"/>
          </ac:spMkLst>
        </pc:spChg>
        <pc:spChg chg="mod">
          <ac:chgData name="Aurore COLIN" userId="2b796b35-8c2e-4666-99fd-9af50b8a1fb9" providerId="ADAL" clId="{101F65A7-CAB1-4E02-BD1A-757D25842A9A}" dt="2022-08-26T17:40:44.669" v="15296" actId="20577"/>
          <ac:spMkLst>
            <pc:docMk/>
            <pc:sldMk cId="3384701652" sldId="898"/>
            <ac:spMk id="5" creationId="{AB887CC6-5FF2-582B-58FB-41C8B9FB619E}"/>
          </ac:spMkLst>
        </pc:spChg>
        <pc:spChg chg="del">
          <ac:chgData name="Aurore COLIN" userId="2b796b35-8c2e-4666-99fd-9af50b8a1fb9" providerId="ADAL" clId="{101F65A7-CAB1-4E02-BD1A-757D25842A9A}" dt="2022-08-26T17:06:12.350" v="14382" actId="478"/>
          <ac:spMkLst>
            <pc:docMk/>
            <pc:sldMk cId="3384701652" sldId="898"/>
            <ac:spMk id="6" creationId="{FA32F68F-73FF-8892-58C6-1B3E516AD8ED}"/>
          </ac:spMkLst>
        </pc:spChg>
        <pc:spChg chg="del">
          <ac:chgData name="Aurore COLIN" userId="2b796b35-8c2e-4666-99fd-9af50b8a1fb9" providerId="ADAL" clId="{101F65A7-CAB1-4E02-BD1A-757D25842A9A}" dt="2022-08-26T17:06:16.793" v="14384" actId="478"/>
          <ac:spMkLst>
            <pc:docMk/>
            <pc:sldMk cId="3384701652" sldId="898"/>
            <ac:spMk id="7" creationId="{0A571E79-C979-35E1-53BC-084C217A31A1}"/>
          </ac:spMkLst>
        </pc:spChg>
        <pc:spChg chg="del mod">
          <ac:chgData name="Aurore COLIN" userId="2b796b35-8c2e-4666-99fd-9af50b8a1fb9" providerId="ADAL" clId="{101F65A7-CAB1-4E02-BD1A-757D25842A9A}" dt="2022-08-26T17:06:22.879" v="14389" actId="478"/>
          <ac:spMkLst>
            <pc:docMk/>
            <pc:sldMk cId="3384701652" sldId="898"/>
            <ac:spMk id="8" creationId="{B72C5BE3-AA54-446A-8B30-1A1114923346}"/>
          </ac:spMkLst>
        </pc:spChg>
        <pc:spChg chg="add del mod">
          <ac:chgData name="Aurore COLIN" userId="2b796b35-8c2e-4666-99fd-9af50b8a1fb9" providerId="ADAL" clId="{101F65A7-CAB1-4E02-BD1A-757D25842A9A}" dt="2022-08-26T17:06:11.769" v="14381" actId="478"/>
          <ac:spMkLst>
            <pc:docMk/>
            <pc:sldMk cId="3384701652" sldId="898"/>
            <ac:spMk id="9" creationId="{D668BCD8-51A2-EEA3-52E1-986F22BF5B97}"/>
          </ac:spMkLst>
        </pc:spChg>
        <pc:spChg chg="add del mod">
          <ac:chgData name="Aurore COLIN" userId="2b796b35-8c2e-4666-99fd-9af50b8a1fb9" providerId="ADAL" clId="{101F65A7-CAB1-4E02-BD1A-757D25842A9A}" dt="2022-08-26T17:06:18.173" v="14385" actId="478"/>
          <ac:spMkLst>
            <pc:docMk/>
            <pc:sldMk cId="3384701652" sldId="898"/>
            <ac:spMk id="11" creationId="{052831EB-4957-AB01-9CEE-E4491791DA0E}"/>
          </ac:spMkLst>
        </pc:spChg>
        <pc:spChg chg="mod">
          <ac:chgData name="Aurore COLIN" userId="2b796b35-8c2e-4666-99fd-9af50b8a1fb9" providerId="ADAL" clId="{101F65A7-CAB1-4E02-BD1A-757D25842A9A}" dt="2022-08-26T17:35:48.438" v="15160" actId="20577"/>
          <ac:spMkLst>
            <pc:docMk/>
            <pc:sldMk cId="3384701652" sldId="898"/>
            <ac:spMk id="21" creationId="{85092BB8-FA9D-47D6-A945-8C87AB0C2141}"/>
          </ac:spMkLst>
        </pc:spChg>
        <pc:spChg chg="del">
          <ac:chgData name="Aurore COLIN" userId="2b796b35-8c2e-4666-99fd-9af50b8a1fb9" providerId="ADAL" clId="{101F65A7-CAB1-4E02-BD1A-757D25842A9A}" dt="2022-08-26T17:06:19.452" v="14386" actId="478"/>
          <ac:spMkLst>
            <pc:docMk/>
            <pc:sldMk cId="3384701652" sldId="898"/>
            <ac:spMk id="23" creationId="{FB19881F-4E4A-4DF9-B30A-735E8A334A66}"/>
          </ac:spMkLst>
        </pc:spChg>
        <pc:graphicFrameChg chg="del">
          <ac:chgData name="Aurore COLIN" userId="2b796b35-8c2e-4666-99fd-9af50b8a1fb9" providerId="ADAL" clId="{101F65A7-CAB1-4E02-BD1A-757D25842A9A}" dt="2022-08-26T17:06:10.072" v="14380" actId="478"/>
          <ac:graphicFrameMkLst>
            <pc:docMk/>
            <pc:sldMk cId="3384701652" sldId="898"/>
            <ac:graphicFrameMk id="19" creationId="{DB57A3A9-AC27-4E51-865E-FDDB981794EF}"/>
          </ac:graphicFrameMkLst>
        </pc:graphicFrameChg>
        <pc:graphicFrameChg chg="del">
          <ac:chgData name="Aurore COLIN" userId="2b796b35-8c2e-4666-99fd-9af50b8a1fb9" providerId="ADAL" clId="{101F65A7-CAB1-4E02-BD1A-757D25842A9A}" dt="2022-08-26T17:06:13.764" v="14383" actId="478"/>
          <ac:graphicFrameMkLst>
            <pc:docMk/>
            <pc:sldMk cId="3384701652" sldId="898"/>
            <ac:graphicFrameMk id="22" creationId="{84295FBD-65A5-4C5E-831A-1A360C36C3EF}"/>
          </ac:graphicFrameMkLst>
        </pc:graphicFrameChg>
        <pc:cxnChg chg="del">
          <ac:chgData name="Aurore COLIN" userId="2b796b35-8c2e-4666-99fd-9af50b8a1fb9" providerId="ADAL" clId="{101F65A7-CAB1-4E02-BD1A-757D25842A9A}" dt="2022-08-26T17:06:23.736" v="14390" actId="478"/>
          <ac:cxnSpMkLst>
            <pc:docMk/>
            <pc:sldMk cId="3384701652" sldId="898"/>
            <ac:cxnSpMk id="4" creationId="{1A139AAC-B2E8-440B-B5A0-D57E9ADA2F52}"/>
          </ac:cxnSpMkLst>
        </pc:cxnChg>
      </pc:sldChg>
      <pc:sldChg chg="add del">
        <pc:chgData name="Aurore COLIN" userId="2b796b35-8c2e-4666-99fd-9af50b8a1fb9" providerId="ADAL" clId="{101F65A7-CAB1-4E02-BD1A-757D25842A9A}" dt="2022-08-27T13:55:54.208" v="18414" actId="47"/>
        <pc:sldMkLst>
          <pc:docMk/>
          <pc:sldMk cId="1630428502" sldId="899"/>
        </pc:sldMkLst>
      </pc:sldChg>
      <pc:sldChg chg="add del">
        <pc:chgData name="Aurore COLIN" userId="2b796b35-8c2e-4666-99fd-9af50b8a1fb9" providerId="ADAL" clId="{101F65A7-CAB1-4E02-BD1A-757D25842A9A}" dt="2022-08-26T17:32:08.484" v="15071" actId="47"/>
        <pc:sldMkLst>
          <pc:docMk/>
          <pc:sldMk cId="3582549123" sldId="899"/>
        </pc:sldMkLst>
      </pc:sldChg>
      <pc:sldChg chg="addSp delSp modSp add del mod">
        <pc:chgData name="Aurore COLIN" userId="2b796b35-8c2e-4666-99fd-9af50b8a1fb9" providerId="ADAL" clId="{101F65A7-CAB1-4E02-BD1A-757D25842A9A}" dt="2022-08-27T13:48:16.006" v="18337" actId="47"/>
        <pc:sldMkLst>
          <pc:docMk/>
          <pc:sldMk cId="2357802027" sldId="900"/>
        </pc:sldMkLst>
        <pc:spChg chg="add del mod">
          <ac:chgData name="Aurore COLIN" userId="2b796b35-8c2e-4666-99fd-9af50b8a1fb9" providerId="ADAL" clId="{101F65A7-CAB1-4E02-BD1A-757D25842A9A}" dt="2022-08-27T13:46:12.114" v="18299" actId="478"/>
          <ac:spMkLst>
            <pc:docMk/>
            <pc:sldMk cId="2357802027" sldId="900"/>
            <ac:spMk id="2" creationId="{DBCC335B-8B1F-D233-863B-72992AB7822C}"/>
          </ac:spMkLst>
        </pc:spChg>
        <pc:spChg chg="del mod">
          <ac:chgData name="Aurore COLIN" userId="2b796b35-8c2e-4666-99fd-9af50b8a1fb9" providerId="ADAL" clId="{101F65A7-CAB1-4E02-BD1A-757D25842A9A}" dt="2022-08-27T13:28:47.207" v="17028" actId="478"/>
          <ac:spMkLst>
            <pc:docMk/>
            <pc:sldMk cId="2357802027" sldId="900"/>
            <ac:spMk id="4" creationId="{43892C1B-FF33-C38D-E53F-0282F8131781}"/>
          </ac:spMkLst>
        </pc:spChg>
        <pc:spChg chg="mod">
          <ac:chgData name="Aurore COLIN" userId="2b796b35-8c2e-4666-99fd-9af50b8a1fb9" providerId="ADAL" clId="{101F65A7-CAB1-4E02-BD1A-757D25842A9A}" dt="2022-08-27T13:48:11.030" v="18332" actId="6549"/>
          <ac:spMkLst>
            <pc:docMk/>
            <pc:sldMk cId="2357802027" sldId="900"/>
            <ac:spMk id="8" creationId="{0791DA38-C647-EDBF-1629-0639281F9B10}"/>
          </ac:spMkLst>
        </pc:spChg>
        <pc:graphicFrameChg chg="del mod modGraphic">
          <ac:chgData name="Aurore COLIN" userId="2b796b35-8c2e-4666-99fd-9af50b8a1fb9" providerId="ADAL" clId="{101F65A7-CAB1-4E02-BD1A-757D25842A9A}" dt="2022-08-27T13:48:10.127" v="18331" actId="478"/>
          <ac:graphicFrameMkLst>
            <pc:docMk/>
            <pc:sldMk cId="2357802027" sldId="900"/>
            <ac:graphicFrameMk id="7" creationId="{A03F0BC4-F38E-740D-7EB0-260BE63A06E7}"/>
          </ac:graphicFrameMkLst>
        </pc:graphicFrameChg>
      </pc:sldChg>
      <pc:sldChg chg="addSp delSp modSp add mod ord">
        <pc:chgData name="Aurore COLIN" userId="2b796b35-8c2e-4666-99fd-9af50b8a1fb9" providerId="ADAL" clId="{101F65A7-CAB1-4E02-BD1A-757D25842A9A}" dt="2022-08-27T20:46:29.279" v="27653" actId="20577"/>
        <pc:sldMkLst>
          <pc:docMk/>
          <pc:sldMk cId="533130860" sldId="901"/>
        </pc:sldMkLst>
        <pc:spChg chg="add del mod">
          <ac:chgData name="Aurore COLIN" userId="2b796b35-8c2e-4666-99fd-9af50b8a1fb9" providerId="ADAL" clId="{101F65A7-CAB1-4E02-BD1A-757D25842A9A}" dt="2022-08-27T13:52:47.468" v="18382" actId="478"/>
          <ac:spMkLst>
            <pc:docMk/>
            <pc:sldMk cId="533130860" sldId="901"/>
            <ac:spMk id="2" creationId="{1EEAA5D5-888D-2A36-FF8E-5208DB711D7D}"/>
          </ac:spMkLst>
        </pc:spChg>
        <pc:spChg chg="mod">
          <ac:chgData name="Aurore COLIN" userId="2b796b35-8c2e-4666-99fd-9af50b8a1fb9" providerId="ADAL" clId="{101F65A7-CAB1-4E02-BD1A-757D25842A9A}" dt="2022-08-27T13:52:28.331" v="18378" actId="1076"/>
          <ac:spMkLst>
            <pc:docMk/>
            <pc:sldMk cId="533130860" sldId="901"/>
            <ac:spMk id="3" creationId="{0A9D28C2-8C92-1D47-4822-BF8247CAB6ED}"/>
          </ac:spMkLst>
        </pc:spChg>
        <pc:spChg chg="mod">
          <ac:chgData name="Aurore COLIN" userId="2b796b35-8c2e-4666-99fd-9af50b8a1fb9" providerId="ADAL" clId="{101F65A7-CAB1-4E02-BD1A-757D25842A9A}" dt="2022-08-27T13:57:37.619" v="18435" actId="20577"/>
          <ac:spMkLst>
            <pc:docMk/>
            <pc:sldMk cId="533130860" sldId="901"/>
            <ac:spMk id="4" creationId="{43892C1B-FF33-C38D-E53F-0282F8131781}"/>
          </ac:spMkLst>
        </pc:spChg>
        <pc:spChg chg="mod">
          <ac:chgData name="Aurore COLIN" userId="2b796b35-8c2e-4666-99fd-9af50b8a1fb9" providerId="ADAL" clId="{101F65A7-CAB1-4E02-BD1A-757D25842A9A}" dt="2022-08-27T20:46:29.279" v="27653" actId="20577"/>
          <ac:spMkLst>
            <pc:docMk/>
            <pc:sldMk cId="533130860" sldId="901"/>
            <ac:spMk id="5" creationId="{1D57A821-0B2D-025F-2CFA-46B9FC818B4A}"/>
          </ac:spMkLst>
        </pc:spChg>
        <pc:spChg chg="add mod">
          <ac:chgData name="Aurore COLIN" userId="2b796b35-8c2e-4666-99fd-9af50b8a1fb9" providerId="ADAL" clId="{101F65A7-CAB1-4E02-BD1A-757D25842A9A}" dt="2022-08-27T13:55:17.603" v="18413" actId="1076"/>
          <ac:spMkLst>
            <pc:docMk/>
            <pc:sldMk cId="533130860" sldId="901"/>
            <ac:spMk id="8" creationId="{B568BD8D-736A-CB30-BE74-CC6B647DA3B4}"/>
          </ac:spMkLst>
        </pc:spChg>
        <pc:graphicFrameChg chg="add mod">
          <ac:chgData name="Aurore COLIN" userId="2b796b35-8c2e-4666-99fd-9af50b8a1fb9" providerId="ADAL" clId="{101F65A7-CAB1-4E02-BD1A-757D25842A9A}" dt="2022-08-27T13:55:10.283" v="18410" actId="14100"/>
          <ac:graphicFrameMkLst>
            <pc:docMk/>
            <pc:sldMk cId="533130860" sldId="901"/>
            <ac:graphicFrameMk id="7" creationId="{5F8F1FA5-AAE3-7F53-1AAC-F406F1D1BC20}"/>
          </ac:graphicFrameMkLst>
        </pc:graphicFrameChg>
        <pc:graphicFrameChg chg="add mod">
          <ac:chgData name="Aurore COLIN" userId="2b796b35-8c2e-4666-99fd-9af50b8a1fb9" providerId="ADAL" clId="{101F65A7-CAB1-4E02-BD1A-757D25842A9A}" dt="2022-08-27T13:55:12.395" v="18411" actId="14100"/>
          <ac:graphicFrameMkLst>
            <pc:docMk/>
            <pc:sldMk cId="533130860" sldId="901"/>
            <ac:graphicFrameMk id="9" creationId="{EB6A604C-A71B-0749-3D3A-3F41F35AB9A0}"/>
          </ac:graphicFrameMkLst>
        </pc:graphicFrameChg>
      </pc:sldChg>
      <pc:sldChg chg="addSp delSp modSp add mod">
        <pc:chgData name="Aurore COLIN" userId="2b796b35-8c2e-4666-99fd-9af50b8a1fb9" providerId="ADAL" clId="{101F65A7-CAB1-4E02-BD1A-757D25842A9A}" dt="2022-08-27T14:13:19.609" v="18943" actId="20577"/>
        <pc:sldMkLst>
          <pc:docMk/>
          <pc:sldMk cId="4122864822" sldId="902"/>
        </pc:sldMkLst>
        <pc:spChg chg="del">
          <ac:chgData name="Aurore COLIN" userId="2b796b35-8c2e-4666-99fd-9af50b8a1fb9" providerId="ADAL" clId="{101F65A7-CAB1-4E02-BD1A-757D25842A9A}" dt="2022-08-27T14:06:34.716" v="18763" actId="478"/>
          <ac:spMkLst>
            <pc:docMk/>
            <pc:sldMk cId="4122864822" sldId="902"/>
            <ac:spMk id="2" creationId="{B9F936DA-100B-B217-1444-21CA5E4008DF}"/>
          </ac:spMkLst>
        </pc:spChg>
        <pc:spChg chg="mod">
          <ac:chgData name="Aurore COLIN" userId="2b796b35-8c2e-4666-99fd-9af50b8a1fb9" providerId="ADAL" clId="{101F65A7-CAB1-4E02-BD1A-757D25842A9A}" dt="2022-08-27T14:02:25.846" v="18475" actId="20577"/>
          <ac:spMkLst>
            <pc:docMk/>
            <pc:sldMk cId="4122864822" sldId="902"/>
            <ac:spMk id="3" creationId="{FF666C14-6FE1-47D0-BF83-4B7B0C0C3DE0}"/>
          </ac:spMkLst>
        </pc:spChg>
        <pc:spChg chg="add mod">
          <ac:chgData name="Aurore COLIN" userId="2b796b35-8c2e-4666-99fd-9af50b8a1fb9" providerId="ADAL" clId="{101F65A7-CAB1-4E02-BD1A-757D25842A9A}" dt="2022-08-27T14:11:23.683" v="18882" actId="1076"/>
          <ac:spMkLst>
            <pc:docMk/>
            <pc:sldMk cId="4122864822" sldId="902"/>
            <ac:spMk id="5" creationId="{08DD9411-738E-B5E0-5938-3A05BAF598DD}"/>
          </ac:spMkLst>
        </pc:spChg>
        <pc:spChg chg="mod">
          <ac:chgData name="Aurore COLIN" userId="2b796b35-8c2e-4666-99fd-9af50b8a1fb9" providerId="ADAL" clId="{101F65A7-CAB1-4E02-BD1A-757D25842A9A}" dt="2022-08-27T14:02:58.239" v="18502" actId="20577"/>
          <ac:spMkLst>
            <pc:docMk/>
            <pc:sldMk cId="4122864822" sldId="902"/>
            <ac:spMk id="6" creationId="{EBFE4554-ABDB-9B7A-4108-8ACEDD8F3CD0}"/>
          </ac:spMkLst>
        </pc:spChg>
        <pc:spChg chg="add mod">
          <ac:chgData name="Aurore COLIN" userId="2b796b35-8c2e-4666-99fd-9af50b8a1fb9" providerId="ADAL" clId="{101F65A7-CAB1-4E02-BD1A-757D25842A9A}" dt="2022-08-27T14:11:20.137" v="18881" actId="1076"/>
          <ac:spMkLst>
            <pc:docMk/>
            <pc:sldMk cId="4122864822" sldId="902"/>
            <ac:spMk id="7" creationId="{241195CE-0EAA-2D57-1567-6064FB525B5F}"/>
          </ac:spMkLst>
        </pc:spChg>
        <pc:spChg chg="del">
          <ac:chgData name="Aurore COLIN" userId="2b796b35-8c2e-4666-99fd-9af50b8a1fb9" providerId="ADAL" clId="{101F65A7-CAB1-4E02-BD1A-757D25842A9A}" dt="2022-08-27T14:04:24.871" v="18581" actId="478"/>
          <ac:spMkLst>
            <pc:docMk/>
            <pc:sldMk cId="4122864822" sldId="902"/>
            <ac:spMk id="9" creationId="{B04ADDEC-E748-6B6C-B40B-BD7F72FE99AD}"/>
          </ac:spMkLst>
        </pc:spChg>
        <pc:spChg chg="del">
          <ac:chgData name="Aurore COLIN" userId="2b796b35-8c2e-4666-99fd-9af50b8a1fb9" providerId="ADAL" clId="{101F65A7-CAB1-4E02-BD1A-757D25842A9A}" dt="2022-08-27T14:04:51.284" v="18592" actId="478"/>
          <ac:spMkLst>
            <pc:docMk/>
            <pc:sldMk cId="4122864822" sldId="902"/>
            <ac:spMk id="10" creationId="{7D6A6D20-AE7E-A471-E766-07A46A205FE8}"/>
          </ac:spMkLst>
        </pc:spChg>
        <pc:spChg chg="mod">
          <ac:chgData name="Aurore COLIN" userId="2b796b35-8c2e-4666-99fd-9af50b8a1fb9" providerId="ADAL" clId="{101F65A7-CAB1-4E02-BD1A-757D25842A9A}" dt="2022-08-27T14:13:19.609" v="18943" actId="20577"/>
          <ac:spMkLst>
            <pc:docMk/>
            <pc:sldMk cId="4122864822" sldId="902"/>
            <ac:spMk id="11" creationId="{30099915-AD28-4333-9A8B-FF77CD9C6B17}"/>
          </ac:spMkLst>
        </pc:spChg>
        <pc:spChg chg="del">
          <ac:chgData name="Aurore COLIN" userId="2b796b35-8c2e-4666-99fd-9af50b8a1fb9" providerId="ADAL" clId="{101F65A7-CAB1-4E02-BD1A-757D25842A9A}" dt="2022-08-27T14:04:26.045" v="18582" actId="478"/>
          <ac:spMkLst>
            <pc:docMk/>
            <pc:sldMk cId="4122864822" sldId="902"/>
            <ac:spMk id="15" creationId="{771C7008-7A4F-94A5-1C78-4FE726FA5EB7}"/>
          </ac:spMkLst>
        </pc:spChg>
        <pc:graphicFrameChg chg="add mod modGraphic">
          <ac:chgData name="Aurore COLIN" userId="2b796b35-8c2e-4666-99fd-9af50b8a1fb9" providerId="ADAL" clId="{101F65A7-CAB1-4E02-BD1A-757D25842A9A}" dt="2022-08-27T14:11:25.961" v="18883" actId="1076"/>
          <ac:graphicFrameMkLst>
            <pc:docMk/>
            <pc:sldMk cId="4122864822" sldId="902"/>
            <ac:graphicFrameMk id="4" creationId="{382F1B2B-A356-57E2-80A7-25AC6C021130}"/>
          </ac:graphicFrameMkLst>
        </pc:graphicFrameChg>
        <pc:graphicFrameChg chg="del">
          <ac:chgData name="Aurore COLIN" userId="2b796b35-8c2e-4666-99fd-9af50b8a1fb9" providerId="ADAL" clId="{101F65A7-CAB1-4E02-BD1A-757D25842A9A}" dt="2022-08-27T14:04:23.357" v="18580" actId="478"/>
          <ac:graphicFrameMkLst>
            <pc:docMk/>
            <pc:sldMk cId="4122864822" sldId="902"/>
            <ac:graphicFrameMk id="14" creationId="{AE42A641-6958-94B8-F6B6-3E753D59F3AF}"/>
          </ac:graphicFrameMkLst>
        </pc:graphicFrameChg>
      </pc:sldChg>
      <pc:sldChg chg="addSp delSp modSp add mod ord modNotesTx">
        <pc:chgData name="Aurore COLIN" userId="2b796b35-8c2e-4666-99fd-9af50b8a1fb9" providerId="ADAL" clId="{101F65A7-CAB1-4E02-BD1A-757D25842A9A}" dt="2022-09-09T17:14:38.565" v="52149" actId="20577"/>
        <pc:sldMkLst>
          <pc:docMk/>
          <pc:sldMk cId="2471236604" sldId="903"/>
        </pc:sldMkLst>
        <pc:spChg chg="mod">
          <ac:chgData name="Aurore COLIN" userId="2b796b35-8c2e-4666-99fd-9af50b8a1fb9" providerId="ADAL" clId="{101F65A7-CAB1-4E02-BD1A-757D25842A9A}" dt="2022-09-09T17:14:38.565" v="52149" actId="20577"/>
          <ac:spMkLst>
            <pc:docMk/>
            <pc:sldMk cId="2471236604" sldId="903"/>
            <ac:spMk id="2" creationId="{D7C87E15-96E0-1AB1-4FF7-062301166698}"/>
          </ac:spMkLst>
        </pc:spChg>
        <pc:spChg chg="del">
          <ac:chgData name="Aurore COLIN" userId="2b796b35-8c2e-4666-99fd-9af50b8a1fb9" providerId="ADAL" clId="{101F65A7-CAB1-4E02-BD1A-757D25842A9A}" dt="2022-08-27T14:34:18.683" v="19008" actId="478"/>
          <ac:spMkLst>
            <pc:docMk/>
            <pc:sldMk cId="2471236604" sldId="903"/>
            <ac:spMk id="3" creationId="{2A12CD84-E7C1-8366-CF87-9832EFCB32A0}"/>
          </ac:spMkLst>
        </pc:spChg>
        <pc:spChg chg="add del mod">
          <ac:chgData name="Aurore COLIN" userId="2b796b35-8c2e-4666-99fd-9af50b8a1fb9" providerId="ADAL" clId="{101F65A7-CAB1-4E02-BD1A-757D25842A9A}" dt="2022-08-27T15:22:31.872" v="19319" actId="478"/>
          <ac:spMkLst>
            <pc:docMk/>
            <pc:sldMk cId="2471236604" sldId="903"/>
            <ac:spMk id="4" creationId="{2FFD441A-2E43-3F0B-10ED-6D4994525DFC}"/>
          </ac:spMkLst>
        </pc:spChg>
        <pc:spChg chg="mod">
          <ac:chgData name="Aurore COLIN" userId="2b796b35-8c2e-4666-99fd-9af50b8a1fb9" providerId="ADAL" clId="{101F65A7-CAB1-4E02-BD1A-757D25842A9A}" dt="2022-09-09T15:18:01.184" v="49287"/>
          <ac:spMkLst>
            <pc:docMk/>
            <pc:sldMk cId="2471236604" sldId="903"/>
            <ac:spMk id="5" creationId="{1D57A821-0B2D-025F-2CFA-46B9FC818B4A}"/>
          </ac:spMkLst>
        </pc:spChg>
        <pc:spChg chg="add del mod">
          <ac:chgData name="Aurore COLIN" userId="2b796b35-8c2e-4666-99fd-9af50b8a1fb9" providerId="ADAL" clId="{101F65A7-CAB1-4E02-BD1A-757D25842A9A}" dt="2022-08-27T15:22:53.012" v="19370" actId="478"/>
          <ac:spMkLst>
            <pc:docMk/>
            <pc:sldMk cId="2471236604" sldId="903"/>
            <ac:spMk id="7" creationId="{22035466-2E7C-D15C-8EDE-88FB8DE877CA}"/>
          </ac:spMkLst>
        </pc:spChg>
      </pc:sldChg>
      <pc:sldChg chg="add del">
        <pc:chgData name="Aurore COLIN" userId="2b796b35-8c2e-4666-99fd-9af50b8a1fb9" providerId="ADAL" clId="{101F65A7-CAB1-4E02-BD1A-757D25842A9A}" dt="2022-08-27T16:36:20.308" v="21119" actId="47"/>
        <pc:sldMkLst>
          <pc:docMk/>
          <pc:sldMk cId="1905704735" sldId="904"/>
        </pc:sldMkLst>
      </pc:sldChg>
      <pc:sldChg chg="add del">
        <pc:chgData name="Aurore COLIN" userId="2b796b35-8c2e-4666-99fd-9af50b8a1fb9" providerId="ADAL" clId="{101F65A7-CAB1-4E02-BD1A-757D25842A9A}" dt="2022-08-27T16:36:21.960" v="21120" actId="47"/>
        <pc:sldMkLst>
          <pc:docMk/>
          <pc:sldMk cId="2107583394" sldId="905"/>
        </pc:sldMkLst>
      </pc:sldChg>
      <pc:sldChg chg="addSp delSp modSp add del mod ord addCm delCm modCm">
        <pc:chgData name="Aurore COLIN" userId="2b796b35-8c2e-4666-99fd-9af50b8a1fb9" providerId="ADAL" clId="{101F65A7-CAB1-4E02-BD1A-757D25842A9A}" dt="2022-09-09T14:13:11.502" v="47526" actId="47"/>
        <pc:sldMkLst>
          <pc:docMk/>
          <pc:sldMk cId="691846763" sldId="906"/>
        </pc:sldMkLst>
        <pc:spChg chg="mod">
          <ac:chgData name="Aurore COLIN" userId="2b796b35-8c2e-4666-99fd-9af50b8a1fb9" providerId="ADAL" clId="{101F65A7-CAB1-4E02-BD1A-757D25842A9A}" dt="2022-08-27T19:53:30.238" v="23704" actId="20577"/>
          <ac:spMkLst>
            <pc:docMk/>
            <pc:sldMk cId="691846763" sldId="906"/>
            <ac:spMk id="2" creationId="{D7C87E15-96E0-1AB1-4FF7-062301166698}"/>
          </ac:spMkLst>
        </pc:spChg>
        <pc:spChg chg="add del mod">
          <ac:chgData name="Aurore COLIN" userId="2b796b35-8c2e-4666-99fd-9af50b8a1fb9" providerId="ADAL" clId="{101F65A7-CAB1-4E02-BD1A-757D25842A9A}" dt="2022-08-27T17:07:53.036" v="22601" actId="478"/>
          <ac:spMkLst>
            <pc:docMk/>
            <pc:sldMk cId="691846763" sldId="906"/>
            <ac:spMk id="3" creationId="{EF858E57-8D46-C5B7-029B-819B0A315C68}"/>
          </ac:spMkLst>
        </pc:spChg>
        <pc:spChg chg="add mod">
          <ac:chgData name="Aurore COLIN" userId="2b796b35-8c2e-4666-99fd-9af50b8a1fb9" providerId="ADAL" clId="{101F65A7-CAB1-4E02-BD1A-757D25842A9A}" dt="2022-08-27T17:21:30.727" v="23513" actId="1076"/>
          <ac:spMkLst>
            <pc:docMk/>
            <pc:sldMk cId="691846763" sldId="906"/>
            <ac:spMk id="4" creationId="{D8B35409-F658-D1C8-E8B0-BD2B71D78496}"/>
          </ac:spMkLst>
        </pc:spChg>
        <pc:graphicFrameChg chg="add mod modGraphic">
          <ac:chgData name="Aurore COLIN" userId="2b796b35-8c2e-4666-99fd-9af50b8a1fb9" providerId="ADAL" clId="{101F65A7-CAB1-4E02-BD1A-757D25842A9A}" dt="2022-08-27T19:51:32.343" v="23680" actId="20577"/>
          <ac:graphicFrameMkLst>
            <pc:docMk/>
            <pc:sldMk cId="691846763" sldId="906"/>
            <ac:graphicFrameMk id="7" creationId="{040F7D48-932E-F396-CAF9-CD56F39731E8}"/>
          </ac:graphicFrameMkLst>
        </pc:graphicFrameChg>
      </pc:sldChg>
      <pc:sldChg chg="new del">
        <pc:chgData name="Aurore COLIN" userId="2b796b35-8c2e-4666-99fd-9af50b8a1fb9" providerId="ADAL" clId="{101F65A7-CAB1-4E02-BD1A-757D25842A9A}" dt="2022-08-27T17:07:01.421" v="22595" actId="47"/>
        <pc:sldMkLst>
          <pc:docMk/>
          <pc:sldMk cId="249113733" sldId="907"/>
        </pc:sldMkLst>
      </pc:sldChg>
      <pc:sldChg chg="delSp modSp add del mod ord">
        <pc:chgData name="Aurore COLIN" userId="2b796b35-8c2e-4666-99fd-9af50b8a1fb9" providerId="ADAL" clId="{101F65A7-CAB1-4E02-BD1A-757D25842A9A}" dt="2022-09-09T15:03:06.808" v="48595" actId="47"/>
        <pc:sldMkLst>
          <pc:docMk/>
          <pc:sldMk cId="1158698597" sldId="907"/>
        </pc:sldMkLst>
        <pc:spChg chg="mod">
          <ac:chgData name="Aurore COLIN" userId="2b796b35-8c2e-4666-99fd-9af50b8a1fb9" providerId="ADAL" clId="{101F65A7-CAB1-4E02-BD1A-757D25842A9A}" dt="2022-08-27T20:28:22.774" v="27315" actId="20577"/>
          <ac:spMkLst>
            <pc:docMk/>
            <pc:sldMk cId="1158698597" sldId="907"/>
            <ac:spMk id="2" creationId="{D7C87E15-96E0-1AB1-4FF7-062301166698}"/>
          </ac:spMkLst>
        </pc:spChg>
        <pc:spChg chg="del mod">
          <ac:chgData name="Aurore COLIN" userId="2b796b35-8c2e-4666-99fd-9af50b8a1fb9" providerId="ADAL" clId="{101F65A7-CAB1-4E02-BD1A-757D25842A9A}" dt="2022-08-27T20:07:20.718" v="24048" actId="478"/>
          <ac:spMkLst>
            <pc:docMk/>
            <pc:sldMk cId="1158698597" sldId="907"/>
            <ac:spMk id="3" creationId="{EF858E57-8D46-C5B7-029B-819B0A315C68}"/>
          </ac:spMkLst>
        </pc:spChg>
      </pc:sldChg>
      <pc:sldChg chg="delSp modSp add mod ord modShow addCm">
        <pc:chgData name="Aurore COLIN" userId="2b796b35-8c2e-4666-99fd-9af50b8a1fb9" providerId="ADAL" clId="{101F65A7-CAB1-4E02-BD1A-757D25842A9A}" dt="2022-09-09T17:27:04.530" v="52449" actId="20577"/>
        <pc:sldMkLst>
          <pc:docMk/>
          <pc:sldMk cId="1467712496" sldId="908"/>
        </pc:sldMkLst>
        <pc:spChg chg="mod">
          <ac:chgData name="Aurore COLIN" userId="2b796b35-8c2e-4666-99fd-9af50b8a1fb9" providerId="ADAL" clId="{101F65A7-CAB1-4E02-BD1A-757D25842A9A}" dt="2022-09-09T15:20:18.763" v="49419" actId="20577"/>
          <ac:spMkLst>
            <pc:docMk/>
            <pc:sldMk cId="1467712496" sldId="908"/>
            <ac:spMk id="2" creationId="{D7C87E15-96E0-1AB1-4FF7-062301166698}"/>
          </ac:spMkLst>
        </pc:spChg>
        <pc:spChg chg="mod">
          <ac:chgData name="Aurore COLIN" userId="2b796b35-8c2e-4666-99fd-9af50b8a1fb9" providerId="ADAL" clId="{101F65A7-CAB1-4E02-BD1A-757D25842A9A}" dt="2022-09-09T17:27:04.530" v="52449" actId="20577"/>
          <ac:spMkLst>
            <pc:docMk/>
            <pc:sldMk cId="1467712496" sldId="908"/>
            <ac:spMk id="5" creationId="{1D57A821-0B2D-025F-2CFA-46B9FC818B4A}"/>
          </ac:spMkLst>
        </pc:spChg>
        <pc:spChg chg="del">
          <ac:chgData name="Aurore COLIN" userId="2b796b35-8c2e-4666-99fd-9af50b8a1fb9" providerId="ADAL" clId="{101F65A7-CAB1-4E02-BD1A-757D25842A9A}" dt="2022-09-09T14:26:01.779" v="47876" actId="478"/>
          <ac:spMkLst>
            <pc:docMk/>
            <pc:sldMk cId="1467712496" sldId="908"/>
            <ac:spMk id="8" creationId="{9E293E67-6A57-BC21-604A-8D3DFA6CA144}"/>
          </ac:spMkLst>
        </pc:spChg>
        <pc:spChg chg="del">
          <ac:chgData name="Aurore COLIN" userId="2b796b35-8c2e-4666-99fd-9af50b8a1fb9" providerId="ADAL" clId="{101F65A7-CAB1-4E02-BD1A-757D25842A9A}" dt="2022-09-09T14:25:59.107" v="47875" actId="478"/>
          <ac:spMkLst>
            <pc:docMk/>
            <pc:sldMk cId="1467712496" sldId="908"/>
            <ac:spMk id="11" creationId="{30D98524-97E1-BF30-3BCB-D018BFAB0D5A}"/>
          </ac:spMkLst>
        </pc:spChg>
        <pc:spChg chg="mod">
          <ac:chgData name="Aurore COLIN" userId="2b796b35-8c2e-4666-99fd-9af50b8a1fb9" providerId="ADAL" clId="{101F65A7-CAB1-4E02-BD1A-757D25842A9A}" dt="2022-09-09T15:17:20.023" v="49256" actId="1076"/>
          <ac:spMkLst>
            <pc:docMk/>
            <pc:sldMk cId="1467712496" sldId="908"/>
            <ac:spMk id="12" creationId="{0B0B63CE-FD03-DCF9-B7F1-5935849841FF}"/>
          </ac:spMkLst>
        </pc:spChg>
        <pc:spChg chg="mod">
          <ac:chgData name="Aurore COLIN" userId="2b796b35-8c2e-4666-99fd-9af50b8a1fb9" providerId="ADAL" clId="{101F65A7-CAB1-4E02-BD1A-757D25842A9A}" dt="2022-09-09T15:02:22.863" v="48581" actId="1076"/>
          <ac:spMkLst>
            <pc:docMk/>
            <pc:sldMk cId="1467712496" sldId="908"/>
            <ac:spMk id="15" creationId="{784A57D0-2BC4-7DFB-F3E7-EB63AA7BF67B}"/>
          </ac:spMkLst>
        </pc:spChg>
        <pc:spChg chg="mod">
          <ac:chgData name="Aurore COLIN" userId="2b796b35-8c2e-4666-99fd-9af50b8a1fb9" providerId="ADAL" clId="{101F65A7-CAB1-4E02-BD1A-757D25842A9A}" dt="2022-09-09T15:20:01.147" v="49411" actId="20577"/>
          <ac:spMkLst>
            <pc:docMk/>
            <pc:sldMk cId="1467712496" sldId="908"/>
            <ac:spMk id="16" creationId="{4317B67B-FB0A-8D66-E2CF-0C9AF2EDED68}"/>
          </ac:spMkLst>
        </pc:spChg>
        <pc:spChg chg="mod">
          <ac:chgData name="Aurore COLIN" userId="2b796b35-8c2e-4666-99fd-9af50b8a1fb9" providerId="ADAL" clId="{101F65A7-CAB1-4E02-BD1A-757D25842A9A}" dt="2022-09-09T15:17:26.159" v="49258" actId="1076"/>
          <ac:spMkLst>
            <pc:docMk/>
            <pc:sldMk cId="1467712496" sldId="908"/>
            <ac:spMk id="18" creationId="{4C8FC594-C0A1-5B3A-080D-8B22BC1D51C9}"/>
          </ac:spMkLst>
        </pc:spChg>
        <pc:spChg chg="mod">
          <ac:chgData name="Aurore COLIN" userId="2b796b35-8c2e-4666-99fd-9af50b8a1fb9" providerId="ADAL" clId="{101F65A7-CAB1-4E02-BD1A-757D25842A9A}" dt="2022-09-09T15:02:55.294" v="48593" actId="1076"/>
          <ac:spMkLst>
            <pc:docMk/>
            <pc:sldMk cId="1467712496" sldId="908"/>
            <ac:spMk id="19" creationId="{0FE93AD3-E86B-3914-DF58-1E0A42F6D3D1}"/>
          </ac:spMkLst>
        </pc:spChg>
        <pc:spChg chg="mod">
          <ac:chgData name="Aurore COLIN" userId="2b796b35-8c2e-4666-99fd-9af50b8a1fb9" providerId="ADAL" clId="{101F65A7-CAB1-4E02-BD1A-757D25842A9A}" dt="2022-09-09T17:15:17.142" v="52173" actId="20577"/>
          <ac:spMkLst>
            <pc:docMk/>
            <pc:sldMk cId="1467712496" sldId="908"/>
            <ac:spMk id="20" creationId="{6FB5A1D5-0AC1-99EF-DF8E-5B91CDCEEA7F}"/>
          </ac:spMkLst>
        </pc:spChg>
        <pc:spChg chg="mod">
          <ac:chgData name="Aurore COLIN" userId="2b796b35-8c2e-4666-99fd-9af50b8a1fb9" providerId="ADAL" clId="{101F65A7-CAB1-4E02-BD1A-757D25842A9A}" dt="2022-09-09T15:02:49.631" v="48592" actId="1076"/>
          <ac:spMkLst>
            <pc:docMk/>
            <pc:sldMk cId="1467712496" sldId="908"/>
            <ac:spMk id="21" creationId="{0AD7AA4D-891B-FDD5-F1F3-2798D81B771E}"/>
          </ac:spMkLst>
        </pc:spChg>
        <pc:graphicFrameChg chg="mod modGraphic">
          <ac:chgData name="Aurore COLIN" userId="2b796b35-8c2e-4666-99fd-9af50b8a1fb9" providerId="ADAL" clId="{101F65A7-CAB1-4E02-BD1A-757D25842A9A}" dt="2022-09-09T15:17:02.922" v="49254" actId="20577"/>
          <ac:graphicFrameMkLst>
            <pc:docMk/>
            <pc:sldMk cId="1467712496" sldId="908"/>
            <ac:graphicFrameMk id="7" creationId="{2DEDFEFE-C49F-13C6-BC2B-F247374E302B}"/>
          </ac:graphicFrameMkLst>
        </pc:graphicFrameChg>
      </pc:sldChg>
      <pc:sldChg chg="modSp add del mod ord">
        <pc:chgData name="Aurore COLIN" userId="2b796b35-8c2e-4666-99fd-9af50b8a1fb9" providerId="ADAL" clId="{101F65A7-CAB1-4E02-BD1A-757D25842A9A}" dt="2022-08-27T19:52:53.154" v="23685" actId="47"/>
        <pc:sldMkLst>
          <pc:docMk/>
          <pc:sldMk cId="3573080123" sldId="908"/>
        </pc:sldMkLst>
        <pc:graphicFrameChg chg="mod modGraphic">
          <ac:chgData name="Aurore COLIN" userId="2b796b35-8c2e-4666-99fd-9af50b8a1fb9" providerId="ADAL" clId="{101F65A7-CAB1-4E02-BD1A-757D25842A9A}" dt="2022-08-27T17:21:07.254" v="23511" actId="14100"/>
          <ac:graphicFrameMkLst>
            <pc:docMk/>
            <pc:sldMk cId="3573080123" sldId="908"/>
            <ac:graphicFrameMk id="7" creationId="{2DEDFEFE-C49F-13C6-BC2B-F247374E302B}"/>
          </ac:graphicFrameMkLst>
        </pc:graphicFrameChg>
      </pc:sldChg>
      <pc:sldChg chg="addSp delSp modSp new del mod">
        <pc:chgData name="Aurore COLIN" userId="2b796b35-8c2e-4666-99fd-9af50b8a1fb9" providerId="ADAL" clId="{101F65A7-CAB1-4E02-BD1A-757D25842A9A}" dt="2022-08-27T19:55:41.861" v="23742" actId="47"/>
        <pc:sldMkLst>
          <pc:docMk/>
          <pc:sldMk cId="4093121691" sldId="908"/>
        </pc:sldMkLst>
        <pc:graphicFrameChg chg="add del mod modGraphic">
          <ac:chgData name="Aurore COLIN" userId="2b796b35-8c2e-4666-99fd-9af50b8a1fb9" providerId="ADAL" clId="{101F65A7-CAB1-4E02-BD1A-757D25842A9A}" dt="2022-08-27T19:55:40.096" v="23741" actId="478"/>
          <ac:graphicFrameMkLst>
            <pc:docMk/>
            <pc:sldMk cId="4093121691" sldId="908"/>
            <ac:graphicFrameMk id="3" creationId="{39B17CA8-A56C-E9C1-D6A2-E0747FCAE661}"/>
          </ac:graphicFrameMkLst>
        </pc:graphicFrameChg>
      </pc:sldChg>
      <pc:sldChg chg="add del ord">
        <pc:chgData name="Aurore COLIN" userId="2b796b35-8c2e-4666-99fd-9af50b8a1fb9" providerId="ADAL" clId="{101F65A7-CAB1-4E02-BD1A-757D25842A9A}" dt="2022-08-27T20:29:25.389" v="27323" actId="47"/>
        <pc:sldMkLst>
          <pc:docMk/>
          <pc:sldMk cId="1203380342" sldId="909"/>
        </pc:sldMkLst>
      </pc:sldChg>
      <pc:sldChg chg="addSp delSp modSp add del mod">
        <pc:chgData name="Aurore COLIN" userId="2b796b35-8c2e-4666-99fd-9af50b8a1fb9" providerId="ADAL" clId="{101F65A7-CAB1-4E02-BD1A-757D25842A9A}" dt="2022-09-09T15:03:11.497" v="48596" actId="47"/>
        <pc:sldMkLst>
          <pc:docMk/>
          <pc:sldMk cId="2731623340" sldId="910"/>
        </pc:sldMkLst>
        <pc:spChg chg="mod">
          <ac:chgData name="Aurore COLIN" userId="2b796b35-8c2e-4666-99fd-9af50b8a1fb9" providerId="ADAL" clId="{101F65A7-CAB1-4E02-BD1A-757D25842A9A}" dt="2022-08-27T20:20:15.485" v="26300" actId="20577"/>
          <ac:spMkLst>
            <pc:docMk/>
            <pc:sldMk cId="2731623340" sldId="910"/>
            <ac:spMk id="2" creationId="{D7C87E15-96E0-1AB1-4FF7-062301166698}"/>
          </ac:spMkLst>
        </pc:spChg>
        <pc:spChg chg="add del mod">
          <ac:chgData name="Aurore COLIN" userId="2b796b35-8c2e-4666-99fd-9af50b8a1fb9" providerId="ADAL" clId="{101F65A7-CAB1-4E02-BD1A-757D25842A9A}" dt="2022-08-27T20:17:09.486" v="25544" actId="478"/>
          <ac:spMkLst>
            <pc:docMk/>
            <pc:sldMk cId="2731623340" sldId="910"/>
            <ac:spMk id="3" creationId="{1EA6FB32-ADBF-DD7C-FDCD-0B567A879462}"/>
          </ac:spMkLst>
        </pc:spChg>
        <pc:spChg chg="add del mod">
          <ac:chgData name="Aurore COLIN" userId="2b796b35-8c2e-4666-99fd-9af50b8a1fb9" providerId="ADAL" clId="{101F65A7-CAB1-4E02-BD1A-757D25842A9A}" dt="2022-08-27T20:17:10.267" v="25545" actId="478"/>
          <ac:spMkLst>
            <pc:docMk/>
            <pc:sldMk cId="2731623340" sldId="910"/>
            <ac:spMk id="4" creationId="{4353FF6E-7764-2AF7-9BF6-930E99B984A0}"/>
          </ac:spMkLst>
        </pc:spChg>
        <pc:spChg chg="add del mod">
          <ac:chgData name="Aurore COLIN" userId="2b796b35-8c2e-4666-99fd-9af50b8a1fb9" providerId="ADAL" clId="{101F65A7-CAB1-4E02-BD1A-757D25842A9A}" dt="2022-08-27T20:17:11.057" v="25546" actId="478"/>
          <ac:spMkLst>
            <pc:docMk/>
            <pc:sldMk cId="2731623340" sldId="910"/>
            <ac:spMk id="7" creationId="{90ADD86E-73A1-FC88-9926-E6DECCE536F9}"/>
          </ac:spMkLst>
        </pc:spChg>
        <pc:spChg chg="add del mod">
          <ac:chgData name="Aurore COLIN" userId="2b796b35-8c2e-4666-99fd-9af50b8a1fb9" providerId="ADAL" clId="{101F65A7-CAB1-4E02-BD1A-757D25842A9A}" dt="2022-08-27T21:53:45.752" v="30652" actId="20577"/>
          <ac:spMkLst>
            <pc:docMk/>
            <pc:sldMk cId="2731623340" sldId="910"/>
            <ac:spMk id="8" creationId="{B378BF38-3042-C422-8A42-CD66CED3B3BB}"/>
          </ac:spMkLst>
        </pc:spChg>
        <pc:spChg chg="add mod">
          <ac:chgData name="Aurore COLIN" userId="2b796b35-8c2e-4666-99fd-9af50b8a1fb9" providerId="ADAL" clId="{101F65A7-CAB1-4E02-BD1A-757D25842A9A}" dt="2022-08-27T21:54:26.180" v="30691" actId="20577"/>
          <ac:spMkLst>
            <pc:docMk/>
            <pc:sldMk cId="2731623340" sldId="910"/>
            <ac:spMk id="9" creationId="{0E1B02B0-6EF2-FCE1-3723-E84F5B44A880}"/>
          </ac:spMkLst>
        </pc:spChg>
      </pc:sldChg>
      <pc:sldChg chg="modSp add del mod">
        <pc:chgData name="Aurore COLIN" userId="2b796b35-8c2e-4666-99fd-9af50b8a1fb9" providerId="ADAL" clId="{101F65A7-CAB1-4E02-BD1A-757D25842A9A}" dt="2022-08-27T21:33:00.951" v="29697" actId="47"/>
        <pc:sldMkLst>
          <pc:docMk/>
          <pc:sldMk cId="929469042" sldId="911"/>
        </pc:sldMkLst>
        <pc:spChg chg="mod">
          <ac:chgData name="Aurore COLIN" userId="2b796b35-8c2e-4666-99fd-9af50b8a1fb9" providerId="ADAL" clId="{101F65A7-CAB1-4E02-BD1A-757D25842A9A}" dt="2022-08-27T20:46:00.955" v="27650" actId="20577"/>
          <ac:spMkLst>
            <pc:docMk/>
            <pc:sldMk cId="929469042" sldId="911"/>
            <ac:spMk id="5" creationId="{3D383148-6F4B-B66B-3C26-FB0812F7F815}"/>
          </ac:spMkLst>
        </pc:spChg>
      </pc:sldChg>
      <pc:sldChg chg="modSp add mod">
        <pc:chgData name="Aurore COLIN" userId="2b796b35-8c2e-4666-99fd-9af50b8a1fb9" providerId="ADAL" clId="{101F65A7-CAB1-4E02-BD1A-757D25842A9A}" dt="2022-09-09T15:04:15.168" v="48703"/>
        <pc:sldMkLst>
          <pc:docMk/>
          <pc:sldMk cId="400153561" sldId="912"/>
        </pc:sldMkLst>
        <pc:spChg chg="mod">
          <ac:chgData name="Aurore COLIN" userId="2b796b35-8c2e-4666-99fd-9af50b8a1fb9" providerId="ADAL" clId="{101F65A7-CAB1-4E02-BD1A-757D25842A9A}" dt="2022-09-09T15:04:15.168" v="48703"/>
          <ac:spMkLst>
            <pc:docMk/>
            <pc:sldMk cId="400153561" sldId="912"/>
            <ac:spMk id="3" creationId="{FF666C14-6FE1-47D0-BF83-4B7B0C0C3DE0}"/>
          </ac:spMkLst>
        </pc:spChg>
        <pc:spChg chg="mod">
          <ac:chgData name="Aurore COLIN" userId="2b796b35-8c2e-4666-99fd-9af50b8a1fb9" providerId="ADAL" clId="{101F65A7-CAB1-4E02-BD1A-757D25842A9A}" dt="2022-08-27T21:04:17.867" v="27832" actId="20577"/>
          <ac:spMkLst>
            <pc:docMk/>
            <pc:sldMk cId="400153561" sldId="912"/>
            <ac:spMk id="5" creationId="{AB887CC6-5FF2-582B-58FB-41C8B9FB619E}"/>
          </ac:spMkLst>
        </pc:spChg>
        <pc:spChg chg="mod">
          <ac:chgData name="Aurore COLIN" userId="2b796b35-8c2e-4666-99fd-9af50b8a1fb9" providerId="ADAL" clId="{101F65A7-CAB1-4E02-BD1A-757D25842A9A}" dt="2022-08-27T20:47:48.816" v="27659" actId="255"/>
          <ac:spMkLst>
            <pc:docMk/>
            <pc:sldMk cId="400153561" sldId="912"/>
            <ac:spMk id="12" creationId="{B861D139-D9BC-4D3A-A378-74C71CF942AB}"/>
          </ac:spMkLst>
        </pc:spChg>
        <pc:spChg chg="mod">
          <ac:chgData name="Aurore COLIN" userId="2b796b35-8c2e-4666-99fd-9af50b8a1fb9" providerId="ADAL" clId="{101F65A7-CAB1-4E02-BD1A-757D25842A9A}" dt="2022-08-27T21:54:53.917" v="30694" actId="20577"/>
          <ac:spMkLst>
            <pc:docMk/>
            <pc:sldMk cId="400153561" sldId="912"/>
            <ac:spMk id="21" creationId="{85092BB8-FA9D-47D6-A945-8C87AB0C2141}"/>
          </ac:spMkLst>
        </pc:spChg>
      </pc:sldChg>
      <pc:sldChg chg="addSp delSp modSp add mod">
        <pc:chgData name="Aurore COLIN" userId="2b796b35-8c2e-4666-99fd-9af50b8a1fb9" providerId="ADAL" clId="{101F65A7-CAB1-4E02-BD1A-757D25842A9A}" dt="2022-09-09T15:04:19.520" v="48704"/>
        <pc:sldMkLst>
          <pc:docMk/>
          <pc:sldMk cId="1207035002" sldId="913"/>
        </pc:sldMkLst>
        <pc:spChg chg="add mod">
          <ac:chgData name="Aurore COLIN" userId="2b796b35-8c2e-4666-99fd-9af50b8a1fb9" providerId="ADAL" clId="{101F65A7-CAB1-4E02-BD1A-757D25842A9A}" dt="2022-08-30T14:01:13.619" v="38403" actId="1076"/>
          <ac:spMkLst>
            <pc:docMk/>
            <pc:sldMk cId="1207035002" sldId="913"/>
            <ac:spMk id="2" creationId="{59225847-2E94-B6A5-B2DF-B7BDA8D6A759}"/>
          </ac:spMkLst>
        </pc:spChg>
        <pc:spChg chg="mod">
          <ac:chgData name="Aurore COLIN" userId="2b796b35-8c2e-4666-99fd-9af50b8a1fb9" providerId="ADAL" clId="{101F65A7-CAB1-4E02-BD1A-757D25842A9A}" dt="2022-09-09T15:04:19.520" v="48704"/>
          <ac:spMkLst>
            <pc:docMk/>
            <pc:sldMk cId="1207035002" sldId="913"/>
            <ac:spMk id="3" creationId="{FF666C14-6FE1-47D0-BF83-4B7B0C0C3DE0}"/>
          </ac:spMkLst>
        </pc:spChg>
        <pc:spChg chg="mod">
          <ac:chgData name="Aurore COLIN" userId="2b796b35-8c2e-4666-99fd-9af50b8a1fb9" providerId="ADAL" clId="{101F65A7-CAB1-4E02-BD1A-757D25842A9A}" dt="2022-08-27T21:18:54.464" v="29378" actId="20577"/>
          <ac:spMkLst>
            <pc:docMk/>
            <pc:sldMk cId="1207035002" sldId="913"/>
            <ac:spMk id="5" creationId="{AB887CC6-5FF2-582B-58FB-41C8B9FB619E}"/>
          </ac:spMkLst>
        </pc:spChg>
        <pc:spChg chg="del">
          <ac:chgData name="Aurore COLIN" userId="2b796b35-8c2e-4666-99fd-9af50b8a1fb9" providerId="ADAL" clId="{101F65A7-CAB1-4E02-BD1A-757D25842A9A}" dt="2022-08-27T21:17:24.321" v="29307" actId="478"/>
          <ac:spMkLst>
            <pc:docMk/>
            <pc:sldMk cId="1207035002" sldId="913"/>
            <ac:spMk id="6" creationId="{FA32F68F-73FF-8892-58C6-1B3E516AD8ED}"/>
          </ac:spMkLst>
        </pc:spChg>
        <pc:spChg chg="del mod">
          <ac:chgData name="Aurore COLIN" userId="2b796b35-8c2e-4666-99fd-9af50b8a1fb9" providerId="ADAL" clId="{101F65A7-CAB1-4E02-BD1A-757D25842A9A}" dt="2022-08-27T21:17:30.134" v="29313" actId="478"/>
          <ac:spMkLst>
            <pc:docMk/>
            <pc:sldMk cId="1207035002" sldId="913"/>
            <ac:spMk id="7" creationId="{0A571E79-C979-35E1-53BC-084C217A31A1}"/>
          </ac:spMkLst>
        </pc:spChg>
        <pc:spChg chg="del">
          <ac:chgData name="Aurore COLIN" userId="2b796b35-8c2e-4666-99fd-9af50b8a1fb9" providerId="ADAL" clId="{101F65A7-CAB1-4E02-BD1A-757D25842A9A}" dt="2022-08-27T21:17:28.781" v="29311" actId="478"/>
          <ac:spMkLst>
            <pc:docMk/>
            <pc:sldMk cId="1207035002" sldId="913"/>
            <ac:spMk id="8" creationId="{B72C5BE3-AA54-446A-8B30-1A1114923346}"/>
          </ac:spMkLst>
        </pc:spChg>
        <pc:spChg chg="add del mod">
          <ac:chgData name="Aurore COLIN" userId="2b796b35-8c2e-4666-99fd-9af50b8a1fb9" providerId="ADAL" clId="{101F65A7-CAB1-4E02-BD1A-757D25842A9A}" dt="2022-08-27T21:17:23.786" v="29306" actId="478"/>
          <ac:spMkLst>
            <pc:docMk/>
            <pc:sldMk cId="1207035002" sldId="913"/>
            <ac:spMk id="9" creationId="{0B9314E5-58AD-2733-C177-D5814F6ADC5C}"/>
          </ac:spMkLst>
        </pc:spChg>
        <pc:spChg chg="add del mod">
          <ac:chgData name="Aurore COLIN" userId="2b796b35-8c2e-4666-99fd-9af50b8a1fb9" providerId="ADAL" clId="{101F65A7-CAB1-4E02-BD1A-757D25842A9A}" dt="2022-08-27T21:17:26.830" v="29309" actId="478"/>
          <ac:spMkLst>
            <pc:docMk/>
            <pc:sldMk cId="1207035002" sldId="913"/>
            <ac:spMk id="11" creationId="{39974434-80D6-E66E-C250-76E9FCD66ACA}"/>
          </ac:spMkLst>
        </pc:spChg>
        <pc:spChg chg="mod">
          <ac:chgData name="Aurore COLIN" userId="2b796b35-8c2e-4666-99fd-9af50b8a1fb9" providerId="ADAL" clId="{101F65A7-CAB1-4E02-BD1A-757D25842A9A}" dt="2022-08-27T21:18:08.510" v="29354" actId="20577"/>
          <ac:spMkLst>
            <pc:docMk/>
            <pc:sldMk cId="1207035002" sldId="913"/>
            <ac:spMk id="21" creationId="{85092BB8-FA9D-47D6-A945-8C87AB0C2141}"/>
          </ac:spMkLst>
        </pc:spChg>
        <pc:spChg chg="del">
          <ac:chgData name="Aurore COLIN" userId="2b796b35-8c2e-4666-99fd-9af50b8a1fb9" providerId="ADAL" clId="{101F65A7-CAB1-4E02-BD1A-757D25842A9A}" dt="2022-08-27T21:17:30.913" v="29314" actId="478"/>
          <ac:spMkLst>
            <pc:docMk/>
            <pc:sldMk cId="1207035002" sldId="913"/>
            <ac:spMk id="23" creationId="{FB19881F-4E4A-4DF9-B30A-735E8A334A66}"/>
          </ac:spMkLst>
        </pc:spChg>
        <pc:graphicFrameChg chg="add mod">
          <ac:chgData name="Aurore COLIN" userId="2b796b35-8c2e-4666-99fd-9af50b8a1fb9" providerId="ADAL" clId="{101F65A7-CAB1-4E02-BD1A-757D25842A9A}" dt="2022-08-27T21:18:30.124" v="29360" actId="1076"/>
          <ac:graphicFrameMkLst>
            <pc:docMk/>
            <pc:sldMk cId="1207035002" sldId="913"/>
            <ac:graphicFrameMk id="13" creationId="{34ABED03-4FCB-A558-CD7D-B9584BD28A7A}"/>
          </ac:graphicFrameMkLst>
        </pc:graphicFrameChg>
        <pc:graphicFrameChg chg="add mod">
          <ac:chgData name="Aurore COLIN" userId="2b796b35-8c2e-4666-99fd-9af50b8a1fb9" providerId="ADAL" clId="{101F65A7-CAB1-4E02-BD1A-757D25842A9A}" dt="2022-08-30T14:01:29.680" v="38451" actId="20577"/>
          <ac:graphicFrameMkLst>
            <pc:docMk/>
            <pc:sldMk cId="1207035002" sldId="913"/>
            <ac:graphicFrameMk id="14" creationId="{9D140AC7-76CD-1087-E004-353FD3FD592B}"/>
          </ac:graphicFrameMkLst>
        </pc:graphicFrameChg>
        <pc:graphicFrameChg chg="del">
          <ac:chgData name="Aurore COLIN" userId="2b796b35-8c2e-4666-99fd-9af50b8a1fb9" providerId="ADAL" clId="{101F65A7-CAB1-4E02-BD1A-757D25842A9A}" dt="2022-08-27T21:17:22.639" v="29305" actId="478"/>
          <ac:graphicFrameMkLst>
            <pc:docMk/>
            <pc:sldMk cId="1207035002" sldId="913"/>
            <ac:graphicFrameMk id="19" creationId="{DB57A3A9-AC27-4E51-865E-FDDB981794EF}"/>
          </ac:graphicFrameMkLst>
        </pc:graphicFrameChg>
        <pc:graphicFrameChg chg="del">
          <ac:chgData name="Aurore COLIN" userId="2b796b35-8c2e-4666-99fd-9af50b8a1fb9" providerId="ADAL" clId="{101F65A7-CAB1-4E02-BD1A-757D25842A9A}" dt="2022-08-27T21:17:25.474" v="29308" actId="478"/>
          <ac:graphicFrameMkLst>
            <pc:docMk/>
            <pc:sldMk cId="1207035002" sldId="913"/>
            <ac:graphicFrameMk id="22" creationId="{84295FBD-65A5-4C5E-831A-1A360C36C3EF}"/>
          </ac:graphicFrameMkLst>
        </pc:graphicFrameChg>
        <pc:cxnChg chg="del">
          <ac:chgData name="Aurore COLIN" userId="2b796b35-8c2e-4666-99fd-9af50b8a1fb9" providerId="ADAL" clId="{101F65A7-CAB1-4E02-BD1A-757D25842A9A}" dt="2022-08-27T21:17:29.390" v="29312" actId="478"/>
          <ac:cxnSpMkLst>
            <pc:docMk/>
            <pc:sldMk cId="1207035002" sldId="913"/>
            <ac:cxnSpMk id="4" creationId="{1A139AAC-B2E8-440B-B5A0-D57E9ADA2F52}"/>
          </ac:cxnSpMkLst>
        </pc:cxnChg>
      </pc:sldChg>
      <pc:sldChg chg="add del">
        <pc:chgData name="Aurore COLIN" userId="2b796b35-8c2e-4666-99fd-9af50b8a1fb9" providerId="ADAL" clId="{101F65A7-CAB1-4E02-BD1A-757D25842A9A}" dt="2022-08-27T21:19:39.141" v="29379" actId="2696"/>
        <pc:sldMkLst>
          <pc:docMk/>
          <pc:sldMk cId="2465601390" sldId="914"/>
        </pc:sldMkLst>
      </pc:sldChg>
      <pc:sldChg chg="addSp delSp modSp add del mod">
        <pc:chgData name="Aurore COLIN" userId="2b796b35-8c2e-4666-99fd-9af50b8a1fb9" providerId="ADAL" clId="{101F65A7-CAB1-4E02-BD1A-757D25842A9A}" dt="2022-08-30T12:45:58.434" v="38175" actId="47"/>
        <pc:sldMkLst>
          <pc:docMk/>
          <pc:sldMk cId="363336598" sldId="915"/>
        </pc:sldMkLst>
        <pc:spChg chg="add mod">
          <ac:chgData name="Aurore COLIN" userId="2b796b35-8c2e-4666-99fd-9af50b8a1fb9" providerId="ADAL" clId="{101F65A7-CAB1-4E02-BD1A-757D25842A9A}" dt="2022-08-30T12:35:11.347" v="36879" actId="1076"/>
          <ac:spMkLst>
            <pc:docMk/>
            <pc:sldMk cId="363336598" sldId="915"/>
            <ac:spMk id="2" creationId="{2B5FE298-5472-C50A-BB50-99957E650A23}"/>
          </ac:spMkLst>
        </pc:spChg>
        <pc:spChg chg="mod">
          <ac:chgData name="Aurore COLIN" userId="2b796b35-8c2e-4666-99fd-9af50b8a1fb9" providerId="ADAL" clId="{101F65A7-CAB1-4E02-BD1A-757D25842A9A}" dt="2022-08-27T21:39:24.021" v="30048" actId="20577"/>
          <ac:spMkLst>
            <pc:docMk/>
            <pc:sldMk cId="363336598" sldId="915"/>
            <ac:spMk id="3" creationId="{FF666C14-6FE1-47D0-BF83-4B7B0C0C3DE0}"/>
          </ac:spMkLst>
        </pc:spChg>
        <pc:spChg chg="add del mod">
          <ac:chgData name="Aurore COLIN" userId="2b796b35-8c2e-4666-99fd-9af50b8a1fb9" providerId="ADAL" clId="{101F65A7-CAB1-4E02-BD1A-757D25842A9A}" dt="2022-08-27T21:26:41.643" v="29448" actId="478"/>
          <ac:spMkLst>
            <pc:docMk/>
            <pc:sldMk cId="363336598" sldId="915"/>
            <ac:spMk id="4" creationId="{00D36737-A1D6-4A8D-BD23-BC7F12D061A0}"/>
          </ac:spMkLst>
        </pc:spChg>
        <pc:spChg chg="mod">
          <ac:chgData name="Aurore COLIN" userId="2b796b35-8c2e-4666-99fd-9af50b8a1fb9" providerId="ADAL" clId="{101F65A7-CAB1-4E02-BD1A-757D25842A9A}" dt="2022-08-27T21:27:28.674" v="29458" actId="20577"/>
          <ac:spMkLst>
            <pc:docMk/>
            <pc:sldMk cId="363336598" sldId="915"/>
            <ac:spMk id="5" creationId="{AB887CC6-5FF2-582B-58FB-41C8B9FB619E}"/>
          </ac:spMkLst>
        </pc:spChg>
        <pc:spChg chg="mod">
          <ac:chgData name="Aurore COLIN" userId="2b796b35-8c2e-4666-99fd-9af50b8a1fb9" providerId="ADAL" clId="{101F65A7-CAB1-4E02-BD1A-757D25842A9A}" dt="2022-08-27T21:30:10.611" v="29517" actId="255"/>
          <ac:spMkLst>
            <pc:docMk/>
            <pc:sldMk cId="363336598" sldId="915"/>
            <ac:spMk id="12" creationId="{B861D139-D9BC-4D3A-A378-74C71CF942AB}"/>
          </ac:spMkLst>
        </pc:spChg>
        <pc:spChg chg="del">
          <ac:chgData name="Aurore COLIN" userId="2b796b35-8c2e-4666-99fd-9af50b8a1fb9" providerId="ADAL" clId="{101F65A7-CAB1-4E02-BD1A-757D25842A9A}" dt="2022-08-27T21:26:39.245" v="29447" actId="478"/>
          <ac:spMkLst>
            <pc:docMk/>
            <pc:sldMk cId="363336598" sldId="915"/>
            <ac:spMk id="21" creationId="{85092BB8-FA9D-47D6-A945-8C87AB0C2141}"/>
          </ac:spMkLst>
        </pc:spChg>
        <pc:graphicFrameChg chg="add mod modGraphic">
          <ac:chgData name="Aurore COLIN" userId="2b796b35-8c2e-4666-99fd-9af50b8a1fb9" providerId="ADAL" clId="{101F65A7-CAB1-4E02-BD1A-757D25842A9A}" dt="2022-08-30T12:35:15.637" v="36880" actId="1076"/>
          <ac:graphicFrameMkLst>
            <pc:docMk/>
            <pc:sldMk cId="363336598" sldId="915"/>
            <ac:graphicFrameMk id="6" creationId="{1913C9EC-4070-A6F9-7668-62345637C5C0}"/>
          </ac:graphicFrameMkLst>
        </pc:graphicFrameChg>
      </pc:sldChg>
      <pc:sldChg chg="add del">
        <pc:chgData name="Aurore COLIN" userId="2b796b35-8c2e-4666-99fd-9af50b8a1fb9" providerId="ADAL" clId="{101F65A7-CAB1-4E02-BD1A-757D25842A9A}" dt="2022-08-27T21:28:45.680" v="29479" actId="47"/>
        <pc:sldMkLst>
          <pc:docMk/>
          <pc:sldMk cId="1331186834" sldId="916"/>
        </pc:sldMkLst>
      </pc:sldChg>
      <pc:sldChg chg="modSp add mod ord">
        <pc:chgData name="Aurore COLIN" userId="2b796b35-8c2e-4666-99fd-9af50b8a1fb9" providerId="ADAL" clId="{101F65A7-CAB1-4E02-BD1A-757D25842A9A}" dt="2022-09-09T15:04:23.552" v="48705"/>
        <pc:sldMkLst>
          <pc:docMk/>
          <pc:sldMk cId="3689719099" sldId="916"/>
        </pc:sldMkLst>
        <pc:spChg chg="mod">
          <ac:chgData name="Aurore COLIN" userId="2b796b35-8c2e-4666-99fd-9af50b8a1fb9" providerId="ADAL" clId="{101F65A7-CAB1-4E02-BD1A-757D25842A9A}" dt="2022-08-30T12:36:12.754" v="36885" actId="20577"/>
          <ac:spMkLst>
            <pc:docMk/>
            <pc:sldMk cId="3689719099" sldId="916"/>
            <ac:spMk id="3" creationId="{0A9D28C2-8C92-1D47-4822-BF8247CAB6ED}"/>
          </ac:spMkLst>
        </pc:spChg>
        <pc:spChg chg="mod">
          <ac:chgData name="Aurore COLIN" userId="2b796b35-8c2e-4666-99fd-9af50b8a1fb9" providerId="ADAL" clId="{101F65A7-CAB1-4E02-BD1A-757D25842A9A}" dt="2022-08-30T12:44:47.059" v="38006" actId="20577"/>
          <ac:spMkLst>
            <pc:docMk/>
            <pc:sldMk cId="3689719099" sldId="916"/>
            <ac:spMk id="4" creationId="{43892C1B-FF33-C38D-E53F-0282F8131781}"/>
          </ac:spMkLst>
        </pc:spChg>
        <pc:spChg chg="mod">
          <ac:chgData name="Aurore COLIN" userId="2b796b35-8c2e-4666-99fd-9af50b8a1fb9" providerId="ADAL" clId="{101F65A7-CAB1-4E02-BD1A-757D25842A9A}" dt="2022-09-09T15:04:23.552" v="48705"/>
          <ac:spMkLst>
            <pc:docMk/>
            <pc:sldMk cId="3689719099" sldId="916"/>
            <ac:spMk id="5" creationId="{1D57A821-0B2D-025F-2CFA-46B9FC818B4A}"/>
          </ac:spMkLst>
        </pc:spChg>
        <pc:spChg chg="mod">
          <ac:chgData name="Aurore COLIN" userId="2b796b35-8c2e-4666-99fd-9af50b8a1fb9" providerId="ADAL" clId="{101F65A7-CAB1-4E02-BD1A-757D25842A9A}" dt="2022-08-27T21:39:30.622" v="30051" actId="20577"/>
          <ac:spMkLst>
            <pc:docMk/>
            <pc:sldMk cId="3689719099" sldId="916"/>
            <ac:spMk id="6" creationId="{445B631C-B6F4-473C-BBA3-A0FD0C764774}"/>
          </ac:spMkLst>
        </pc:spChg>
        <pc:spChg chg="mod">
          <ac:chgData name="Aurore COLIN" userId="2b796b35-8c2e-4666-99fd-9af50b8a1fb9" providerId="ADAL" clId="{101F65A7-CAB1-4E02-BD1A-757D25842A9A}" dt="2022-08-30T12:37:17.627" v="36929" actId="1076"/>
          <ac:spMkLst>
            <pc:docMk/>
            <pc:sldMk cId="3689719099" sldId="916"/>
            <ac:spMk id="12" creationId="{31B191D4-5E9A-D263-D323-B8A65FE89726}"/>
          </ac:spMkLst>
        </pc:spChg>
        <pc:spChg chg="mod">
          <ac:chgData name="Aurore COLIN" userId="2b796b35-8c2e-4666-99fd-9af50b8a1fb9" providerId="ADAL" clId="{101F65A7-CAB1-4E02-BD1A-757D25842A9A}" dt="2022-08-30T12:37:10.340" v="36928" actId="1076"/>
          <ac:spMkLst>
            <pc:docMk/>
            <pc:sldMk cId="3689719099" sldId="916"/>
            <ac:spMk id="13" creationId="{C5052DAD-8D80-BC34-4DAE-925F53FE070A}"/>
          </ac:spMkLst>
        </pc:spChg>
        <pc:graphicFrameChg chg="mod modGraphic">
          <ac:chgData name="Aurore COLIN" userId="2b796b35-8c2e-4666-99fd-9af50b8a1fb9" providerId="ADAL" clId="{101F65A7-CAB1-4E02-BD1A-757D25842A9A}" dt="2022-08-30T12:37:20.059" v="36930" actId="1076"/>
          <ac:graphicFrameMkLst>
            <pc:docMk/>
            <pc:sldMk cId="3689719099" sldId="916"/>
            <ac:graphicFrameMk id="11" creationId="{F9CD7AC7-992F-DB46-585E-29969B4BD3EE}"/>
          </ac:graphicFrameMkLst>
        </pc:graphicFrameChg>
      </pc:sldChg>
      <pc:sldChg chg="addSp delSp modSp add mod">
        <pc:chgData name="Aurore COLIN" userId="2b796b35-8c2e-4666-99fd-9af50b8a1fb9" providerId="ADAL" clId="{101F65A7-CAB1-4E02-BD1A-757D25842A9A}" dt="2022-09-09T15:04:34.990" v="48708"/>
        <pc:sldMkLst>
          <pc:docMk/>
          <pc:sldMk cId="1928026153" sldId="917"/>
        </pc:sldMkLst>
        <pc:spChg chg="add mod">
          <ac:chgData name="Aurore COLIN" userId="2b796b35-8c2e-4666-99fd-9af50b8a1fb9" providerId="ADAL" clId="{101F65A7-CAB1-4E02-BD1A-757D25842A9A}" dt="2022-08-30T12:47:33.717" v="38353" actId="20577"/>
          <ac:spMkLst>
            <pc:docMk/>
            <pc:sldMk cId="1928026153" sldId="917"/>
            <ac:spMk id="2" creationId="{6299AB5C-221A-ACB4-6256-FF85870E0F4A}"/>
          </ac:spMkLst>
        </pc:spChg>
        <pc:spChg chg="del">
          <ac:chgData name="Aurore COLIN" userId="2b796b35-8c2e-4666-99fd-9af50b8a1fb9" providerId="ADAL" clId="{101F65A7-CAB1-4E02-BD1A-757D25842A9A}" dt="2022-08-27T21:44:59.895" v="30421" actId="478"/>
          <ac:spMkLst>
            <pc:docMk/>
            <pc:sldMk cId="1928026153" sldId="917"/>
            <ac:spMk id="3" creationId="{0A9D28C2-8C92-1D47-4822-BF8247CAB6ED}"/>
          </ac:spMkLst>
        </pc:spChg>
        <pc:spChg chg="mod">
          <ac:chgData name="Aurore COLIN" userId="2b796b35-8c2e-4666-99fd-9af50b8a1fb9" providerId="ADAL" clId="{101F65A7-CAB1-4E02-BD1A-757D25842A9A}" dt="2022-08-27T21:45:40.047" v="30434" actId="1076"/>
          <ac:spMkLst>
            <pc:docMk/>
            <pc:sldMk cId="1928026153" sldId="917"/>
            <ac:spMk id="4" creationId="{43892C1B-FF33-C38D-E53F-0282F8131781}"/>
          </ac:spMkLst>
        </pc:spChg>
        <pc:spChg chg="mod">
          <ac:chgData name="Aurore COLIN" userId="2b796b35-8c2e-4666-99fd-9af50b8a1fb9" providerId="ADAL" clId="{101F65A7-CAB1-4E02-BD1A-757D25842A9A}" dt="2022-09-09T15:04:34.990" v="48708"/>
          <ac:spMkLst>
            <pc:docMk/>
            <pc:sldMk cId="1928026153" sldId="917"/>
            <ac:spMk id="5" creationId="{1D57A821-0B2D-025F-2CFA-46B9FC818B4A}"/>
          </ac:spMkLst>
        </pc:spChg>
        <pc:spChg chg="del">
          <ac:chgData name="Aurore COLIN" userId="2b796b35-8c2e-4666-99fd-9af50b8a1fb9" providerId="ADAL" clId="{101F65A7-CAB1-4E02-BD1A-757D25842A9A}" dt="2022-08-27T21:45:16.603" v="30427" actId="478"/>
          <ac:spMkLst>
            <pc:docMk/>
            <pc:sldMk cId="1928026153" sldId="917"/>
            <ac:spMk id="8" creationId="{B568BD8D-736A-CB30-BE74-CC6B647DA3B4}"/>
          </ac:spMkLst>
        </pc:spChg>
        <pc:graphicFrameChg chg="del">
          <ac:chgData name="Aurore COLIN" userId="2b796b35-8c2e-4666-99fd-9af50b8a1fb9" providerId="ADAL" clId="{101F65A7-CAB1-4E02-BD1A-757D25842A9A}" dt="2022-08-27T21:45:14.652" v="30425" actId="478"/>
          <ac:graphicFrameMkLst>
            <pc:docMk/>
            <pc:sldMk cId="1928026153" sldId="917"/>
            <ac:graphicFrameMk id="7" creationId="{5F8F1FA5-AAE3-7F53-1AAC-F406F1D1BC20}"/>
          </ac:graphicFrameMkLst>
        </pc:graphicFrameChg>
        <pc:graphicFrameChg chg="del">
          <ac:chgData name="Aurore COLIN" userId="2b796b35-8c2e-4666-99fd-9af50b8a1fb9" providerId="ADAL" clId="{101F65A7-CAB1-4E02-BD1A-757D25842A9A}" dt="2022-08-27T21:45:15.670" v="30426" actId="478"/>
          <ac:graphicFrameMkLst>
            <pc:docMk/>
            <pc:sldMk cId="1928026153" sldId="917"/>
            <ac:graphicFrameMk id="9" creationId="{EB6A604C-A71B-0749-3D3A-3F41F35AB9A0}"/>
          </ac:graphicFrameMkLst>
        </pc:graphicFrameChg>
        <pc:graphicFrameChg chg="add del mod">
          <ac:chgData name="Aurore COLIN" userId="2b796b35-8c2e-4666-99fd-9af50b8a1fb9" providerId="ADAL" clId="{101F65A7-CAB1-4E02-BD1A-757D25842A9A}" dt="2022-08-27T21:46:47.400" v="30441" actId="478"/>
          <ac:graphicFrameMkLst>
            <pc:docMk/>
            <pc:sldMk cId="1928026153" sldId="917"/>
            <ac:graphicFrameMk id="10" creationId="{5FB46F93-1143-DF2C-F8F0-106D75D07AE1}"/>
          </ac:graphicFrameMkLst>
        </pc:graphicFrameChg>
        <pc:graphicFrameChg chg="add mod">
          <ac:chgData name="Aurore COLIN" userId="2b796b35-8c2e-4666-99fd-9af50b8a1fb9" providerId="ADAL" clId="{101F65A7-CAB1-4E02-BD1A-757D25842A9A}" dt="2022-08-27T21:47:11.400" v="30448" actId="14100"/>
          <ac:graphicFrameMkLst>
            <pc:docMk/>
            <pc:sldMk cId="1928026153" sldId="917"/>
            <ac:graphicFrameMk id="11" creationId="{88759197-E825-B24A-D325-0982CE79ACB4}"/>
          </ac:graphicFrameMkLst>
        </pc:graphicFrameChg>
        <pc:graphicFrameChg chg="add mod">
          <ac:chgData name="Aurore COLIN" userId="2b796b35-8c2e-4666-99fd-9af50b8a1fb9" providerId="ADAL" clId="{101F65A7-CAB1-4E02-BD1A-757D25842A9A}" dt="2022-08-27T21:47:37.437" v="30461"/>
          <ac:graphicFrameMkLst>
            <pc:docMk/>
            <pc:sldMk cId="1928026153" sldId="917"/>
            <ac:graphicFrameMk id="12" creationId="{EFC42483-F50F-3352-AF99-8DDFE1393420}"/>
          </ac:graphicFrameMkLst>
        </pc:graphicFrameChg>
      </pc:sldChg>
      <pc:sldChg chg="addSp delSp modSp add mod">
        <pc:chgData name="Aurore COLIN" userId="2b796b35-8c2e-4666-99fd-9af50b8a1fb9" providerId="ADAL" clId="{101F65A7-CAB1-4E02-BD1A-757D25842A9A}" dt="2022-09-09T15:04:38.672" v="48709"/>
        <pc:sldMkLst>
          <pc:docMk/>
          <pc:sldMk cId="2791522041" sldId="918"/>
        </pc:sldMkLst>
        <pc:spChg chg="mod">
          <ac:chgData name="Aurore COLIN" userId="2b796b35-8c2e-4666-99fd-9af50b8a1fb9" providerId="ADAL" clId="{101F65A7-CAB1-4E02-BD1A-757D25842A9A}" dt="2022-08-27T21:49:53.865" v="30519" actId="20577"/>
          <ac:spMkLst>
            <pc:docMk/>
            <pc:sldMk cId="2791522041" sldId="918"/>
            <ac:spMk id="3" creationId="{0A9D28C2-8C92-1D47-4822-BF8247CAB6ED}"/>
          </ac:spMkLst>
        </pc:spChg>
        <pc:spChg chg="mod">
          <ac:chgData name="Aurore COLIN" userId="2b796b35-8c2e-4666-99fd-9af50b8a1fb9" providerId="ADAL" clId="{101F65A7-CAB1-4E02-BD1A-757D25842A9A}" dt="2022-08-30T12:48:11.342" v="38395" actId="20577"/>
          <ac:spMkLst>
            <pc:docMk/>
            <pc:sldMk cId="2791522041" sldId="918"/>
            <ac:spMk id="4" creationId="{43892C1B-FF33-C38D-E53F-0282F8131781}"/>
          </ac:spMkLst>
        </pc:spChg>
        <pc:spChg chg="mod">
          <ac:chgData name="Aurore COLIN" userId="2b796b35-8c2e-4666-99fd-9af50b8a1fb9" providerId="ADAL" clId="{101F65A7-CAB1-4E02-BD1A-757D25842A9A}" dt="2022-09-09T15:04:38.672" v="48709"/>
          <ac:spMkLst>
            <pc:docMk/>
            <pc:sldMk cId="2791522041" sldId="918"/>
            <ac:spMk id="5" creationId="{1D57A821-0B2D-025F-2CFA-46B9FC818B4A}"/>
          </ac:spMkLst>
        </pc:spChg>
        <pc:spChg chg="add mod">
          <ac:chgData name="Aurore COLIN" userId="2b796b35-8c2e-4666-99fd-9af50b8a1fb9" providerId="ADAL" clId="{101F65A7-CAB1-4E02-BD1A-757D25842A9A}" dt="2022-08-30T12:48:06.515" v="38393" actId="1076"/>
          <ac:spMkLst>
            <pc:docMk/>
            <pc:sldMk cId="2791522041" sldId="918"/>
            <ac:spMk id="7" creationId="{E812CEE2-A6FF-FE5E-652B-A935470389AC}"/>
          </ac:spMkLst>
        </pc:spChg>
        <pc:spChg chg="add mod">
          <ac:chgData name="Aurore COLIN" userId="2b796b35-8c2e-4666-99fd-9af50b8a1fb9" providerId="ADAL" clId="{101F65A7-CAB1-4E02-BD1A-757D25842A9A}" dt="2022-08-30T12:48:03.521" v="38392" actId="1076"/>
          <ac:spMkLst>
            <pc:docMk/>
            <pc:sldMk cId="2791522041" sldId="918"/>
            <ac:spMk id="8" creationId="{00D02CC0-772F-263E-9534-75D6E1EC76EA}"/>
          </ac:spMkLst>
        </pc:spChg>
        <pc:spChg chg="del">
          <ac:chgData name="Aurore COLIN" userId="2b796b35-8c2e-4666-99fd-9af50b8a1fb9" providerId="ADAL" clId="{101F65A7-CAB1-4E02-BD1A-757D25842A9A}" dt="2022-08-27T21:51:20.228" v="30647" actId="478"/>
          <ac:spMkLst>
            <pc:docMk/>
            <pc:sldMk cId="2791522041" sldId="918"/>
            <ac:spMk id="12" creationId="{31B191D4-5E9A-D263-D323-B8A65FE89726}"/>
          </ac:spMkLst>
        </pc:spChg>
        <pc:spChg chg="del">
          <ac:chgData name="Aurore COLIN" userId="2b796b35-8c2e-4666-99fd-9af50b8a1fb9" providerId="ADAL" clId="{101F65A7-CAB1-4E02-BD1A-757D25842A9A}" dt="2022-08-27T21:51:22.107" v="30648" actId="478"/>
          <ac:spMkLst>
            <pc:docMk/>
            <pc:sldMk cId="2791522041" sldId="918"/>
            <ac:spMk id="13" creationId="{C5052DAD-8D80-BC34-4DAE-925F53FE070A}"/>
          </ac:spMkLst>
        </pc:spChg>
        <pc:graphicFrameChg chg="add mod modGraphic">
          <ac:chgData name="Aurore COLIN" userId="2b796b35-8c2e-4666-99fd-9af50b8a1fb9" providerId="ADAL" clId="{101F65A7-CAB1-4E02-BD1A-757D25842A9A}" dt="2022-08-30T12:48:08.505" v="38394" actId="1076"/>
          <ac:graphicFrameMkLst>
            <pc:docMk/>
            <pc:sldMk cId="2791522041" sldId="918"/>
            <ac:graphicFrameMk id="2" creationId="{EEA6ACCB-9145-6ED8-3574-E4E0C80723B0}"/>
          </ac:graphicFrameMkLst>
        </pc:graphicFrameChg>
        <pc:graphicFrameChg chg="del">
          <ac:chgData name="Aurore COLIN" userId="2b796b35-8c2e-4666-99fd-9af50b8a1fb9" providerId="ADAL" clId="{101F65A7-CAB1-4E02-BD1A-757D25842A9A}" dt="2022-08-27T21:51:18.649" v="30646" actId="478"/>
          <ac:graphicFrameMkLst>
            <pc:docMk/>
            <pc:sldMk cId="2791522041" sldId="918"/>
            <ac:graphicFrameMk id="11" creationId="{F9CD7AC7-992F-DB46-585E-29969B4BD3EE}"/>
          </ac:graphicFrameMkLst>
        </pc:graphicFrameChg>
      </pc:sldChg>
      <pc:sldChg chg="delSp modSp add del mod">
        <pc:chgData name="Aurore COLIN" userId="2b796b35-8c2e-4666-99fd-9af50b8a1fb9" providerId="ADAL" clId="{101F65A7-CAB1-4E02-BD1A-757D25842A9A}" dt="2022-10-27T16:12:42.758" v="52783" actId="20577"/>
        <pc:sldMkLst>
          <pc:docMk/>
          <pc:sldMk cId="2664602482" sldId="919"/>
        </pc:sldMkLst>
        <pc:spChg chg="mod">
          <ac:chgData name="Aurore COLIN" userId="2b796b35-8c2e-4666-99fd-9af50b8a1fb9" providerId="ADAL" clId="{101F65A7-CAB1-4E02-BD1A-757D25842A9A}" dt="2022-09-09T16:46:17.161" v="50704" actId="20577"/>
          <ac:spMkLst>
            <pc:docMk/>
            <pc:sldMk cId="2664602482" sldId="919"/>
            <ac:spMk id="3" creationId="{0A9D28C2-8C92-1D47-4822-BF8247CAB6ED}"/>
          </ac:spMkLst>
        </pc:spChg>
        <pc:spChg chg="mod">
          <ac:chgData name="Aurore COLIN" userId="2b796b35-8c2e-4666-99fd-9af50b8a1fb9" providerId="ADAL" clId="{101F65A7-CAB1-4E02-BD1A-757D25842A9A}" dt="2022-09-09T16:53:52.247" v="51340" actId="20577"/>
          <ac:spMkLst>
            <pc:docMk/>
            <pc:sldMk cId="2664602482" sldId="919"/>
            <ac:spMk id="4" creationId="{43892C1B-FF33-C38D-E53F-0282F8131781}"/>
          </ac:spMkLst>
        </pc:spChg>
        <pc:spChg chg="mod">
          <ac:chgData name="Aurore COLIN" userId="2b796b35-8c2e-4666-99fd-9af50b8a1fb9" providerId="ADAL" clId="{101F65A7-CAB1-4E02-BD1A-757D25842A9A}" dt="2022-10-27T16:12:42.758" v="52783" actId="20577"/>
          <ac:spMkLst>
            <pc:docMk/>
            <pc:sldMk cId="2664602482" sldId="919"/>
            <ac:spMk id="5" creationId="{1D57A821-0B2D-025F-2CFA-46B9FC818B4A}"/>
          </ac:spMkLst>
        </pc:spChg>
        <pc:spChg chg="del">
          <ac:chgData name="Aurore COLIN" userId="2b796b35-8c2e-4666-99fd-9af50b8a1fb9" providerId="ADAL" clId="{101F65A7-CAB1-4E02-BD1A-757D25842A9A}" dt="2022-08-27T22:01:25.846" v="31043" actId="478"/>
          <ac:spMkLst>
            <pc:docMk/>
            <pc:sldMk cId="2664602482" sldId="919"/>
            <ac:spMk id="7" creationId="{E812CEE2-A6FF-FE5E-652B-A935470389AC}"/>
          </ac:spMkLst>
        </pc:spChg>
        <pc:spChg chg="del">
          <ac:chgData name="Aurore COLIN" userId="2b796b35-8c2e-4666-99fd-9af50b8a1fb9" providerId="ADAL" clId="{101F65A7-CAB1-4E02-BD1A-757D25842A9A}" dt="2022-08-27T22:01:27.020" v="31044" actId="478"/>
          <ac:spMkLst>
            <pc:docMk/>
            <pc:sldMk cId="2664602482" sldId="919"/>
            <ac:spMk id="8" creationId="{00D02CC0-772F-263E-9534-75D6E1EC76EA}"/>
          </ac:spMkLst>
        </pc:spChg>
        <pc:graphicFrameChg chg="del">
          <ac:chgData name="Aurore COLIN" userId="2b796b35-8c2e-4666-99fd-9af50b8a1fb9" providerId="ADAL" clId="{101F65A7-CAB1-4E02-BD1A-757D25842A9A}" dt="2022-08-27T22:01:24.644" v="31042" actId="478"/>
          <ac:graphicFrameMkLst>
            <pc:docMk/>
            <pc:sldMk cId="2664602482" sldId="919"/>
            <ac:graphicFrameMk id="2" creationId="{EEA6ACCB-9145-6ED8-3574-E4E0C80723B0}"/>
          </ac:graphicFrameMkLst>
        </pc:graphicFrameChg>
      </pc:sldChg>
      <pc:sldChg chg="addSp delSp modSp new del mod modClrScheme modShow chgLayout">
        <pc:chgData name="Aurore COLIN" userId="2b796b35-8c2e-4666-99fd-9af50b8a1fb9" providerId="ADAL" clId="{101F65A7-CAB1-4E02-BD1A-757D25842A9A}" dt="2022-09-09T17:26:49.066" v="52446" actId="47"/>
        <pc:sldMkLst>
          <pc:docMk/>
          <pc:sldMk cId="1155578395" sldId="920"/>
        </pc:sldMkLst>
        <pc:spChg chg="del mod ord">
          <ac:chgData name="Aurore COLIN" userId="2b796b35-8c2e-4666-99fd-9af50b8a1fb9" providerId="ADAL" clId="{101F65A7-CAB1-4E02-BD1A-757D25842A9A}" dt="2022-08-27T23:54:55.904" v="33459" actId="700"/>
          <ac:spMkLst>
            <pc:docMk/>
            <pc:sldMk cId="1155578395" sldId="920"/>
            <ac:spMk id="2" creationId="{498C140A-0BF9-44F2-7836-1AFF380F632F}"/>
          </ac:spMkLst>
        </pc:spChg>
        <pc:spChg chg="add mod ord">
          <ac:chgData name="Aurore COLIN" userId="2b796b35-8c2e-4666-99fd-9af50b8a1fb9" providerId="ADAL" clId="{101F65A7-CAB1-4E02-BD1A-757D25842A9A}" dt="2022-08-28T00:08:26.696" v="36216" actId="20577"/>
          <ac:spMkLst>
            <pc:docMk/>
            <pc:sldMk cId="1155578395" sldId="920"/>
            <ac:spMk id="3" creationId="{C1FA86BD-0C65-E225-BAE6-E18F9BFD35EF}"/>
          </ac:spMkLst>
        </pc:spChg>
        <pc:spChg chg="add mod ord">
          <ac:chgData name="Aurore COLIN" userId="2b796b35-8c2e-4666-99fd-9af50b8a1fb9" providerId="ADAL" clId="{101F65A7-CAB1-4E02-BD1A-757D25842A9A}" dt="2022-09-09T15:11:45.460" v="49236" actId="108"/>
          <ac:spMkLst>
            <pc:docMk/>
            <pc:sldMk cId="1155578395" sldId="920"/>
            <ac:spMk id="4" creationId="{FF8C8FF4-C985-DCD8-241B-DF4B1A3D7843}"/>
          </ac:spMkLst>
        </pc:spChg>
        <pc:spChg chg="add del mod ord">
          <ac:chgData name="Aurore COLIN" userId="2b796b35-8c2e-4666-99fd-9af50b8a1fb9" providerId="ADAL" clId="{101F65A7-CAB1-4E02-BD1A-757D25842A9A}" dt="2022-08-27T23:55:25.064" v="33549" actId="478"/>
          <ac:spMkLst>
            <pc:docMk/>
            <pc:sldMk cId="1155578395" sldId="920"/>
            <ac:spMk id="5" creationId="{7C574748-97FE-ED4E-7902-CD3D27D601CE}"/>
          </ac:spMkLst>
        </pc:spChg>
      </pc:sldChg>
      <pc:sldChg chg="new del">
        <pc:chgData name="Aurore COLIN" userId="2b796b35-8c2e-4666-99fd-9af50b8a1fb9" providerId="ADAL" clId="{101F65A7-CAB1-4E02-BD1A-757D25842A9A}" dt="2022-08-30T12:36:14.158" v="36886" actId="47"/>
        <pc:sldMkLst>
          <pc:docMk/>
          <pc:sldMk cId="3390956767" sldId="921"/>
        </pc:sldMkLst>
      </pc:sldChg>
      <pc:sldChg chg="modSp add mod ord">
        <pc:chgData name="Aurore COLIN" userId="2b796b35-8c2e-4666-99fd-9af50b8a1fb9" providerId="ADAL" clId="{101F65A7-CAB1-4E02-BD1A-757D25842A9A}" dt="2022-09-09T15:04:27.384" v="48706"/>
        <pc:sldMkLst>
          <pc:docMk/>
          <pc:sldMk cId="1866249160" sldId="922"/>
        </pc:sldMkLst>
        <pc:spChg chg="mod">
          <ac:chgData name="Aurore COLIN" userId="2b796b35-8c2e-4666-99fd-9af50b8a1fb9" providerId="ADAL" clId="{101F65A7-CAB1-4E02-BD1A-757D25842A9A}" dt="2022-09-09T15:04:27.384" v="48706"/>
          <ac:spMkLst>
            <pc:docMk/>
            <pc:sldMk cId="1866249160" sldId="922"/>
            <ac:spMk id="3" creationId="{FF666C14-6FE1-47D0-BF83-4B7B0C0C3DE0}"/>
          </ac:spMkLst>
        </pc:spChg>
        <pc:spChg chg="mod">
          <ac:chgData name="Aurore COLIN" userId="2b796b35-8c2e-4666-99fd-9af50b8a1fb9" providerId="ADAL" clId="{101F65A7-CAB1-4E02-BD1A-757D25842A9A}" dt="2022-08-30T12:46:20.254" v="38191" actId="20577"/>
          <ac:spMkLst>
            <pc:docMk/>
            <pc:sldMk cId="1866249160" sldId="922"/>
            <ac:spMk id="5" creationId="{AB887CC6-5FF2-582B-58FB-41C8B9FB619E}"/>
          </ac:spMkLst>
        </pc:spChg>
        <pc:graphicFrameChg chg="modGraphic">
          <ac:chgData name="Aurore COLIN" userId="2b796b35-8c2e-4666-99fd-9af50b8a1fb9" providerId="ADAL" clId="{101F65A7-CAB1-4E02-BD1A-757D25842A9A}" dt="2022-08-30T12:45:44.266" v="38172" actId="20577"/>
          <ac:graphicFrameMkLst>
            <pc:docMk/>
            <pc:sldMk cId="1866249160" sldId="922"/>
            <ac:graphicFrameMk id="6" creationId="{1913C9EC-4070-A6F9-7668-62345637C5C0}"/>
          </ac:graphicFrameMkLst>
        </pc:graphicFrameChg>
      </pc:sldChg>
      <pc:sldChg chg="addSp delSp modSp add mod ord">
        <pc:chgData name="Aurore COLIN" userId="2b796b35-8c2e-4666-99fd-9af50b8a1fb9" providerId="ADAL" clId="{101F65A7-CAB1-4E02-BD1A-757D25842A9A}" dt="2022-09-09T17:14:46.259" v="52150"/>
        <pc:sldMkLst>
          <pc:docMk/>
          <pc:sldMk cId="592960964" sldId="923"/>
        </pc:sldMkLst>
        <pc:spChg chg="mod">
          <ac:chgData name="Aurore COLIN" userId="2b796b35-8c2e-4666-99fd-9af50b8a1fb9" providerId="ADAL" clId="{101F65A7-CAB1-4E02-BD1A-757D25842A9A}" dt="2022-09-09T17:14:46.259" v="52150"/>
          <ac:spMkLst>
            <pc:docMk/>
            <pc:sldMk cId="592960964" sldId="923"/>
            <ac:spMk id="2" creationId="{D7C87E15-96E0-1AB1-4FF7-062301166698}"/>
          </ac:spMkLst>
        </pc:spChg>
        <pc:spChg chg="del">
          <ac:chgData name="Aurore COLIN" userId="2b796b35-8c2e-4666-99fd-9af50b8a1fb9" providerId="ADAL" clId="{101F65A7-CAB1-4E02-BD1A-757D25842A9A}" dt="2022-09-09T13:59:59.446" v="45151" actId="478"/>
          <ac:spMkLst>
            <pc:docMk/>
            <pc:sldMk cId="592960964" sldId="923"/>
            <ac:spMk id="4" creationId="{D8B35409-F658-D1C8-E8B0-BD2B71D78496}"/>
          </ac:spMkLst>
        </pc:spChg>
        <pc:spChg chg="mod">
          <ac:chgData name="Aurore COLIN" userId="2b796b35-8c2e-4666-99fd-9af50b8a1fb9" providerId="ADAL" clId="{101F65A7-CAB1-4E02-BD1A-757D25842A9A}" dt="2022-09-09T15:18:03.808" v="49288"/>
          <ac:spMkLst>
            <pc:docMk/>
            <pc:sldMk cId="592960964" sldId="923"/>
            <ac:spMk id="5" creationId="{1D57A821-0B2D-025F-2CFA-46B9FC818B4A}"/>
          </ac:spMkLst>
        </pc:spChg>
        <pc:graphicFrameChg chg="add del modGraphic">
          <ac:chgData name="Aurore COLIN" userId="2b796b35-8c2e-4666-99fd-9af50b8a1fb9" providerId="ADAL" clId="{101F65A7-CAB1-4E02-BD1A-757D25842A9A}" dt="2022-09-09T13:59:58.173" v="45150" actId="478"/>
          <ac:graphicFrameMkLst>
            <pc:docMk/>
            <pc:sldMk cId="592960964" sldId="923"/>
            <ac:graphicFrameMk id="7" creationId="{040F7D48-932E-F396-CAF9-CD56F39731E8}"/>
          </ac:graphicFrameMkLst>
        </pc:graphicFrameChg>
      </pc:sldChg>
      <pc:sldChg chg="modSp add del mod">
        <pc:chgData name="Aurore COLIN" userId="2b796b35-8c2e-4666-99fd-9af50b8a1fb9" providerId="ADAL" clId="{101F65A7-CAB1-4E02-BD1A-757D25842A9A}" dt="2022-09-09T13:59:47.999" v="45125" actId="47"/>
        <pc:sldMkLst>
          <pc:docMk/>
          <pc:sldMk cId="1977187972" sldId="924"/>
        </pc:sldMkLst>
        <pc:spChg chg="mod">
          <ac:chgData name="Aurore COLIN" userId="2b796b35-8c2e-4666-99fd-9af50b8a1fb9" providerId="ADAL" clId="{101F65A7-CAB1-4E02-BD1A-757D25842A9A}" dt="2022-09-09T13:58:34.790" v="45014" actId="27636"/>
          <ac:spMkLst>
            <pc:docMk/>
            <pc:sldMk cId="1977187972" sldId="924"/>
            <ac:spMk id="2" creationId="{D7C87E15-96E0-1AB1-4FF7-062301166698}"/>
          </ac:spMkLst>
        </pc:spChg>
      </pc:sldChg>
      <pc:sldChg chg="modSp add del mod ord modShow">
        <pc:chgData name="Aurore COLIN" userId="2b796b35-8c2e-4666-99fd-9af50b8a1fb9" providerId="ADAL" clId="{101F65A7-CAB1-4E02-BD1A-757D25842A9A}" dt="2022-09-09T17:17:05.323" v="52179" actId="47"/>
        <pc:sldMkLst>
          <pc:docMk/>
          <pc:sldMk cId="3298139044" sldId="924"/>
        </pc:sldMkLst>
        <pc:spChg chg="mod">
          <ac:chgData name="Aurore COLIN" userId="2b796b35-8c2e-4666-99fd-9af50b8a1fb9" providerId="ADAL" clId="{101F65A7-CAB1-4E02-BD1A-757D25842A9A}" dt="2022-09-09T15:23:33.175" v="49439" actId="20577"/>
          <ac:spMkLst>
            <pc:docMk/>
            <pc:sldMk cId="3298139044" sldId="924"/>
            <ac:spMk id="3" creationId="{0A9D28C2-8C92-1D47-4822-BF8247CAB6ED}"/>
          </ac:spMkLst>
        </pc:spChg>
      </pc:sldChg>
      <pc:sldChg chg="delSp modSp add del mod ord">
        <pc:chgData name="Aurore COLIN" userId="2b796b35-8c2e-4666-99fd-9af50b8a1fb9" providerId="ADAL" clId="{101F65A7-CAB1-4E02-BD1A-757D25842A9A}" dt="2022-10-27T16:11:43.739" v="52769" actId="47"/>
        <pc:sldMkLst>
          <pc:docMk/>
          <pc:sldMk cId="3372760472" sldId="925"/>
        </pc:sldMkLst>
        <pc:spChg chg="mod">
          <ac:chgData name="Aurore COLIN" userId="2b796b35-8c2e-4666-99fd-9af50b8a1fb9" providerId="ADAL" clId="{101F65A7-CAB1-4E02-BD1A-757D25842A9A}" dt="2022-09-09T16:51:54.731" v="50928" actId="20577"/>
          <ac:spMkLst>
            <pc:docMk/>
            <pc:sldMk cId="3372760472" sldId="925"/>
            <ac:spMk id="2" creationId="{D7C87E15-96E0-1AB1-4FF7-062301166698}"/>
          </ac:spMkLst>
        </pc:spChg>
        <pc:spChg chg="mod">
          <ac:chgData name="Aurore COLIN" userId="2b796b35-8c2e-4666-99fd-9af50b8a1fb9" providerId="ADAL" clId="{101F65A7-CAB1-4E02-BD1A-757D25842A9A}" dt="2022-09-09T16:31:38.963" v="49495" actId="20577"/>
          <ac:spMkLst>
            <pc:docMk/>
            <pc:sldMk cId="3372760472" sldId="925"/>
            <ac:spMk id="4" creationId="{218A3080-9155-5AA5-2AB7-5F6E6B84AC5F}"/>
          </ac:spMkLst>
        </pc:spChg>
        <pc:spChg chg="del">
          <ac:chgData name="Aurore COLIN" userId="2b796b35-8c2e-4666-99fd-9af50b8a1fb9" providerId="ADAL" clId="{101F65A7-CAB1-4E02-BD1A-757D25842A9A}" dt="2022-09-09T16:51:25.780" v="50874" actId="478"/>
          <ac:spMkLst>
            <pc:docMk/>
            <pc:sldMk cId="3372760472" sldId="925"/>
            <ac:spMk id="8" creationId="{9E293E67-6A57-BC21-604A-8D3DFA6CA144}"/>
          </ac:spMkLst>
        </pc:spChg>
        <pc:spChg chg="del">
          <ac:chgData name="Aurore COLIN" userId="2b796b35-8c2e-4666-99fd-9af50b8a1fb9" providerId="ADAL" clId="{101F65A7-CAB1-4E02-BD1A-757D25842A9A}" dt="2022-09-09T16:51:26.434" v="50875" actId="478"/>
          <ac:spMkLst>
            <pc:docMk/>
            <pc:sldMk cId="3372760472" sldId="925"/>
            <ac:spMk id="11" creationId="{30D98524-97E1-BF30-3BCB-D018BFAB0D5A}"/>
          </ac:spMkLst>
        </pc:spChg>
        <pc:spChg chg="mod">
          <ac:chgData name="Aurore COLIN" userId="2b796b35-8c2e-4666-99fd-9af50b8a1fb9" providerId="ADAL" clId="{101F65A7-CAB1-4E02-BD1A-757D25842A9A}" dt="2022-09-09T16:51:33.717" v="50877" actId="255"/>
          <ac:spMkLst>
            <pc:docMk/>
            <pc:sldMk cId="3372760472" sldId="925"/>
            <ac:spMk id="12" creationId="{0B0B63CE-FD03-DCF9-B7F1-5935849841FF}"/>
          </ac:spMkLst>
        </pc:spChg>
        <pc:spChg chg="mod">
          <ac:chgData name="Aurore COLIN" userId="2b796b35-8c2e-4666-99fd-9af50b8a1fb9" providerId="ADAL" clId="{101F65A7-CAB1-4E02-BD1A-757D25842A9A}" dt="2022-09-09T16:51:36.018" v="50878" actId="1076"/>
          <ac:spMkLst>
            <pc:docMk/>
            <pc:sldMk cId="3372760472" sldId="925"/>
            <ac:spMk id="15" creationId="{784A57D0-2BC4-7DFB-F3E7-EB63AA7BF67B}"/>
          </ac:spMkLst>
        </pc:spChg>
        <pc:graphicFrameChg chg="mod modGraphic">
          <ac:chgData name="Aurore COLIN" userId="2b796b35-8c2e-4666-99fd-9af50b8a1fb9" providerId="ADAL" clId="{101F65A7-CAB1-4E02-BD1A-757D25842A9A}" dt="2022-09-09T16:52:24.331" v="50992" actId="20577"/>
          <ac:graphicFrameMkLst>
            <pc:docMk/>
            <pc:sldMk cId="3372760472" sldId="925"/>
            <ac:graphicFrameMk id="3" creationId="{C34BCE9F-3E30-196C-F2DB-181AAA159AF6}"/>
          </ac:graphicFrameMkLst>
        </pc:graphicFrameChg>
      </pc:sldChg>
      <pc:sldChg chg="addSp delSp modSp add mod">
        <pc:chgData name="Aurore COLIN" userId="2b796b35-8c2e-4666-99fd-9af50b8a1fb9" providerId="ADAL" clId="{101F65A7-CAB1-4E02-BD1A-757D25842A9A}" dt="2022-10-11T07:16:45.050" v="52504" actId="20577"/>
        <pc:sldMkLst>
          <pc:docMk/>
          <pc:sldMk cId="2496331370" sldId="926"/>
        </pc:sldMkLst>
        <pc:spChg chg="mod">
          <ac:chgData name="Aurore COLIN" userId="2b796b35-8c2e-4666-99fd-9af50b8a1fb9" providerId="ADAL" clId="{101F65A7-CAB1-4E02-BD1A-757D25842A9A}" dt="2022-10-11T07:16:45.050" v="52504" actId="20577"/>
          <ac:spMkLst>
            <pc:docMk/>
            <pc:sldMk cId="2496331370" sldId="926"/>
            <ac:spMk id="2" creationId="{D7C87E15-96E0-1AB1-4FF7-062301166698}"/>
          </ac:spMkLst>
        </pc:spChg>
        <pc:graphicFrameChg chg="add del mod">
          <ac:chgData name="Aurore COLIN" userId="2b796b35-8c2e-4666-99fd-9af50b8a1fb9" providerId="ADAL" clId="{101F65A7-CAB1-4E02-BD1A-757D25842A9A}" dt="2022-10-11T07:15:10.759" v="52486"/>
          <ac:graphicFrameMkLst>
            <pc:docMk/>
            <pc:sldMk cId="2496331370" sldId="926"/>
            <ac:graphicFrameMk id="3" creationId="{AA382252-9A9F-041D-F443-7F7494512A41}"/>
          </ac:graphicFrameMkLst>
        </pc:graphicFrameChg>
        <pc:graphicFrameChg chg="add del mod">
          <ac:chgData name="Aurore COLIN" userId="2b796b35-8c2e-4666-99fd-9af50b8a1fb9" providerId="ADAL" clId="{101F65A7-CAB1-4E02-BD1A-757D25842A9A}" dt="2022-10-11T07:15:16.219" v="52488" actId="478"/>
          <ac:graphicFrameMkLst>
            <pc:docMk/>
            <pc:sldMk cId="2496331370" sldId="926"/>
            <ac:graphicFrameMk id="4" creationId="{130E148F-14EC-5F3F-1CD4-30B79F5C1B83}"/>
          </ac:graphicFrameMkLst>
        </pc:graphicFrameChg>
        <pc:graphicFrameChg chg="add mod modGraphic">
          <ac:chgData name="Aurore COLIN" userId="2b796b35-8c2e-4666-99fd-9af50b8a1fb9" providerId="ADAL" clId="{101F65A7-CAB1-4E02-BD1A-757D25842A9A}" dt="2022-10-11T07:16:37.832" v="52501" actId="1076"/>
          <ac:graphicFrameMkLst>
            <pc:docMk/>
            <pc:sldMk cId="2496331370" sldId="926"/>
            <ac:graphicFrameMk id="7" creationId="{8200745C-610C-D602-3449-04996C00AE79}"/>
          </ac:graphicFrameMkLst>
        </pc:graphicFrameChg>
      </pc:sldChg>
      <pc:sldChg chg="new del">
        <pc:chgData name="Aurore COLIN" userId="2b796b35-8c2e-4666-99fd-9af50b8a1fb9" providerId="ADAL" clId="{101F65A7-CAB1-4E02-BD1A-757D25842A9A}" dt="2022-10-11T07:13:52.266" v="52452" actId="47"/>
        <pc:sldMkLst>
          <pc:docMk/>
          <pc:sldMk cId="2819969720" sldId="926"/>
        </pc:sldMkLst>
      </pc:sldChg>
      <pc:sldChg chg="addSp delSp modSp add mod">
        <pc:chgData name="Aurore COLIN" userId="2b796b35-8c2e-4666-99fd-9af50b8a1fb9" providerId="ADAL" clId="{101F65A7-CAB1-4E02-BD1A-757D25842A9A}" dt="2022-10-11T14:02:09.556" v="52767" actId="115"/>
        <pc:sldMkLst>
          <pc:docMk/>
          <pc:sldMk cId="1545140708" sldId="927"/>
        </pc:sldMkLst>
        <pc:spChg chg="mod">
          <ac:chgData name="Aurore COLIN" userId="2b796b35-8c2e-4666-99fd-9af50b8a1fb9" providerId="ADAL" clId="{101F65A7-CAB1-4E02-BD1A-757D25842A9A}" dt="2022-10-11T14:02:09.556" v="52767" actId="115"/>
          <ac:spMkLst>
            <pc:docMk/>
            <pc:sldMk cId="1545140708" sldId="927"/>
            <ac:spMk id="2" creationId="{D7C87E15-96E0-1AB1-4FF7-062301166698}"/>
          </ac:spMkLst>
        </pc:spChg>
        <pc:graphicFrameChg chg="del">
          <ac:chgData name="Aurore COLIN" userId="2b796b35-8c2e-4666-99fd-9af50b8a1fb9" providerId="ADAL" clId="{101F65A7-CAB1-4E02-BD1A-757D25842A9A}" dt="2022-10-11T14:00:16.592" v="52562" actId="478"/>
          <ac:graphicFrameMkLst>
            <pc:docMk/>
            <pc:sldMk cId="1545140708" sldId="927"/>
            <ac:graphicFrameMk id="3" creationId="{0295D5A5-BB5E-4C1E-8817-BFBD88D07EA2}"/>
          </ac:graphicFrameMkLst>
        </pc:graphicFrameChg>
        <pc:graphicFrameChg chg="del modGraphic">
          <ac:chgData name="Aurore COLIN" userId="2b796b35-8c2e-4666-99fd-9af50b8a1fb9" providerId="ADAL" clId="{101F65A7-CAB1-4E02-BD1A-757D25842A9A}" dt="2022-10-11T14:00:19.341" v="52564" actId="478"/>
          <ac:graphicFrameMkLst>
            <pc:docMk/>
            <pc:sldMk cId="1545140708" sldId="927"/>
            <ac:graphicFrameMk id="4" creationId="{2D5B709D-71E5-1A37-484B-BC8BC2E20142}"/>
          </ac:graphicFrameMkLst>
        </pc:graphicFrameChg>
        <pc:graphicFrameChg chg="add mod">
          <ac:chgData name="Aurore COLIN" userId="2b796b35-8c2e-4666-99fd-9af50b8a1fb9" providerId="ADAL" clId="{101F65A7-CAB1-4E02-BD1A-757D25842A9A}" dt="2022-10-11T14:01:44.302" v="52713" actId="1076"/>
          <ac:graphicFrameMkLst>
            <pc:docMk/>
            <pc:sldMk cId="1545140708" sldId="927"/>
            <ac:graphicFrameMk id="7" creationId="{00000000-0008-0000-0800-000005000000}"/>
          </ac:graphicFrameMkLst>
        </pc:graphicFrameChg>
      </pc:sldChg>
      <pc:sldChg chg="addSp delSp add del mod">
        <pc:chgData name="Aurore COLIN" userId="2b796b35-8c2e-4666-99fd-9af50b8a1fb9" providerId="ADAL" clId="{101F65A7-CAB1-4E02-BD1A-757D25842A9A}" dt="2022-10-11T13:59:57.412" v="52560" actId="2890"/>
        <pc:sldMkLst>
          <pc:docMk/>
          <pc:sldMk cId="3975128450" sldId="927"/>
        </pc:sldMkLst>
        <pc:graphicFrameChg chg="add del">
          <ac:chgData name="Aurore COLIN" userId="2b796b35-8c2e-4666-99fd-9af50b8a1fb9" providerId="ADAL" clId="{101F65A7-CAB1-4E02-BD1A-757D25842A9A}" dt="2022-10-11T13:59:57.001" v="52559" actId="478"/>
          <ac:graphicFrameMkLst>
            <pc:docMk/>
            <pc:sldMk cId="3975128450" sldId="927"/>
            <ac:graphicFrameMk id="3" creationId="{0295D5A5-BB5E-4C1E-8817-BFBD88D07EA2}"/>
          </ac:graphicFrameMkLst>
        </pc:graphicFrameChg>
        <pc:graphicFrameChg chg="add del">
          <ac:chgData name="Aurore COLIN" userId="2b796b35-8c2e-4666-99fd-9af50b8a1fb9" providerId="ADAL" clId="{101F65A7-CAB1-4E02-BD1A-757D25842A9A}" dt="2022-10-11T13:59:56.499" v="52558" actId="478"/>
          <ac:graphicFrameMkLst>
            <pc:docMk/>
            <pc:sldMk cId="3975128450" sldId="927"/>
            <ac:graphicFrameMk id="4" creationId="{2D5B709D-71E5-1A37-484B-BC8BC2E20142}"/>
          </ac:graphicFrameMkLst>
        </pc:graphicFrameChg>
      </pc:sldChg>
      <pc:sldChg chg="modSp add mod">
        <pc:chgData name="Aurore COLIN" userId="2b796b35-8c2e-4666-99fd-9af50b8a1fb9" providerId="ADAL" clId="{101F65A7-CAB1-4E02-BD1A-757D25842A9A}" dt="2022-10-27T16:12:47.665" v="52786" actId="20577"/>
        <pc:sldMkLst>
          <pc:docMk/>
          <pc:sldMk cId="1097920753" sldId="4424"/>
        </pc:sldMkLst>
        <pc:spChg chg="mod">
          <ac:chgData name="Aurore COLIN" userId="2b796b35-8c2e-4666-99fd-9af50b8a1fb9" providerId="ADAL" clId="{101F65A7-CAB1-4E02-BD1A-757D25842A9A}" dt="2022-10-27T16:12:07.280" v="52780" actId="20577"/>
          <ac:spMkLst>
            <pc:docMk/>
            <pc:sldMk cId="1097920753" sldId="4424"/>
            <ac:spMk id="4" creationId="{218A3080-9155-5AA5-2AB7-5F6E6B84AC5F}"/>
          </ac:spMkLst>
        </pc:spChg>
        <pc:spChg chg="mod">
          <ac:chgData name="Aurore COLIN" userId="2b796b35-8c2e-4666-99fd-9af50b8a1fb9" providerId="ADAL" clId="{101F65A7-CAB1-4E02-BD1A-757D25842A9A}" dt="2022-10-27T16:12:47.665" v="52786" actId="20577"/>
          <ac:spMkLst>
            <pc:docMk/>
            <pc:sldMk cId="1097920753" sldId="4424"/>
            <ac:spMk id="5" creationId="{1D57A821-0B2D-025F-2CFA-46B9FC818B4A}"/>
          </ac:spMkLst>
        </pc:spChg>
      </pc:sldChg>
    </pc:docChg>
  </pc:docChgLst>
  <pc:docChgLst>
    <pc:chgData name="Aurore COLIN" userId="2b796b35-8c2e-4666-99fd-9af50b8a1fb9" providerId="ADAL" clId="{7232309A-3013-4042-A0F0-EF442FD8FFED}"/>
    <pc:docChg chg="undo redo custSel addSld delSld modSld sldOrd">
      <pc:chgData name="Aurore COLIN" userId="2b796b35-8c2e-4666-99fd-9af50b8a1fb9" providerId="ADAL" clId="{7232309A-3013-4042-A0F0-EF442FD8FFED}" dt="2022-07-15T23:25:14.520" v="12880" actId="47"/>
      <pc:docMkLst>
        <pc:docMk/>
      </pc:docMkLst>
      <pc:sldChg chg="addSp delSp modSp del mod">
        <pc:chgData name="Aurore COLIN" userId="2b796b35-8c2e-4666-99fd-9af50b8a1fb9" providerId="ADAL" clId="{7232309A-3013-4042-A0F0-EF442FD8FFED}" dt="2022-07-15T15:35:56.801" v="1496" actId="2696"/>
        <pc:sldMkLst>
          <pc:docMk/>
          <pc:sldMk cId="4051742578" sldId="349"/>
        </pc:sldMkLst>
        <pc:spChg chg="add del mod">
          <ac:chgData name="Aurore COLIN" userId="2b796b35-8c2e-4666-99fd-9af50b8a1fb9" providerId="ADAL" clId="{7232309A-3013-4042-A0F0-EF442FD8FFED}" dt="2022-07-15T12:17:44.794" v="27" actId="478"/>
          <ac:spMkLst>
            <pc:docMk/>
            <pc:sldMk cId="4051742578" sldId="349"/>
            <ac:spMk id="4" creationId="{3453D645-82A0-F176-7796-39F8E720A94C}"/>
          </ac:spMkLst>
        </pc:spChg>
        <pc:spChg chg="mod">
          <ac:chgData name="Aurore COLIN" userId="2b796b35-8c2e-4666-99fd-9af50b8a1fb9" providerId="ADAL" clId="{7232309A-3013-4042-A0F0-EF442FD8FFED}" dt="2022-07-15T12:17:14.658" v="10" actId="20577"/>
          <ac:spMkLst>
            <pc:docMk/>
            <pc:sldMk cId="4051742578" sldId="349"/>
            <ac:spMk id="6" creationId="{AF1AE43B-6572-2C93-CA84-73D717849FAC}"/>
          </ac:spMkLst>
        </pc:spChg>
        <pc:spChg chg="mod">
          <ac:chgData name="Aurore COLIN" userId="2b796b35-8c2e-4666-99fd-9af50b8a1fb9" providerId="ADAL" clId="{7232309A-3013-4042-A0F0-EF442FD8FFED}" dt="2022-07-15T15:35:46.489" v="1495"/>
          <ac:spMkLst>
            <pc:docMk/>
            <pc:sldMk cId="4051742578" sldId="349"/>
            <ac:spMk id="8" creationId="{DE868188-33ED-78FE-FEAF-F9FB47733E30}"/>
          </ac:spMkLst>
        </pc:spChg>
        <pc:spChg chg="mod">
          <ac:chgData name="Aurore COLIN" userId="2b796b35-8c2e-4666-99fd-9af50b8a1fb9" providerId="ADAL" clId="{7232309A-3013-4042-A0F0-EF442FD8FFED}" dt="2022-07-15T12:21:16.269" v="40" actId="1076"/>
          <ac:spMkLst>
            <pc:docMk/>
            <pc:sldMk cId="4051742578" sldId="349"/>
            <ac:spMk id="9" creationId="{823BA529-3AFD-89B8-356D-698F29284141}"/>
          </ac:spMkLst>
        </pc:spChg>
      </pc:sldChg>
      <pc:sldChg chg="delSp modSp mod">
        <pc:chgData name="Aurore COLIN" userId="2b796b35-8c2e-4666-99fd-9af50b8a1fb9" providerId="ADAL" clId="{7232309A-3013-4042-A0F0-EF442FD8FFED}" dt="2022-07-15T21:01:04.516" v="6711" actId="313"/>
        <pc:sldMkLst>
          <pc:docMk/>
          <pc:sldMk cId="203108361" sldId="350"/>
        </pc:sldMkLst>
        <pc:spChg chg="mod">
          <ac:chgData name="Aurore COLIN" userId="2b796b35-8c2e-4666-99fd-9af50b8a1fb9" providerId="ADAL" clId="{7232309A-3013-4042-A0F0-EF442FD8FFED}" dt="2022-07-15T21:01:04.516" v="6711" actId="313"/>
          <ac:spMkLst>
            <pc:docMk/>
            <pc:sldMk cId="203108361" sldId="350"/>
            <ac:spMk id="10" creationId="{0CED5238-C0E8-0AA3-F9B5-AD0D9B3409C6}"/>
          </ac:spMkLst>
        </pc:spChg>
        <pc:spChg chg="del">
          <ac:chgData name="Aurore COLIN" userId="2b796b35-8c2e-4666-99fd-9af50b8a1fb9" providerId="ADAL" clId="{7232309A-3013-4042-A0F0-EF442FD8FFED}" dt="2022-07-15T12:06:54.096" v="0" actId="478"/>
          <ac:spMkLst>
            <pc:docMk/>
            <pc:sldMk cId="203108361" sldId="350"/>
            <ac:spMk id="11" creationId="{40523962-0A07-FA55-89B0-9F7879C5614A}"/>
          </ac:spMkLst>
        </pc:spChg>
      </pc:sldChg>
      <pc:sldChg chg="addSp delSp modSp del mod delCm modNotesTx">
        <pc:chgData name="Aurore COLIN" userId="2b796b35-8c2e-4666-99fd-9af50b8a1fb9" providerId="ADAL" clId="{7232309A-3013-4042-A0F0-EF442FD8FFED}" dt="2022-07-15T17:30:37.522" v="6529" actId="47"/>
        <pc:sldMkLst>
          <pc:docMk/>
          <pc:sldMk cId="173039991" sldId="351"/>
        </pc:sldMkLst>
        <pc:spChg chg="mod">
          <ac:chgData name="Aurore COLIN" userId="2b796b35-8c2e-4666-99fd-9af50b8a1fb9" providerId="ADAL" clId="{7232309A-3013-4042-A0F0-EF442FD8FFED}" dt="2022-07-15T17:27:59.309" v="6515" actId="27636"/>
          <ac:spMkLst>
            <pc:docMk/>
            <pc:sldMk cId="173039991" sldId="351"/>
            <ac:spMk id="3" creationId="{EC5877A3-9A3F-8517-1397-FFF9327A1549}"/>
          </ac:spMkLst>
        </pc:spChg>
        <pc:spChg chg="add del mod">
          <ac:chgData name="Aurore COLIN" userId="2b796b35-8c2e-4666-99fd-9af50b8a1fb9" providerId="ADAL" clId="{7232309A-3013-4042-A0F0-EF442FD8FFED}" dt="2022-07-15T17:28:58.159" v="6523" actId="1076"/>
          <ac:spMkLst>
            <pc:docMk/>
            <pc:sldMk cId="173039991" sldId="351"/>
            <ac:spMk id="4" creationId="{AEFA1F5B-24FF-06C6-28D9-690FF8967DF1}"/>
          </ac:spMkLst>
        </pc:spChg>
        <pc:spChg chg="add del mod">
          <ac:chgData name="Aurore COLIN" userId="2b796b35-8c2e-4666-99fd-9af50b8a1fb9" providerId="ADAL" clId="{7232309A-3013-4042-A0F0-EF442FD8FFED}" dt="2022-07-15T17:28:10.812" v="6517" actId="478"/>
          <ac:spMkLst>
            <pc:docMk/>
            <pc:sldMk cId="173039991" sldId="351"/>
            <ac:spMk id="6" creationId="{F253E204-BEEB-1B3E-CEA3-0F761BEB1989}"/>
          </ac:spMkLst>
        </pc:spChg>
      </pc:sldChg>
      <pc:sldChg chg="modSp add del mod modCm">
        <pc:chgData name="Aurore COLIN" userId="2b796b35-8c2e-4666-99fd-9af50b8a1fb9" providerId="ADAL" clId="{7232309A-3013-4042-A0F0-EF442FD8FFED}" dt="2022-07-15T21:02:31.365" v="6772"/>
        <pc:sldMkLst>
          <pc:docMk/>
          <pc:sldMk cId="2941339218" sldId="352"/>
        </pc:sldMkLst>
        <pc:spChg chg="mod">
          <ac:chgData name="Aurore COLIN" userId="2b796b35-8c2e-4666-99fd-9af50b8a1fb9" providerId="ADAL" clId="{7232309A-3013-4042-A0F0-EF442FD8FFED}" dt="2022-07-15T21:02:31.365" v="6772"/>
          <ac:spMkLst>
            <pc:docMk/>
            <pc:sldMk cId="2941339218" sldId="352"/>
            <ac:spMk id="6" creationId="{445B631C-B6F4-473C-BBA3-A0FD0C764774}"/>
          </ac:spMkLst>
        </pc:spChg>
      </pc:sldChg>
      <pc:sldChg chg="modSp mod ord">
        <pc:chgData name="Aurore COLIN" userId="2b796b35-8c2e-4666-99fd-9af50b8a1fb9" providerId="ADAL" clId="{7232309A-3013-4042-A0F0-EF442FD8FFED}" dt="2022-07-15T21:02:40.647" v="6773"/>
        <pc:sldMkLst>
          <pc:docMk/>
          <pc:sldMk cId="2819140040" sldId="353"/>
        </pc:sldMkLst>
        <pc:spChg chg="mod">
          <ac:chgData name="Aurore COLIN" userId="2b796b35-8c2e-4666-99fd-9af50b8a1fb9" providerId="ADAL" clId="{7232309A-3013-4042-A0F0-EF442FD8FFED}" dt="2022-07-15T21:02:40.647" v="6773"/>
          <ac:spMkLst>
            <pc:docMk/>
            <pc:sldMk cId="2819140040" sldId="353"/>
            <ac:spMk id="6" creationId="{445B631C-B6F4-473C-BBA3-A0FD0C764774}"/>
          </ac:spMkLst>
        </pc:spChg>
      </pc:sldChg>
      <pc:sldChg chg="ord">
        <pc:chgData name="Aurore COLIN" userId="2b796b35-8c2e-4666-99fd-9af50b8a1fb9" providerId="ADAL" clId="{7232309A-3013-4042-A0F0-EF442FD8FFED}" dt="2022-07-15T21:19:45.527" v="7183"/>
        <pc:sldMkLst>
          <pc:docMk/>
          <pc:sldMk cId="1401973484" sldId="354"/>
        </pc:sldMkLst>
      </pc:sldChg>
      <pc:sldChg chg="modSp del mod ord delCm">
        <pc:chgData name="Aurore COLIN" userId="2b796b35-8c2e-4666-99fd-9af50b8a1fb9" providerId="ADAL" clId="{7232309A-3013-4042-A0F0-EF442FD8FFED}" dt="2022-07-15T21:55:21.031" v="8569" actId="47"/>
        <pc:sldMkLst>
          <pc:docMk/>
          <pc:sldMk cId="4263925649" sldId="369"/>
        </pc:sldMkLst>
        <pc:spChg chg="mod">
          <ac:chgData name="Aurore COLIN" userId="2b796b35-8c2e-4666-99fd-9af50b8a1fb9" providerId="ADAL" clId="{7232309A-3013-4042-A0F0-EF442FD8FFED}" dt="2022-07-15T21:20:27.440" v="7232" actId="20577"/>
          <ac:spMkLst>
            <pc:docMk/>
            <pc:sldMk cId="4263925649" sldId="369"/>
            <ac:spMk id="5" creationId="{3D383148-6F4B-B66B-3C26-FB0812F7F815}"/>
          </ac:spMkLst>
        </pc:spChg>
      </pc:sldChg>
      <pc:sldChg chg="ord">
        <pc:chgData name="Aurore COLIN" userId="2b796b35-8c2e-4666-99fd-9af50b8a1fb9" providerId="ADAL" clId="{7232309A-3013-4042-A0F0-EF442FD8FFED}" dt="2022-07-15T21:19:36.071" v="7181"/>
        <pc:sldMkLst>
          <pc:docMk/>
          <pc:sldMk cId="107150360" sldId="370"/>
        </pc:sldMkLst>
      </pc:sldChg>
      <pc:sldChg chg="ord">
        <pc:chgData name="Aurore COLIN" userId="2b796b35-8c2e-4666-99fd-9af50b8a1fb9" providerId="ADAL" clId="{7232309A-3013-4042-A0F0-EF442FD8FFED}" dt="2022-07-15T23:22:25.317" v="12846"/>
        <pc:sldMkLst>
          <pc:docMk/>
          <pc:sldMk cId="1709155468" sldId="372"/>
        </pc:sldMkLst>
      </pc:sldChg>
      <pc:sldChg chg="addSp delSp modSp add del mod">
        <pc:chgData name="Aurore COLIN" userId="2b796b35-8c2e-4666-99fd-9af50b8a1fb9" providerId="ADAL" clId="{7232309A-3013-4042-A0F0-EF442FD8FFED}" dt="2022-07-15T22:36:43.856" v="10529" actId="2696"/>
        <pc:sldMkLst>
          <pc:docMk/>
          <pc:sldMk cId="3653812291" sldId="382"/>
        </pc:sldMkLst>
        <pc:spChg chg="mod">
          <ac:chgData name="Aurore COLIN" userId="2b796b35-8c2e-4666-99fd-9af50b8a1fb9" providerId="ADAL" clId="{7232309A-3013-4042-A0F0-EF442FD8FFED}" dt="2022-07-15T21:43:25.482" v="8267"/>
          <ac:spMkLst>
            <pc:docMk/>
            <pc:sldMk cId="3653812291" sldId="382"/>
            <ac:spMk id="3" creationId="{FF666C14-6FE1-47D0-BF83-4B7B0C0C3DE0}"/>
          </ac:spMkLst>
        </pc:spChg>
        <pc:spChg chg="del mod">
          <ac:chgData name="Aurore COLIN" userId="2b796b35-8c2e-4666-99fd-9af50b8a1fb9" providerId="ADAL" clId="{7232309A-3013-4042-A0F0-EF442FD8FFED}" dt="2022-07-15T22:29:39.936" v="10266" actId="478"/>
          <ac:spMkLst>
            <pc:docMk/>
            <pc:sldMk cId="3653812291" sldId="382"/>
            <ac:spMk id="5" creationId="{711C87F2-D6CA-4C98-9C84-7D2AA758DFA6}"/>
          </ac:spMkLst>
        </pc:spChg>
        <pc:spChg chg="add mod">
          <ac:chgData name="Aurore COLIN" userId="2b796b35-8c2e-4666-99fd-9af50b8a1fb9" providerId="ADAL" clId="{7232309A-3013-4042-A0F0-EF442FD8FFED}" dt="2022-07-15T22:29:39.936" v="10266" actId="478"/>
          <ac:spMkLst>
            <pc:docMk/>
            <pc:sldMk cId="3653812291" sldId="382"/>
            <ac:spMk id="6" creationId="{D6B0161C-39F1-47C6-D361-34A29B9D4F40}"/>
          </ac:spMkLst>
        </pc:spChg>
        <pc:spChg chg="add mod">
          <ac:chgData name="Aurore COLIN" userId="2b796b35-8c2e-4666-99fd-9af50b8a1fb9" providerId="ADAL" clId="{7232309A-3013-4042-A0F0-EF442FD8FFED}" dt="2022-07-15T21:50:23.229" v="8391" actId="115"/>
          <ac:spMkLst>
            <pc:docMk/>
            <pc:sldMk cId="3653812291" sldId="382"/>
            <ac:spMk id="8" creationId="{A550D98E-50D8-26A8-EA4E-1EE3AE010CB9}"/>
          </ac:spMkLst>
        </pc:spChg>
        <pc:spChg chg="mod">
          <ac:chgData name="Aurore COLIN" userId="2b796b35-8c2e-4666-99fd-9af50b8a1fb9" providerId="ADAL" clId="{7232309A-3013-4042-A0F0-EF442FD8FFED}" dt="2022-07-15T21:45:24.507" v="8324" actId="1076"/>
          <ac:spMkLst>
            <pc:docMk/>
            <pc:sldMk cId="3653812291" sldId="382"/>
            <ac:spMk id="14" creationId="{3BF01F32-824A-4396-924F-E2142AE4FC31}"/>
          </ac:spMkLst>
        </pc:spChg>
        <pc:graphicFrameChg chg="mod">
          <ac:chgData name="Aurore COLIN" userId="2b796b35-8c2e-4666-99fd-9af50b8a1fb9" providerId="ADAL" clId="{7232309A-3013-4042-A0F0-EF442FD8FFED}" dt="2022-07-15T21:45:59.948" v="8358" actId="20577"/>
          <ac:graphicFrameMkLst>
            <pc:docMk/>
            <pc:sldMk cId="3653812291" sldId="382"/>
            <ac:graphicFrameMk id="10" creationId="{6CDBD029-8ABC-4344-A4EC-9C65B91554B8}"/>
          </ac:graphicFrameMkLst>
        </pc:graphicFrameChg>
        <pc:graphicFrameChg chg="mod">
          <ac:chgData name="Aurore COLIN" userId="2b796b35-8c2e-4666-99fd-9af50b8a1fb9" providerId="ADAL" clId="{7232309A-3013-4042-A0F0-EF442FD8FFED}" dt="2022-07-15T21:46:13.257" v="8360"/>
          <ac:graphicFrameMkLst>
            <pc:docMk/>
            <pc:sldMk cId="3653812291" sldId="382"/>
            <ac:graphicFrameMk id="13" creationId="{143ABAD5-5BFC-43E9-B96B-7DF9AF9B3D08}"/>
          </ac:graphicFrameMkLst>
        </pc:graphicFrameChg>
      </pc:sldChg>
      <pc:sldChg chg="addSp delSp modSp add mod">
        <pc:chgData name="Aurore COLIN" userId="2b796b35-8c2e-4666-99fd-9af50b8a1fb9" providerId="ADAL" clId="{7232309A-3013-4042-A0F0-EF442FD8FFED}" dt="2022-07-15T23:22:16.033" v="12844" actId="14100"/>
        <pc:sldMkLst>
          <pc:docMk/>
          <pc:sldMk cId="1478056575" sldId="383"/>
        </pc:sldMkLst>
        <pc:spChg chg="add del mod">
          <ac:chgData name="Aurore COLIN" userId="2b796b35-8c2e-4666-99fd-9af50b8a1fb9" providerId="ADAL" clId="{7232309A-3013-4042-A0F0-EF442FD8FFED}" dt="2022-07-15T22:48:32.441" v="11193" actId="478"/>
          <ac:spMkLst>
            <pc:docMk/>
            <pc:sldMk cId="1478056575" sldId="383"/>
            <ac:spMk id="4" creationId="{CE3C0EF3-B377-14FF-AEBA-29C5D3A9A68F}"/>
          </ac:spMkLst>
        </pc:spChg>
        <pc:spChg chg="add mod">
          <ac:chgData name="Aurore COLIN" userId="2b796b35-8c2e-4666-99fd-9af50b8a1fb9" providerId="ADAL" clId="{7232309A-3013-4042-A0F0-EF442FD8FFED}" dt="2022-07-15T22:48:05.402" v="11189" actId="20577"/>
          <ac:spMkLst>
            <pc:docMk/>
            <pc:sldMk cId="1478056575" sldId="383"/>
            <ac:spMk id="6" creationId="{EBFE4554-ABDB-9B7A-4108-8ACEDD8F3CD0}"/>
          </ac:spMkLst>
        </pc:spChg>
        <pc:spChg chg="add del mod">
          <ac:chgData name="Aurore COLIN" userId="2b796b35-8c2e-4666-99fd-9af50b8a1fb9" providerId="ADAL" clId="{7232309A-3013-4042-A0F0-EF442FD8FFED}" dt="2022-07-15T22:48:53.952" v="11196" actId="478"/>
          <ac:spMkLst>
            <pc:docMk/>
            <pc:sldMk cId="1478056575" sldId="383"/>
            <ac:spMk id="7" creationId="{700C4DDB-7934-B5A4-D7D8-3F195039EC9F}"/>
          </ac:spMkLst>
        </pc:spChg>
        <pc:spChg chg="add mod">
          <ac:chgData name="Aurore COLIN" userId="2b796b35-8c2e-4666-99fd-9af50b8a1fb9" providerId="ADAL" clId="{7232309A-3013-4042-A0F0-EF442FD8FFED}" dt="2022-07-15T23:19:15.936" v="12471" actId="1076"/>
          <ac:spMkLst>
            <pc:docMk/>
            <pc:sldMk cId="1478056575" sldId="383"/>
            <ac:spMk id="9" creationId="{B04ADDEC-E748-6B6C-B40B-BD7F72FE99AD}"/>
          </ac:spMkLst>
        </pc:spChg>
        <pc:spChg chg="add mod">
          <ac:chgData name="Aurore COLIN" userId="2b796b35-8c2e-4666-99fd-9af50b8a1fb9" providerId="ADAL" clId="{7232309A-3013-4042-A0F0-EF442FD8FFED}" dt="2022-07-15T23:22:16.033" v="12844" actId="14100"/>
          <ac:spMkLst>
            <pc:docMk/>
            <pc:sldMk cId="1478056575" sldId="383"/>
            <ac:spMk id="10" creationId="{7D6A6D20-AE7E-A471-E766-07A46A205FE8}"/>
          </ac:spMkLst>
        </pc:spChg>
        <pc:spChg chg="mod">
          <ac:chgData name="Aurore COLIN" userId="2b796b35-8c2e-4666-99fd-9af50b8a1fb9" providerId="ADAL" clId="{7232309A-3013-4042-A0F0-EF442FD8FFED}" dt="2022-07-15T23:19:14.034" v="12470" actId="1076"/>
          <ac:spMkLst>
            <pc:docMk/>
            <pc:sldMk cId="1478056575" sldId="383"/>
            <ac:spMk id="11" creationId="{30099915-AD28-4333-9A8B-FF77CD9C6B17}"/>
          </ac:spMkLst>
        </pc:spChg>
        <pc:spChg chg="add del mod">
          <ac:chgData name="Aurore COLIN" userId="2b796b35-8c2e-4666-99fd-9af50b8a1fb9" providerId="ADAL" clId="{7232309A-3013-4042-A0F0-EF442FD8FFED}" dt="2022-07-15T23:15:29.150" v="12434"/>
          <ac:spMkLst>
            <pc:docMk/>
            <pc:sldMk cId="1478056575" sldId="383"/>
            <ac:spMk id="14" creationId="{863F9302-19C3-F152-CD7C-936117B3E2E1}"/>
          </ac:spMkLst>
        </pc:spChg>
        <pc:spChg chg="add mod">
          <ac:chgData name="Aurore COLIN" userId="2b796b35-8c2e-4666-99fd-9af50b8a1fb9" providerId="ADAL" clId="{7232309A-3013-4042-A0F0-EF442FD8FFED}" dt="2022-07-15T23:19:21.265" v="12473" actId="1076"/>
          <ac:spMkLst>
            <pc:docMk/>
            <pc:sldMk cId="1478056575" sldId="383"/>
            <ac:spMk id="15" creationId="{771C7008-7A4F-94A5-1C78-4FE726FA5EB7}"/>
          </ac:spMkLst>
        </pc:spChg>
        <pc:graphicFrameChg chg="add del mod">
          <ac:chgData name="Aurore COLIN" userId="2b796b35-8c2e-4666-99fd-9af50b8a1fb9" providerId="ADAL" clId="{7232309A-3013-4042-A0F0-EF442FD8FFED}" dt="2022-07-15T22:48:52.091" v="11195" actId="478"/>
          <ac:graphicFrameMkLst>
            <pc:docMk/>
            <pc:sldMk cId="1478056575" sldId="383"/>
            <ac:graphicFrameMk id="8" creationId="{20CF751D-2E8F-4E85-BC93-AF948270375E}"/>
          </ac:graphicFrameMkLst>
        </pc:graphicFrameChg>
        <pc:graphicFrameChg chg="add mod modGraphic">
          <ac:chgData name="Aurore COLIN" userId="2b796b35-8c2e-4666-99fd-9af50b8a1fb9" providerId="ADAL" clId="{7232309A-3013-4042-A0F0-EF442FD8FFED}" dt="2022-07-15T23:19:18.656" v="12472" actId="1076"/>
          <ac:graphicFrameMkLst>
            <pc:docMk/>
            <pc:sldMk cId="1478056575" sldId="383"/>
            <ac:graphicFrameMk id="13" creationId="{67F19816-2EA8-419E-B1BC-8F1927302B26}"/>
          </ac:graphicFrameMkLst>
        </pc:graphicFrameChg>
      </pc:sldChg>
      <pc:sldChg chg="addSp delSp modSp add mod">
        <pc:chgData name="Aurore COLIN" userId="2b796b35-8c2e-4666-99fd-9af50b8a1fb9" providerId="ADAL" clId="{7232309A-3013-4042-A0F0-EF442FD8FFED}" dt="2022-07-15T22:33:55.577" v="10423" actId="113"/>
        <pc:sldMkLst>
          <pc:docMk/>
          <pc:sldMk cId="110286145" sldId="403"/>
        </pc:sldMkLst>
        <pc:spChg chg="add mod">
          <ac:chgData name="Aurore COLIN" userId="2b796b35-8c2e-4666-99fd-9af50b8a1fb9" providerId="ADAL" clId="{7232309A-3013-4042-A0F0-EF442FD8FFED}" dt="2022-07-15T22:33:55.577" v="10423" actId="113"/>
          <ac:spMkLst>
            <pc:docMk/>
            <pc:sldMk cId="110286145" sldId="403"/>
            <ac:spMk id="2" creationId="{D2ADEA0D-A880-112F-7502-88BA7B82AE48}"/>
          </ac:spMkLst>
        </pc:spChg>
        <pc:spChg chg="mod">
          <ac:chgData name="Aurore COLIN" userId="2b796b35-8c2e-4666-99fd-9af50b8a1fb9" providerId="ADAL" clId="{7232309A-3013-4042-A0F0-EF442FD8FFED}" dt="2022-07-15T21:38:06.764" v="7961"/>
          <ac:spMkLst>
            <pc:docMk/>
            <pc:sldMk cId="110286145" sldId="403"/>
            <ac:spMk id="3" creationId="{66216B8A-4DF7-4145-82B1-7A090FE97D1C}"/>
          </ac:spMkLst>
        </pc:spChg>
        <pc:spChg chg="add del mod">
          <ac:chgData name="Aurore COLIN" userId="2b796b35-8c2e-4666-99fd-9af50b8a1fb9" providerId="ADAL" clId="{7232309A-3013-4042-A0F0-EF442FD8FFED}" dt="2022-07-15T21:41:32.183" v="8203" actId="478"/>
          <ac:spMkLst>
            <pc:docMk/>
            <pc:sldMk cId="110286145" sldId="403"/>
            <ac:spMk id="4" creationId="{D6222D5D-3318-703E-6792-86AB1F13BEAD}"/>
          </ac:spMkLst>
        </pc:spChg>
        <pc:spChg chg="mod">
          <ac:chgData name="Aurore COLIN" userId="2b796b35-8c2e-4666-99fd-9af50b8a1fb9" providerId="ADAL" clId="{7232309A-3013-4042-A0F0-EF442FD8FFED}" dt="2022-07-15T21:39:04.658" v="7976" actId="1076"/>
          <ac:spMkLst>
            <pc:docMk/>
            <pc:sldMk cId="110286145" sldId="403"/>
            <ac:spMk id="10" creationId="{70E5F751-440A-4866-BDF8-D74252B0FE15}"/>
          </ac:spMkLst>
        </pc:spChg>
        <pc:spChg chg="mod">
          <ac:chgData name="Aurore COLIN" userId="2b796b35-8c2e-4666-99fd-9af50b8a1fb9" providerId="ADAL" clId="{7232309A-3013-4042-A0F0-EF442FD8FFED}" dt="2022-07-15T21:38:35.078" v="7972"/>
          <ac:spMkLst>
            <pc:docMk/>
            <pc:sldMk cId="110286145" sldId="403"/>
            <ac:spMk id="24" creationId="{4564928D-50E3-4DE4-BF7F-033489EB375A}"/>
          </ac:spMkLst>
        </pc:spChg>
        <pc:spChg chg="mod">
          <ac:chgData name="Aurore COLIN" userId="2b796b35-8c2e-4666-99fd-9af50b8a1fb9" providerId="ADAL" clId="{7232309A-3013-4042-A0F0-EF442FD8FFED}" dt="2022-07-15T21:46:58.146" v="8373" actId="20577"/>
          <ac:spMkLst>
            <pc:docMk/>
            <pc:sldMk cId="110286145" sldId="403"/>
            <ac:spMk id="26" creationId="{758E009E-D34B-4E99-98AF-29235A67A309}"/>
          </ac:spMkLst>
        </pc:spChg>
        <pc:graphicFrameChg chg="mod">
          <ac:chgData name="Aurore COLIN" userId="2b796b35-8c2e-4666-99fd-9af50b8a1fb9" providerId="ADAL" clId="{7232309A-3013-4042-A0F0-EF442FD8FFED}" dt="2022-07-15T21:39:07.525" v="7977" actId="14100"/>
          <ac:graphicFrameMkLst>
            <pc:docMk/>
            <pc:sldMk cId="110286145" sldId="403"/>
            <ac:graphicFrameMk id="9" creationId="{2F39A0C3-72CB-4B09-967C-973D4253023A}"/>
          </ac:graphicFrameMkLst>
        </pc:graphicFrameChg>
      </pc:sldChg>
      <pc:sldChg chg="addSp modSp add mod ord">
        <pc:chgData name="Aurore COLIN" userId="2b796b35-8c2e-4666-99fd-9af50b8a1fb9" providerId="ADAL" clId="{7232309A-3013-4042-A0F0-EF442FD8FFED}" dt="2022-07-15T23:11:04.297" v="12197"/>
        <pc:sldMkLst>
          <pc:docMk/>
          <pc:sldMk cId="1718075167" sldId="411"/>
        </pc:sldMkLst>
        <pc:spChg chg="mod">
          <ac:chgData name="Aurore COLIN" userId="2b796b35-8c2e-4666-99fd-9af50b8a1fb9" providerId="ADAL" clId="{7232309A-3013-4042-A0F0-EF442FD8FFED}" dt="2022-07-15T22:39:10.320" v="10697" actId="1076"/>
          <ac:spMkLst>
            <pc:docMk/>
            <pc:sldMk cId="1718075167" sldId="411"/>
            <ac:spMk id="2" creationId="{66832C1A-AE54-41B3-BF1E-1F1587DA147C}"/>
          </ac:spMkLst>
        </pc:spChg>
        <pc:spChg chg="add mod">
          <ac:chgData name="Aurore COLIN" userId="2b796b35-8c2e-4666-99fd-9af50b8a1fb9" providerId="ADAL" clId="{7232309A-3013-4042-A0F0-EF442FD8FFED}" dt="2022-07-15T22:41:50.680" v="10883" actId="20577"/>
          <ac:spMkLst>
            <pc:docMk/>
            <pc:sldMk cId="1718075167" sldId="411"/>
            <ac:spMk id="7" creationId="{8EFE7B2E-9D7F-5686-EEBC-9B1393587E92}"/>
          </ac:spMkLst>
        </pc:spChg>
        <pc:spChg chg="mod">
          <ac:chgData name="Aurore COLIN" userId="2b796b35-8c2e-4666-99fd-9af50b8a1fb9" providerId="ADAL" clId="{7232309A-3013-4042-A0F0-EF442FD8FFED}" dt="2022-07-15T21:51:49.050" v="8399" actId="1076"/>
          <ac:spMkLst>
            <pc:docMk/>
            <pc:sldMk cId="1718075167" sldId="411"/>
            <ac:spMk id="8" creationId="{971412F8-A77E-4B60-B1DD-CFE414C51E7A}"/>
          </ac:spMkLst>
        </pc:spChg>
        <pc:spChg chg="add mod">
          <ac:chgData name="Aurore COLIN" userId="2b796b35-8c2e-4666-99fd-9af50b8a1fb9" providerId="ADAL" clId="{7232309A-3013-4042-A0F0-EF442FD8FFED}" dt="2022-07-15T22:39:12.776" v="10698" actId="1076"/>
          <ac:spMkLst>
            <pc:docMk/>
            <pc:sldMk cId="1718075167" sldId="411"/>
            <ac:spMk id="9" creationId="{1B28F88D-EB7F-1E5D-951B-FA4C8E1A95E6}"/>
          </ac:spMkLst>
        </pc:spChg>
        <pc:graphicFrameChg chg="mod modGraphic">
          <ac:chgData name="Aurore COLIN" userId="2b796b35-8c2e-4666-99fd-9af50b8a1fb9" providerId="ADAL" clId="{7232309A-3013-4042-A0F0-EF442FD8FFED}" dt="2022-07-15T22:39:14.688" v="10699" actId="1076"/>
          <ac:graphicFrameMkLst>
            <pc:docMk/>
            <pc:sldMk cId="1718075167" sldId="411"/>
            <ac:graphicFrameMk id="6" creationId="{32BD9A4F-F9B2-4AB0-ADA5-EED45400119B}"/>
          </ac:graphicFrameMkLst>
        </pc:graphicFrameChg>
      </pc:sldChg>
      <pc:sldChg chg="del">
        <pc:chgData name="Aurore COLIN" userId="2b796b35-8c2e-4666-99fd-9af50b8a1fb9" providerId="ADAL" clId="{7232309A-3013-4042-A0F0-EF442FD8FFED}" dt="2022-07-15T15:38:14.199" v="1498" actId="47"/>
        <pc:sldMkLst>
          <pc:docMk/>
          <pc:sldMk cId="865425821" sldId="768"/>
        </pc:sldMkLst>
      </pc:sldChg>
      <pc:sldChg chg="modSp mod">
        <pc:chgData name="Aurore COLIN" userId="2b796b35-8c2e-4666-99fd-9af50b8a1fb9" providerId="ADAL" clId="{7232309A-3013-4042-A0F0-EF442FD8FFED}" dt="2022-07-15T21:24:07.918" v="7297" actId="20577"/>
        <pc:sldMkLst>
          <pc:docMk/>
          <pc:sldMk cId="2777122209" sldId="792"/>
        </pc:sldMkLst>
        <pc:spChg chg="mod">
          <ac:chgData name="Aurore COLIN" userId="2b796b35-8c2e-4666-99fd-9af50b8a1fb9" providerId="ADAL" clId="{7232309A-3013-4042-A0F0-EF442FD8FFED}" dt="2022-07-15T17:29:13.262" v="6528" actId="20577"/>
          <ac:spMkLst>
            <pc:docMk/>
            <pc:sldMk cId="2777122209" sldId="792"/>
            <ac:spMk id="3" creationId="{EC5877A3-9A3F-8517-1397-FFF9327A1549}"/>
          </ac:spMkLst>
        </pc:spChg>
        <pc:spChg chg="mod">
          <ac:chgData name="Aurore COLIN" userId="2b796b35-8c2e-4666-99fd-9af50b8a1fb9" providerId="ADAL" clId="{7232309A-3013-4042-A0F0-EF442FD8FFED}" dt="2022-07-15T17:29:07.466" v="6525" actId="1076"/>
          <ac:spMkLst>
            <pc:docMk/>
            <pc:sldMk cId="2777122209" sldId="792"/>
            <ac:spMk id="4" creationId="{AEFA1F5B-24FF-06C6-28D9-690FF8967DF1}"/>
          </ac:spMkLst>
        </pc:spChg>
        <pc:spChg chg="mod">
          <ac:chgData name="Aurore COLIN" userId="2b796b35-8c2e-4666-99fd-9af50b8a1fb9" providerId="ADAL" clId="{7232309A-3013-4042-A0F0-EF442FD8FFED}" dt="2022-07-15T21:24:07.918" v="7297" actId="20577"/>
          <ac:spMkLst>
            <pc:docMk/>
            <pc:sldMk cId="2777122209" sldId="792"/>
            <ac:spMk id="5" creationId="{3D383148-6F4B-B66B-3C26-FB0812F7F815}"/>
          </ac:spMkLst>
        </pc:spChg>
      </pc:sldChg>
      <pc:sldChg chg="modSp mod">
        <pc:chgData name="Aurore COLIN" userId="2b796b35-8c2e-4666-99fd-9af50b8a1fb9" providerId="ADAL" clId="{7232309A-3013-4042-A0F0-EF442FD8FFED}" dt="2022-07-15T21:02:26.054" v="6771"/>
        <pc:sldMkLst>
          <pc:docMk/>
          <pc:sldMk cId="675362941" sldId="793"/>
        </pc:sldMkLst>
        <pc:spChg chg="mod">
          <ac:chgData name="Aurore COLIN" userId="2b796b35-8c2e-4666-99fd-9af50b8a1fb9" providerId="ADAL" clId="{7232309A-3013-4042-A0F0-EF442FD8FFED}" dt="2022-07-15T21:02:26.054" v="6771"/>
          <ac:spMkLst>
            <pc:docMk/>
            <pc:sldMk cId="675362941" sldId="793"/>
            <ac:spMk id="6" creationId="{445B631C-B6F4-473C-BBA3-A0FD0C764774}"/>
          </ac:spMkLst>
        </pc:spChg>
      </pc:sldChg>
      <pc:sldChg chg="modSp add mod ord">
        <pc:chgData name="Aurore COLIN" userId="2b796b35-8c2e-4666-99fd-9af50b8a1fb9" providerId="ADAL" clId="{7232309A-3013-4042-A0F0-EF442FD8FFED}" dt="2022-07-15T21:18:57.577" v="7176" actId="20577"/>
        <pc:sldMkLst>
          <pc:docMk/>
          <pc:sldMk cId="1217425168" sldId="806"/>
        </pc:sldMkLst>
        <pc:spChg chg="mod">
          <ac:chgData name="Aurore COLIN" userId="2b796b35-8c2e-4666-99fd-9af50b8a1fb9" providerId="ADAL" clId="{7232309A-3013-4042-A0F0-EF442FD8FFED}" dt="2022-07-15T15:54:55.073" v="1759" actId="20577"/>
          <ac:spMkLst>
            <pc:docMk/>
            <pc:sldMk cId="1217425168" sldId="806"/>
            <ac:spMk id="3" creationId="{94967072-71D7-F159-AE7A-0C0627818689}"/>
          </ac:spMkLst>
        </pc:spChg>
        <pc:spChg chg="mod">
          <ac:chgData name="Aurore COLIN" userId="2b796b35-8c2e-4666-99fd-9af50b8a1fb9" providerId="ADAL" clId="{7232309A-3013-4042-A0F0-EF442FD8FFED}" dt="2022-07-15T15:35:31.186" v="1493" actId="20577"/>
          <ac:spMkLst>
            <pc:docMk/>
            <pc:sldMk cId="1217425168" sldId="806"/>
            <ac:spMk id="5" creationId="{DA42A94C-370C-E050-51C8-0008EE8215D2}"/>
          </ac:spMkLst>
        </pc:spChg>
        <pc:graphicFrameChg chg="mod modGraphic">
          <ac:chgData name="Aurore COLIN" userId="2b796b35-8c2e-4666-99fd-9af50b8a1fb9" providerId="ADAL" clId="{7232309A-3013-4042-A0F0-EF442FD8FFED}" dt="2022-07-15T21:18:57.577" v="7176" actId="20577"/>
          <ac:graphicFrameMkLst>
            <pc:docMk/>
            <pc:sldMk cId="1217425168" sldId="806"/>
            <ac:graphicFrameMk id="8" creationId="{C80A0A60-8837-8AAC-221D-96F79652BC45}"/>
          </ac:graphicFrameMkLst>
        </pc:graphicFrameChg>
      </pc:sldChg>
      <pc:sldChg chg="modSp add mod ord">
        <pc:chgData name="Aurore COLIN" userId="2b796b35-8c2e-4666-99fd-9af50b8a1fb9" providerId="ADAL" clId="{7232309A-3013-4042-A0F0-EF442FD8FFED}" dt="2022-07-15T21:00:36.793" v="6668" actId="20577"/>
        <pc:sldMkLst>
          <pc:docMk/>
          <pc:sldMk cId="1560985520" sldId="807"/>
        </pc:sldMkLst>
        <pc:spChg chg="mod">
          <ac:chgData name="Aurore COLIN" userId="2b796b35-8c2e-4666-99fd-9af50b8a1fb9" providerId="ADAL" clId="{7232309A-3013-4042-A0F0-EF442FD8FFED}" dt="2022-07-15T15:54:45.302" v="1755" actId="20577"/>
          <ac:spMkLst>
            <pc:docMk/>
            <pc:sldMk cId="1560985520" sldId="807"/>
            <ac:spMk id="3" creationId="{94967072-71D7-F159-AE7A-0C0627818689}"/>
          </ac:spMkLst>
        </pc:spChg>
        <pc:spChg chg="mod">
          <ac:chgData name="Aurore COLIN" userId="2b796b35-8c2e-4666-99fd-9af50b8a1fb9" providerId="ADAL" clId="{7232309A-3013-4042-A0F0-EF442FD8FFED}" dt="2022-07-15T15:35:41.005" v="1494"/>
          <ac:spMkLst>
            <pc:docMk/>
            <pc:sldMk cId="1560985520" sldId="807"/>
            <ac:spMk id="5" creationId="{DA42A94C-370C-E050-51C8-0008EE8215D2}"/>
          </ac:spMkLst>
        </pc:spChg>
        <pc:graphicFrameChg chg="mod modGraphic">
          <ac:chgData name="Aurore COLIN" userId="2b796b35-8c2e-4666-99fd-9af50b8a1fb9" providerId="ADAL" clId="{7232309A-3013-4042-A0F0-EF442FD8FFED}" dt="2022-07-15T21:00:36.793" v="6668" actId="20577"/>
          <ac:graphicFrameMkLst>
            <pc:docMk/>
            <pc:sldMk cId="1560985520" sldId="807"/>
            <ac:graphicFrameMk id="8" creationId="{C80A0A60-8837-8AAC-221D-96F79652BC45}"/>
          </ac:graphicFrameMkLst>
        </pc:graphicFrameChg>
      </pc:sldChg>
      <pc:sldChg chg="add del">
        <pc:chgData name="Aurore COLIN" userId="2b796b35-8c2e-4666-99fd-9af50b8a1fb9" providerId="ADAL" clId="{7232309A-3013-4042-A0F0-EF442FD8FFED}" dt="2022-07-15T15:41:41.480" v="1518" actId="47"/>
        <pc:sldMkLst>
          <pc:docMk/>
          <pc:sldMk cId="2772911952" sldId="842"/>
        </pc:sldMkLst>
      </pc:sldChg>
      <pc:sldChg chg="modSp add del mod">
        <pc:chgData name="Aurore COLIN" userId="2b796b35-8c2e-4666-99fd-9af50b8a1fb9" providerId="ADAL" clId="{7232309A-3013-4042-A0F0-EF442FD8FFED}" dt="2022-07-15T15:41:42.359" v="1519" actId="47"/>
        <pc:sldMkLst>
          <pc:docMk/>
          <pc:sldMk cId="598239525" sldId="843"/>
        </pc:sldMkLst>
        <pc:spChg chg="mod">
          <ac:chgData name="Aurore COLIN" userId="2b796b35-8c2e-4666-99fd-9af50b8a1fb9" providerId="ADAL" clId="{7232309A-3013-4042-A0F0-EF442FD8FFED}" dt="2022-07-15T15:40:53.042" v="1515" actId="1076"/>
          <ac:spMkLst>
            <pc:docMk/>
            <pc:sldMk cId="598239525" sldId="843"/>
            <ac:spMk id="2" creationId="{B6F62C57-9C5F-4ECB-DD58-F099BFCA2249}"/>
          </ac:spMkLst>
        </pc:spChg>
        <pc:spChg chg="mod">
          <ac:chgData name="Aurore COLIN" userId="2b796b35-8c2e-4666-99fd-9af50b8a1fb9" providerId="ADAL" clId="{7232309A-3013-4042-A0F0-EF442FD8FFED}" dt="2022-07-15T15:40:47.352" v="1514" actId="1076"/>
          <ac:spMkLst>
            <pc:docMk/>
            <pc:sldMk cId="598239525" sldId="843"/>
            <ac:spMk id="18" creationId="{7A50D3C0-379D-7201-CFCA-B8B7ED42FBA6}"/>
          </ac:spMkLst>
        </pc:spChg>
      </pc:sldChg>
      <pc:sldChg chg="addSp delSp modSp add mod ord">
        <pc:chgData name="Aurore COLIN" userId="2b796b35-8c2e-4666-99fd-9af50b8a1fb9" providerId="ADAL" clId="{7232309A-3013-4042-A0F0-EF442FD8FFED}" dt="2022-07-15T17:15:54.462" v="6226"/>
        <pc:sldMkLst>
          <pc:docMk/>
          <pc:sldMk cId="695842858" sldId="844"/>
        </pc:sldMkLst>
        <pc:spChg chg="mod">
          <ac:chgData name="Aurore COLIN" userId="2b796b35-8c2e-4666-99fd-9af50b8a1fb9" providerId="ADAL" clId="{7232309A-3013-4042-A0F0-EF442FD8FFED}" dt="2022-07-15T15:54:09.731" v="1741" actId="20577"/>
          <ac:spMkLst>
            <pc:docMk/>
            <pc:sldMk cId="695842858" sldId="844"/>
            <ac:spMk id="3" creationId="{B796C8FC-1571-BF61-CBB5-BB8E8CB1B65B}"/>
          </ac:spMkLst>
        </pc:spChg>
        <pc:spChg chg="del">
          <ac:chgData name="Aurore COLIN" userId="2b796b35-8c2e-4666-99fd-9af50b8a1fb9" providerId="ADAL" clId="{7232309A-3013-4042-A0F0-EF442FD8FFED}" dt="2022-07-15T17:15:35.489" v="6219" actId="478"/>
          <ac:spMkLst>
            <pc:docMk/>
            <pc:sldMk cId="695842858" sldId="844"/>
            <ac:spMk id="5" creationId="{E25102F2-0CDA-BC4E-9199-9D3FAF15218A}"/>
          </ac:spMkLst>
        </pc:spChg>
        <pc:spChg chg="add mod">
          <ac:chgData name="Aurore COLIN" userId="2b796b35-8c2e-4666-99fd-9af50b8a1fb9" providerId="ADAL" clId="{7232309A-3013-4042-A0F0-EF442FD8FFED}" dt="2022-07-15T17:15:54.462" v="6226"/>
          <ac:spMkLst>
            <pc:docMk/>
            <pc:sldMk cId="695842858" sldId="844"/>
            <ac:spMk id="6" creationId="{B889414D-82B0-68B1-4A11-B3F30DD81506}"/>
          </ac:spMkLst>
        </pc:spChg>
        <pc:spChg chg="add del mod">
          <ac:chgData name="Aurore COLIN" userId="2b796b35-8c2e-4666-99fd-9af50b8a1fb9" providerId="ADAL" clId="{7232309A-3013-4042-A0F0-EF442FD8FFED}" dt="2022-07-15T17:15:37.517" v="6220" actId="478"/>
          <ac:spMkLst>
            <pc:docMk/>
            <pc:sldMk cId="695842858" sldId="844"/>
            <ac:spMk id="7" creationId="{DFA73135-D385-8E66-068D-05CCFF699153}"/>
          </ac:spMkLst>
        </pc:spChg>
        <pc:spChg chg="mod">
          <ac:chgData name="Aurore COLIN" userId="2b796b35-8c2e-4666-99fd-9af50b8a1fb9" providerId="ADAL" clId="{7232309A-3013-4042-A0F0-EF442FD8FFED}" dt="2022-07-15T15:55:15.481" v="1760" actId="1076"/>
          <ac:spMkLst>
            <pc:docMk/>
            <pc:sldMk cId="695842858" sldId="844"/>
            <ac:spMk id="8" creationId="{4AE8B5D8-C30C-8E60-7D68-2F125B1EBD19}"/>
          </ac:spMkLst>
        </pc:spChg>
        <pc:graphicFrameChg chg="mod modGraphic">
          <ac:chgData name="Aurore COLIN" userId="2b796b35-8c2e-4666-99fd-9af50b8a1fb9" providerId="ADAL" clId="{7232309A-3013-4042-A0F0-EF442FD8FFED}" dt="2022-07-15T15:55:19.254" v="1761" actId="1076"/>
          <ac:graphicFrameMkLst>
            <pc:docMk/>
            <pc:sldMk cId="695842858" sldId="844"/>
            <ac:graphicFrameMk id="2" creationId="{317A0F57-D0AA-78F7-DAE8-C0DFB3BCC27D}"/>
          </ac:graphicFrameMkLst>
        </pc:graphicFrameChg>
      </pc:sldChg>
      <pc:sldChg chg="addSp delSp modSp add mod ord">
        <pc:chgData name="Aurore COLIN" userId="2b796b35-8c2e-4666-99fd-9af50b8a1fb9" providerId="ADAL" clId="{7232309A-3013-4042-A0F0-EF442FD8FFED}" dt="2022-07-15T17:27:08.168" v="6493" actId="1076"/>
        <pc:sldMkLst>
          <pc:docMk/>
          <pc:sldMk cId="3443832166" sldId="845"/>
        </pc:sldMkLst>
        <pc:spChg chg="add del mod">
          <ac:chgData name="Aurore COLIN" userId="2b796b35-8c2e-4666-99fd-9af50b8a1fb9" providerId="ADAL" clId="{7232309A-3013-4042-A0F0-EF442FD8FFED}" dt="2022-07-15T17:17:32.256" v="6372" actId="14100"/>
          <ac:spMkLst>
            <pc:docMk/>
            <pc:sldMk cId="3443832166" sldId="845"/>
            <ac:spMk id="2" creationId="{B6F62C57-9C5F-4ECB-DD58-F099BFCA2249}"/>
          </ac:spMkLst>
        </pc:spChg>
        <pc:spChg chg="mod">
          <ac:chgData name="Aurore COLIN" userId="2b796b35-8c2e-4666-99fd-9af50b8a1fb9" providerId="ADAL" clId="{7232309A-3013-4042-A0F0-EF442FD8FFED}" dt="2022-07-15T17:16:01.063" v="6229"/>
          <ac:spMkLst>
            <pc:docMk/>
            <pc:sldMk cId="3443832166" sldId="845"/>
            <ac:spMk id="4" creationId="{BDB12F5D-8CBC-0C22-0B27-FDAA8A0A9369}"/>
          </ac:spMkLst>
        </pc:spChg>
        <pc:spChg chg="del mod">
          <ac:chgData name="Aurore COLIN" userId="2b796b35-8c2e-4666-99fd-9af50b8a1fb9" providerId="ADAL" clId="{7232309A-3013-4042-A0F0-EF442FD8FFED}" dt="2022-07-15T17:00:48.122" v="5523" actId="478"/>
          <ac:spMkLst>
            <pc:docMk/>
            <pc:sldMk cId="3443832166" sldId="845"/>
            <ac:spMk id="5" creationId="{5AC83DE3-36FE-D426-3F3D-5D2AA2F03ECB}"/>
          </ac:spMkLst>
        </pc:spChg>
        <pc:spChg chg="del mod">
          <ac:chgData name="Aurore COLIN" userId="2b796b35-8c2e-4666-99fd-9af50b8a1fb9" providerId="ADAL" clId="{7232309A-3013-4042-A0F0-EF442FD8FFED}" dt="2022-07-15T17:00:57.366" v="5527" actId="478"/>
          <ac:spMkLst>
            <pc:docMk/>
            <pc:sldMk cId="3443832166" sldId="845"/>
            <ac:spMk id="6" creationId="{D7FD071E-2B9B-B942-1B2A-112E74180C9F}"/>
          </ac:spMkLst>
        </pc:spChg>
        <pc:spChg chg="add del mod">
          <ac:chgData name="Aurore COLIN" userId="2b796b35-8c2e-4666-99fd-9af50b8a1fb9" providerId="ADAL" clId="{7232309A-3013-4042-A0F0-EF442FD8FFED}" dt="2022-07-15T17:00:53.343" v="5525" actId="478"/>
          <ac:spMkLst>
            <pc:docMk/>
            <pc:sldMk cId="3443832166" sldId="845"/>
            <ac:spMk id="7" creationId="{BA424932-8AA5-25E9-138F-E32C82BAC232}"/>
          </ac:spMkLst>
        </pc:spChg>
        <pc:spChg chg="del mod">
          <ac:chgData name="Aurore COLIN" userId="2b796b35-8c2e-4666-99fd-9af50b8a1fb9" providerId="ADAL" clId="{7232309A-3013-4042-A0F0-EF442FD8FFED}" dt="2022-07-15T16:00:51.017" v="2017" actId="478"/>
          <ac:spMkLst>
            <pc:docMk/>
            <pc:sldMk cId="3443832166" sldId="845"/>
            <ac:spMk id="8" creationId="{E81C1A8B-D414-5191-3E05-1495B69C130F}"/>
          </ac:spMkLst>
        </pc:spChg>
        <pc:spChg chg="add del mod">
          <ac:chgData name="Aurore COLIN" userId="2b796b35-8c2e-4666-99fd-9af50b8a1fb9" providerId="ADAL" clId="{7232309A-3013-4042-A0F0-EF442FD8FFED}" dt="2022-07-15T17:00:55.786" v="5526" actId="478"/>
          <ac:spMkLst>
            <pc:docMk/>
            <pc:sldMk cId="3443832166" sldId="845"/>
            <ac:spMk id="11" creationId="{963EBF55-0E74-6EB6-BDE8-07B8B5FD56E7}"/>
          </ac:spMkLst>
        </pc:spChg>
        <pc:spChg chg="del mod">
          <ac:chgData name="Aurore COLIN" userId="2b796b35-8c2e-4666-99fd-9af50b8a1fb9" providerId="ADAL" clId="{7232309A-3013-4042-A0F0-EF442FD8FFED}" dt="2022-07-15T17:01:01.381" v="5529" actId="478"/>
          <ac:spMkLst>
            <pc:docMk/>
            <pc:sldMk cId="3443832166" sldId="845"/>
            <ac:spMk id="12" creationId="{4BBFBAB1-BC49-A3AE-6091-7D444266F24B}"/>
          </ac:spMkLst>
        </pc:spChg>
        <pc:spChg chg="del mod">
          <ac:chgData name="Aurore COLIN" userId="2b796b35-8c2e-4666-99fd-9af50b8a1fb9" providerId="ADAL" clId="{7232309A-3013-4042-A0F0-EF442FD8FFED}" dt="2022-07-15T16:00:52.293" v="2018" actId="478"/>
          <ac:spMkLst>
            <pc:docMk/>
            <pc:sldMk cId="3443832166" sldId="845"/>
            <ac:spMk id="13" creationId="{638B00BE-9353-9503-3407-0DE954E4E0BB}"/>
          </ac:spMkLst>
        </pc:spChg>
        <pc:spChg chg="mod">
          <ac:chgData name="Aurore COLIN" userId="2b796b35-8c2e-4666-99fd-9af50b8a1fb9" providerId="ADAL" clId="{7232309A-3013-4042-A0F0-EF442FD8FFED}" dt="2022-07-15T17:27:08.168" v="6493" actId="1076"/>
          <ac:spMkLst>
            <pc:docMk/>
            <pc:sldMk cId="3443832166" sldId="845"/>
            <ac:spMk id="18" creationId="{7A50D3C0-379D-7201-CFCA-B8B7ED42FBA6}"/>
          </ac:spMkLst>
        </pc:spChg>
        <pc:picChg chg="del mod">
          <ac:chgData name="Aurore COLIN" userId="2b796b35-8c2e-4666-99fd-9af50b8a1fb9" providerId="ADAL" clId="{7232309A-3013-4042-A0F0-EF442FD8FFED}" dt="2022-07-15T17:00:58.821" v="5528" actId="478"/>
          <ac:picMkLst>
            <pc:docMk/>
            <pc:sldMk cId="3443832166" sldId="845"/>
            <ac:picMk id="10" creationId="{0090F75B-D7D8-6DD3-CED1-DFD2A783E9AF}"/>
          </ac:picMkLst>
        </pc:picChg>
        <pc:picChg chg="add del mod">
          <ac:chgData name="Aurore COLIN" userId="2b796b35-8c2e-4666-99fd-9af50b8a1fb9" providerId="ADAL" clId="{7232309A-3013-4042-A0F0-EF442FD8FFED}" dt="2022-07-15T17:01:02.426" v="5530" actId="478"/>
          <ac:picMkLst>
            <pc:docMk/>
            <pc:sldMk cId="3443832166" sldId="845"/>
            <ac:picMk id="14" creationId="{1EDB6D62-9035-42EA-027B-69B7C04755A8}"/>
          </ac:picMkLst>
        </pc:picChg>
        <pc:picChg chg="del mod">
          <ac:chgData name="Aurore COLIN" userId="2b796b35-8c2e-4666-99fd-9af50b8a1fb9" providerId="ADAL" clId="{7232309A-3013-4042-A0F0-EF442FD8FFED}" dt="2022-07-15T16:21:39.508" v="2095" actId="478"/>
          <ac:picMkLst>
            <pc:docMk/>
            <pc:sldMk cId="3443832166" sldId="845"/>
            <ac:picMk id="15" creationId="{0115748E-38F7-D25E-0D45-585BD7A7C35A}"/>
          </ac:picMkLst>
        </pc:picChg>
      </pc:sldChg>
      <pc:sldChg chg="addSp delSp modSp add mod">
        <pc:chgData name="Aurore COLIN" userId="2b796b35-8c2e-4666-99fd-9af50b8a1fb9" providerId="ADAL" clId="{7232309A-3013-4042-A0F0-EF442FD8FFED}" dt="2022-07-15T21:22:50.551" v="7282" actId="14100"/>
        <pc:sldMkLst>
          <pc:docMk/>
          <pc:sldMk cId="3337157818" sldId="846"/>
        </pc:sldMkLst>
        <pc:spChg chg="add del mod">
          <ac:chgData name="Aurore COLIN" userId="2b796b35-8c2e-4666-99fd-9af50b8a1fb9" providerId="ADAL" clId="{7232309A-3013-4042-A0F0-EF442FD8FFED}" dt="2022-07-15T17:13:01.642" v="6204" actId="1076"/>
          <ac:spMkLst>
            <pc:docMk/>
            <pc:sldMk cId="3337157818" sldId="846"/>
            <ac:spMk id="2" creationId="{B6F62C57-9C5F-4ECB-DD58-F099BFCA2249}"/>
          </ac:spMkLst>
        </pc:spChg>
        <pc:spChg chg="mod">
          <ac:chgData name="Aurore COLIN" userId="2b796b35-8c2e-4666-99fd-9af50b8a1fb9" providerId="ADAL" clId="{7232309A-3013-4042-A0F0-EF442FD8FFED}" dt="2022-07-15T17:16:09.735" v="6232"/>
          <ac:spMkLst>
            <pc:docMk/>
            <pc:sldMk cId="3337157818" sldId="846"/>
            <ac:spMk id="4" creationId="{BDB12F5D-8CBC-0C22-0B27-FDAA8A0A9369}"/>
          </ac:spMkLst>
        </pc:spChg>
        <pc:spChg chg="mod">
          <ac:chgData name="Aurore COLIN" userId="2b796b35-8c2e-4666-99fd-9af50b8a1fb9" providerId="ADAL" clId="{7232309A-3013-4042-A0F0-EF442FD8FFED}" dt="2022-07-15T17:13:47.209" v="6212" actId="14100"/>
          <ac:spMkLst>
            <pc:docMk/>
            <pc:sldMk cId="3337157818" sldId="846"/>
            <ac:spMk id="5" creationId="{5AC83DE3-36FE-D426-3F3D-5D2AA2F03ECB}"/>
          </ac:spMkLst>
        </pc:spChg>
        <pc:spChg chg="mod">
          <ac:chgData name="Aurore COLIN" userId="2b796b35-8c2e-4666-99fd-9af50b8a1fb9" providerId="ADAL" clId="{7232309A-3013-4042-A0F0-EF442FD8FFED}" dt="2022-07-15T17:21:41.415" v="6457" actId="1076"/>
          <ac:spMkLst>
            <pc:docMk/>
            <pc:sldMk cId="3337157818" sldId="846"/>
            <ac:spMk id="6" creationId="{D7FD071E-2B9B-B942-1B2A-112E74180C9F}"/>
          </ac:spMkLst>
        </pc:spChg>
        <pc:spChg chg="add del mod">
          <ac:chgData name="Aurore COLIN" userId="2b796b35-8c2e-4666-99fd-9af50b8a1fb9" providerId="ADAL" clId="{7232309A-3013-4042-A0F0-EF442FD8FFED}" dt="2022-07-15T17:06:07.393" v="5742" actId="478"/>
          <ac:spMkLst>
            <pc:docMk/>
            <pc:sldMk cId="3337157818" sldId="846"/>
            <ac:spMk id="7" creationId="{F288FF7E-FD1B-6871-8EC6-EAF57D9D807C}"/>
          </ac:spMkLst>
        </pc:spChg>
        <pc:spChg chg="mod">
          <ac:chgData name="Aurore COLIN" userId="2b796b35-8c2e-4666-99fd-9af50b8a1fb9" providerId="ADAL" clId="{7232309A-3013-4042-A0F0-EF442FD8FFED}" dt="2022-07-15T21:22:01.268" v="7281" actId="20577"/>
          <ac:spMkLst>
            <pc:docMk/>
            <pc:sldMk cId="3337157818" sldId="846"/>
            <ac:spMk id="11" creationId="{963EBF55-0E74-6EB6-BDE8-07B8B5FD56E7}"/>
          </ac:spMkLst>
        </pc:spChg>
        <pc:spChg chg="mod">
          <ac:chgData name="Aurore COLIN" userId="2b796b35-8c2e-4666-99fd-9af50b8a1fb9" providerId="ADAL" clId="{7232309A-3013-4042-A0F0-EF442FD8FFED}" dt="2022-07-15T21:19:13.259" v="7177" actId="14100"/>
          <ac:spMkLst>
            <pc:docMk/>
            <pc:sldMk cId="3337157818" sldId="846"/>
            <ac:spMk id="12" creationId="{4BBFBAB1-BC49-A3AE-6091-7D444266F24B}"/>
          </ac:spMkLst>
        </pc:spChg>
        <pc:spChg chg="mod">
          <ac:chgData name="Aurore COLIN" userId="2b796b35-8c2e-4666-99fd-9af50b8a1fb9" providerId="ADAL" clId="{7232309A-3013-4042-A0F0-EF442FD8FFED}" dt="2022-07-15T17:16:13.648" v="6233" actId="1076"/>
          <ac:spMkLst>
            <pc:docMk/>
            <pc:sldMk cId="3337157818" sldId="846"/>
            <ac:spMk id="18" creationId="{7A50D3C0-379D-7201-CFCA-B8B7ED42FBA6}"/>
          </ac:spMkLst>
        </pc:spChg>
        <pc:picChg chg="mod">
          <ac:chgData name="Aurore COLIN" userId="2b796b35-8c2e-4666-99fd-9af50b8a1fb9" providerId="ADAL" clId="{7232309A-3013-4042-A0F0-EF442FD8FFED}" dt="2022-07-15T21:22:50.551" v="7282" actId="14100"/>
          <ac:picMkLst>
            <pc:docMk/>
            <pc:sldMk cId="3337157818" sldId="846"/>
            <ac:picMk id="10" creationId="{0090F75B-D7D8-6DD3-CED1-DFD2A783E9AF}"/>
          </ac:picMkLst>
        </pc:picChg>
        <pc:picChg chg="mod">
          <ac:chgData name="Aurore COLIN" userId="2b796b35-8c2e-4666-99fd-9af50b8a1fb9" providerId="ADAL" clId="{7232309A-3013-4042-A0F0-EF442FD8FFED}" dt="2022-07-15T17:21:44.536" v="6458" actId="1076"/>
          <ac:picMkLst>
            <pc:docMk/>
            <pc:sldMk cId="3337157818" sldId="846"/>
            <ac:picMk id="14" creationId="{1EDB6D62-9035-42EA-027B-69B7C04755A8}"/>
          </ac:picMkLst>
        </pc:picChg>
      </pc:sldChg>
      <pc:sldChg chg="modSp add mod ord">
        <pc:chgData name="Aurore COLIN" userId="2b796b35-8c2e-4666-99fd-9af50b8a1fb9" providerId="ADAL" clId="{7232309A-3013-4042-A0F0-EF442FD8FFED}" dt="2022-07-15T17:17:08.204" v="6344" actId="207"/>
        <pc:sldMkLst>
          <pc:docMk/>
          <pc:sldMk cId="3354600840" sldId="847"/>
        </pc:sldMkLst>
        <pc:spChg chg="mod">
          <ac:chgData name="Aurore COLIN" userId="2b796b35-8c2e-4666-99fd-9af50b8a1fb9" providerId="ADAL" clId="{7232309A-3013-4042-A0F0-EF442FD8FFED}" dt="2022-07-15T17:17:08.204" v="6344" actId="207"/>
          <ac:spMkLst>
            <pc:docMk/>
            <pc:sldMk cId="3354600840" sldId="847"/>
            <ac:spMk id="10" creationId="{0CED5238-C0E8-0AA3-F9B5-AD0D9B3409C6}"/>
          </ac:spMkLst>
        </pc:spChg>
      </pc:sldChg>
      <pc:sldChg chg="modSp add mod ord">
        <pc:chgData name="Aurore COLIN" userId="2b796b35-8c2e-4666-99fd-9af50b8a1fb9" providerId="ADAL" clId="{7232309A-3013-4042-A0F0-EF442FD8FFED}" dt="2022-07-15T17:23:07.416" v="6492" actId="20577"/>
        <pc:sldMkLst>
          <pc:docMk/>
          <pc:sldMk cId="1896599313" sldId="848"/>
        </pc:sldMkLst>
        <pc:spChg chg="mod">
          <ac:chgData name="Aurore COLIN" userId="2b796b35-8c2e-4666-99fd-9af50b8a1fb9" providerId="ADAL" clId="{7232309A-3013-4042-A0F0-EF442FD8FFED}" dt="2022-07-15T17:23:07.416" v="6492" actId="20577"/>
          <ac:spMkLst>
            <pc:docMk/>
            <pc:sldMk cId="1896599313" sldId="848"/>
            <ac:spMk id="10" creationId="{0CED5238-C0E8-0AA3-F9B5-AD0D9B3409C6}"/>
          </ac:spMkLst>
        </pc:spChg>
      </pc:sldChg>
      <pc:sldChg chg="modSp add mod ord">
        <pc:chgData name="Aurore COLIN" userId="2b796b35-8c2e-4666-99fd-9af50b8a1fb9" providerId="ADAL" clId="{7232309A-3013-4042-A0F0-EF442FD8FFED}" dt="2022-07-15T21:01:24.075" v="6738" actId="20577"/>
        <pc:sldMkLst>
          <pc:docMk/>
          <pc:sldMk cId="3212352175" sldId="849"/>
        </pc:sldMkLst>
        <pc:spChg chg="mod">
          <ac:chgData name="Aurore COLIN" userId="2b796b35-8c2e-4666-99fd-9af50b8a1fb9" providerId="ADAL" clId="{7232309A-3013-4042-A0F0-EF442FD8FFED}" dt="2022-07-15T21:01:24.075" v="6738" actId="20577"/>
          <ac:spMkLst>
            <pc:docMk/>
            <pc:sldMk cId="3212352175" sldId="849"/>
            <ac:spMk id="10" creationId="{0CED5238-C0E8-0AA3-F9B5-AD0D9B3409C6}"/>
          </ac:spMkLst>
        </pc:spChg>
      </pc:sldChg>
      <pc:sldChg chg="modSp add del mod ord">
        <pc:chgData name="Aurore COLIN" userId="2b796b35-8c2e-4666-99fd-9af50b8a1fb9" providerId="ADAL" clId="{7232309A-3013-4042-A0F0-EF442FD8FFED}" dt="2022-07-15T21:15:47.891" v="7124" actId="47"/>
        <pc:sldMkLst>
          <pc:docMk/>
          <pc:sldMk cId="3731720016" sldId="850"/>
        </pc:sldMkLst>
        <pc:spChg chg="mod">
          <ac:chgData name="Aurore COLIN" userId="2b796b35-8c2e-4666-99fd-9af50b8a1fb9" providerId="ADAL" clId="{7232309A-3013-4042-A0F0-EF442FD8FFED}" dt="2022-07-15T21:02:10.542" v="6770" actId="20577"/>
          <ac:spMkLst>
            <pc:docMk/>
            <pc:sldMk cId="3731720016" sldId="850"/>
            <ac:spMk id="3" creationId="{EC5877A3-9A3F-8517-1397-FFF9327A1549}"/>
          </ac:spMkLst>
        </pc:spChg>
        <pc:spChg chg="mod">
          <ac:chgData name="Aurore COLIN" userId="2b796b35-8c2e-4666-99fd-9af50b8a1fb9" providerId="ADAL" clId="{7232309A-3013-4042-A0F0-EF442FD8FFED}" dt="2022-07-15T21:02:48.106" v="6774"/>
          <ac:spMkLst>
            <pc:docMk/>
            <pc:sldMk cId="3731720016" sldId="850"/>
            <ac:spMk id="4" creationId="{AEFA1F5B-24FF-06C6-28D9-690FF8967DF1}"/>
          </ac:spMkLst>
        </pc:spChg>
      </pc:sldChg>
      <pc:sldChg chg="modSp add mod">
        <pc:chgData name="Aurore COLIN" userId="2b796b35-8c2e-4666-99fd-9af50b8a1fb9" providerId="ADAL" clId="{7232309A-3013-4042-A0F0-EF442FD8FFED}" dt="2022-07-15T21:15:26.665" v="7121" actId="1076"/>
        <pc:sldMkLst>
          <pc:docMk/>
          <pc:sldMk cId="3214624377" sldId="851"/>
        </pc:sldMkLst>
        <pc:spChg chg="mod">
          <ac:chgData name="Aurore COLIN" userId="2b796b35-8c2e-4666-99fd-9af50b8a1fb9" providerId="ADAL" clId="{7232309A-3013-4042-A0F0-EF442FD8FFED}" dt="2022-07-15T21:14:38.181" v="6984" actId="114"/>
          <ac:spMkLst>
            <pc:docMk/>
            <pc:sldMk cId="3214624377" sldId="851"/>
            <ac:spMk id="3" creationId="{EC5877A3-9A3F-8517-1397-FFF9327A1549}"/>
          </ac:spMkLst>
        </pc:spChg>
        <pc:spChg chg="mod">
          <ac:chgData name="Aurore COLIN" userId="2b796b35-8c2e-4666-99fd-9af50b8a1fb9" providerId="ADAL" clId="{7232309A-3013-4042-A0F0-EF442FD8FFED}" dt="2022-07-15T21:15:26.665" v="7121" actId="1076"/>
          <ac:spMkLst>
            <pc:docMk/>
            <pc:sldMk cId="3214624377" sldId="851"/>
            <ac:spMk id="5" creationId="{3D383148-6F4B-B66B-3C26-FB0812F7F815}"/>
          </ac:spMkLst>
        </pc:spChg>
      </pc:sldChg>
      <pc:sldChg chg="modSp add mod">
        <pc:chgData name="Aurore COLIN" userId="2b796b35-8c2e-4666-99fd-9af50b8a1fb9" providerId="ADAL" clId="{7232309A-3013-4042-A0F0-EF442FD8FFED}" dt="2022-07-15T21:38:14.122" v="7962" actId="1076"/>
        <pc:sldMkLst>
          <pc:docMk/>
          <pc:sldMk cId="2395513715" sldId="852"/>
        </pc:sldMkLst>
        <pc:spChg chg="mod">
          <ac:chgData name="Aurore COLIN" userId="2b796b35-8c2e-4666-99fd-9af50b8a1fb9" providerId="ADAL" clId="{7232309A-3013-4042-A0F0-EF442FD8FFED}" dt="2022-07-15T21:18:42.291" v="7169" actId="20577"/>
          <ac:spMkLst>
            <pc:docMk/>
            <pc:sldMk cId="2395513715" sldId="852"/>
            <ac:spMk id="3" creationId="{EC5877A3-9A3F-8517-1397-FFF9327A1549}"/>
          </ac:spMkLst>
        </pc:spChg>
        <pc:spChg chg="mod">
          <ac:chgData name="Aurore COLIN" userId="2b796b35-8c2e-4666-99fd-9af50b8a1fb9" providerId="ADAL" clId="{7232309A-3013-4042-A0F0-EF442FD8FFED}" dt="2022-07-15T21:38:14.122" v="7962" actId="1076"/>
          <ac:spMkLst>
            <pc:docMk/>
            <pc:sldMk cId="2395513715" sldId="852"/>
            <ac:spMk id="4" creationId="{AEFA1F5B-24FF-06C6-28D9-690FF8967DF1}"/>
          </ac:spMkLst>
        </pc:spChg>
        <pc:spChg chg="mod">
          <ac:chgData name="Aurore COLIN" userId="2b796b35-8c2e-4666-99fd-9af50b8a1fb9" providerId="ADAL" clId="{7232309A-3013-4042-A0F0-EF442FD8FFED}" dt="2022-07-15T21:15:33.627" v="7123" actId="1076"/>
          <ac:spMkLst>
            <pc:docMk/>
            <pc:sldMk cId="2395513715" sldId="852"/>
            <ac:spMk id="5" creationId="{3D383148-6F4B-B66B-3C26-FB0812F7F815}"/>
          </ac:spMkLst>
        </pc:spChg>
      </pc:sldChg>
      <pc:sldChg chg="modSp add mod">
        <pc:chgData name="Aurore COLIN" userId="2b796b35-8c2e-4666-99fd-9af50b8a1fb9" providerId="ADAL" clId="{7232309A-3013-4042-A0F0-EF442FD8FFED}" dt="2022-07-15T21:38:25.749" v="7963"/>
        <pc:sldMkLst>
          <pc:docMk/>
          <pc:sldMk cId="1377990564" sldId="853"/>
        </pc:sldMkLst>
        <pc:spChg chg="mod">
          <ac:chgData name="Aurore COLIN" userId="2b796b35-8c2e-4666-99fd-9af50b8a1fb9" providerId="ADAL" clId="{7232309A-3013-4042-A0F0-EF442FD8FFED}" dt="2022-07-15T21:38:25.749" v="7963"/>
          <ac:spMkLst>
            <pc:docMk/>
            <pc:sldMk cId="1377990564" sldId="853"/>
            <ac:spMk id="4" creationId="{AEFA1F5B-24FF-06C6-28D9-690FF8967DF1}"/>
          </ac:spMkLst>
        </pc:spChg>
        <pc:spChg chg="mod">
          <ac:chgData name="Aurore COLIN" userId="2b796b35-8c2e-4666-99fd-9af50b8a1fb9" providerId="ADAL" clId="{7232309A-3013-4042-A0F0-EF442FD8FFED}" dt="2022-07-15T21:34:13.602" v="7911" actId="20577"/>
          <ac:spMkLst>
            <pc:docMk/>
            <pc:sldMk cId="1377990564" sldId="853"/>
            <ac:spMk id="5" creationId="{3D383148-6F4B-B66B-3C26-FB0812F7F815}"/>
          </ac:spMkLst>
        </pc:spChg>
      </pc:sldChg>
      <pc:sldChg chg="addSp delSp modSp add mod ord">
        <pc:chgData name="Aurore COLIN" userId="2b796b35-8c2e-4666-99fd-9af50b8a1fb9" providerId="ADAL" clId="{7232309A-3013-4042-A0F0-EF442FD8FFED}" dt="2022-07-15T23:11:29.117" v="12209" actId="20577"/>
        <pc:sldMkLst>
          <pc:docMk/>
          <pc:sldMk cId="2789378910" sldId="854"/>
        </pc:sldMkLst>
        <pc:spChg chg="mod">
          <ac:chgData name="Aurore COLIN" userId="2b796b35-8c2e-4666-99fd-9af50b8a1fb9" providerId="ADAL" clId="{7232309A-3013-4042-A0F0-EF442FD8FFED}" dt="2022-07-15T23:06:36.874" v="12073" actId="255"/>
          <ac:spMkLst>
            <pc:docMk/>
            <pc:sldMk cId="2789378910" sldId="854"/>
            <ac:spMk id="5" creationId="{711C87F2-D6CA-4C98-9C84-7D2AA758DFA6}"/>
          </ac:spMkLst>
        </pc:spChg>
        <pc:spChg chg="add del mod">
          <ac:chgData name="Aurore COLIN" userId="2b796b35-8c2e-4666-99fd-9af50b8a1fb9" providerId="ADAL" clId="{7232309A-3013-4042-A0F0-EF442FD8FFED}" dt="2022-07-15T22:06:37.438" v="8647" actId="478"/>
          <ac:spMkLst>
            <pc:docMk/>
            <pc:sldMk cId="2789378910" sldId="854"/>
            <ac:spMk id="6" creationId="{2702D6BF-EA3F-B97D-C7FA-C12F2ADEFCC5}"/>
          </ac:spMkLst>
        </pc:spChg>
        <pc:spChg chg="mod">
          <ac:chgData name="Aurore COLIN" userId="2b796b35-8c2e-4666-99fd-9af50b8a1fb9" providerId="ADAL" clId="{7232309A-3013-4042-A0F0-EF442FD8FFED}" dt="2022-07-15T23:06:22.284" v="12071" actId="20577"/>
          <ac:spMkLst>
            <pc:docMk/>
            <pc:sldMk cId="2789378910" sldId="854"/>
            <ac:spMk id="8" creationId="{A550D98E-50D8-26A8-EA4E-1EE3AE010CB9}"/>
          </ac:spMkLst>
        </pc:spChg>
        <pc:spChg chg="add del mod">
          <ac:chgData name="Aurore COLIN" userId="2b796b35-8c2e-4666-99fd-9af50b8a1fb9" providerId="ADAL" clId="{7232309A-3013-4042-A0F0-EF442FD8FFED}" dt="2022-07-15T22:06:42.902" v="8649" actId="478"/>
          <ac:spMkLst>
            <pc:docMk/>
            <pc:sldMk cId="2789378910" sldId="854"/>
            <ac:spMk id="9" creationId="{3693012E-4DD7-06CC-8F12-5E73A67A5194}"/>
          </ac:spMkLst>
        </pc:spChg>
        <pc:spChg chg="add del mod">
          <ac:chgData name="Aurore COLIN" userId="2b796b35-8c2e-4666-99fd-9af50b8a1fb9" providerId="ADAL" clId="{7232309A-3013-4042-A0F0-EF442FD8FFED}" dt="2022-07-15T23:08:44.929" v="12105"/>
          <ac:spMkLst>
            <pc:docMk/>
            <pc:sldMk cId="2789378910" sldId="854"/>
            <ac:spMk id="11" creationId="{370C3435-932C-AB95-D5E2-0553A311D0F4}"/>
          </ac:spMkLst>
        </pc:spChg>
        <pc:spChg chg="add del mod">
          <ac:chgData name="Aurore COLIN" userId="2b796b35-8c2e-4666-99fd-9af50b8a1fb9" providerId="ADAL" clId="{7232309A-3013-4042-A0F0-EF442FD8FFED}" dt="2022-07-15T23:08:44.925" v="12103" actId="478"/>
          <ac:spMkLst>
            <pc:docMk/>
            <pc:sldMk cId="2789378910" sldId="854"/>
            <ac:spMk id="12" creationId="{F29364CB-AE14-3983-BA0E-65068D36E947}"/>
          </ac:spMkLst>
        </pc:spChg>
        <pc:spChg chg="del">
          <ac:chgData name="Aurore COLIN" userId="2b796b35-8c2e-4666-99fd-9af50b8a1fb9" providerId="ADAL" clId="{7232309A-3013-4042-A0F0-EF442FD8FFED}" dt="2022-07-15T22:06:44.314" v="8650" actId="478"/>
          <ac:spMkLst>
            <pc:docMk/>
            <pc:sldMk cId="2789378910" sldId="854"/>
            <ac:spMk id="14" creationId="{3BF01F32-824A-4396-924F-E2142AE4FC31}"/>
          </ac:spMkLst>
        </pc:spChg>
        <pc:spChg chg="add mod">
          <ac:chgData name="Aurore COLIN" userId="2b796b35-8c2e-4666-99fd-9af50b8a1fb9" providerId="ADAL" clId="{7232309A-3013-4042-A0F0-EF442FD8FFED}" dt="2022-07-15T23:10:07.867" v="12190" actId="27636"/>
          <ac:spMkLst>
            <pc:docMk/>
            <pc:sldMk cId="2789378910" sldId="854"/>
            <ac:spMk id="15" creationId="{897ED3D9-0FE3-6AE6-5BE2-7653BF3A2EBB}"/>
          </ac:spMkLst>
        </pc:spChg>
        <pc:spChg chg="add mod">
          <ac:chgData name="Aurore COLIN" userId="2b796b35-8c2e-4666-99fd-9af50b8a1fb9" providerId="ADAL" clId="{7232309A-3013-4042-A0F0-EF442FD8FFED}" dt="2022-07-15T23:11:29.117" v="12209" actId="20577"/>
          <ac:spMkLst>
            <pc:docMk/>
            <pc:sldMk cId="2789378910" sldId="854"/>
            <ac:spMk id="16" creationId="{AF55EC82-AB79-6631-CB69-FF24CC3EC4BF}"/>
          </ac:spMkLst>
        </pc:spChg>
        <pc:graphicFrameChg chg="del">
          <ac:chgData name="Aurore COLIN" userId="2b796b35-8c2e-4666-99fd-9af50b8a1fb9" providerId="ADAL" clId="{7232309A-3013-4042-A0F0-EF442FD8FFED}" dt="2022-07-15T22:06:34.717" v="8646" actId="478"/>
          <ac:graphicFrameMkLst>
            <pc:docMk/>
            <pc:sldMk cId="2789378910" sldId="854"/>
            <ac:graphicFrameMk id="10" creationId="{6CDBD029-8ABC-4344-A4EC-9C65B91554B8}"/>
          </ac:graphicFrameMkLst>
        </pc:graphicFrameChg>
        <pc:graphicFrameChg chg="del">
          <ac:chgData name="Aurore COLIN" userId="2b796b35-8c2e-4666-99fd-9af50b8a1fb9" providerId="ADAL" clId="{7232309A-3013-4042-A0F0-EF442FD8FFED}" dt="2022-07-15T22:06:40.255" v="8648" actId="478"/>
          <ac:graphicFrameMkLst>
            <pc:docMk/>
            <pc:sldMk cId="2789378910" sldId="854"/>
            <ac:graphicFrameMk id="13" creationId="{143ABAD5-5BFC-43E9-B96B-7DF9AF9B3D08}"/>
          </ac:graphicFrameMkLst>
        </pc:graphicFrameChg>
      </pc:sldChg>
      <pc:sldChg chg="addSp modSp add del mod">
        <pc:chgData name="Aurore COLIN" userId="2b796b35-8c2e-4666-99fd-9af50b8a1fb9" providerId="ADAL" clId="{7232309A-3013-4042-A0F0-EF442FD8FFED}" dt="2022-07-15T23:11:08.905" v="12198" actId="47"/>
        <pc:sldMkLst>
          <pc:docMk/>
          <pc:sldMk cId="1592874329" sldId="855"/>
        </pc:sldMkLst>
        <pc:spChg chg="mod">
          <ac:chgData name="Aurore COLIN" userId="2b796b35-8c2e-4666-99fd-9af50b8a1fb9" providerId="ADAL" clId="{7232309A-3013-4042-A0F0-EF442FD8FFED}" dt="2022-07-15T23:08:17.665" v="12100" actId="27636"/>
          <ac:spMkLst>
            <pc:docMk/>
            <pc:sldMk cId="1592874329" sldId="855"/>
            <ac:spMk id="5" creationId="{711C87F2-D6CA-4C98-9C84-7D2AA758DFA6}"/>
          </ac:spMkLst>
        </pc:spChg>
        <pc:spChg chg="mod">
          <ac:chgData name="Aurore COLIN" userId="2b796b35-8c2e-4666-99fd-9af50b8a1fb9" providerId="ADAL" clId="{7232309A-3013-4042-A0F0-EF442FD8FFED}" dt="2022-07-15T22:35:57.726" v="10526" actId="255"/>
          <ac:spMkLst>
            <pc:docMk/>
            <pc:sldMk cId="1592874329" sldId="855"/>
            <ac:spMk id="8" creationId="{A550D98E-50D8-26A8-EA4E-1EE3AE010CB9}"/>
          </ac:spMkLst>
        </pc:spChg>
        <pc:graphicFrameChg chg="add mod">
          <ac:chgData name="Aurore COLIN" userId="2b796b35-8c2e-4666-99fd-9af50b8a1fb9" providerId="ADAL" clId="{7232309A-3013-4042-A0F0-EF442FD8FFED}" dt="2022-07-15T22:30:03.539" v="10273"/>
          <ac:graphicFrameMkLst>
            <pc:docMk/>
            <pc:sldMk cId="1592874329" sldId="855"/>
            <ac:graphicFrameMk id="6" creationId="{4E90EB3B-431B-6427-4D02-9244C12B4224}"/>
          </ac:graphicFrameMkLst>
        </pc:graphicFrameChg>
      </pc:sldChg>
      <pc:sldChg chg="addSp delSp modSp add del mod">
        <pc:chgData name="Aurore COLIN" userId="2b796b35-8c2e-4666-99fd-9af50b8a1fb9" providerId="ADAL" clId="{7232309A-3013-4042-A0F0-EF442FD8FFED}" dt="2022-07-15T23:25:14.520" v="12880" actId="47"/>
        <pc:sldMkLst>
          <pc:docMk/>
          <pc:sldMk cId="315832759" sldId="856"/>
        </pc:sldMkLst>
        <pc:spChg chg="add del mod">
          <ac:chgData name="Aurore COLIN" userId="2b796b35-8c2e-4666-99fd-9af50b8a1fb9" providerId="ADAL" clId="{7232309A-3013-4042-A0F0-EF442FD8FFED}" dt="2022-07-15T23:23:01.742" v="12848" actId="478"/>
          <ac:spMkLst>
            <pc:docMk/>
            <pc:sldMk cId="315832759" sldId="856"/>
            <ac:spMk id="4" creationId="{815BFFDE-05BF-A1CF-2012-A3803137D140}"/>
          </ac:spMkLst>
        </pc:spChg>
        <pc:spChg chg="del">
          <ac:chgData name="Aurore COLIN" userId="2b796b35-8c2e-4666-99fd-9af50b8a1fb9" providerId="ADAL" clId="{7232309A-3013-4042-A0F0-EF442FD8FFED}" dt="2022-07-15T23:23:12.534" v="12849" actId="478"/>
          <ac:spMkLst>
            <pc:docMk/>
            <pc:sldMk cId="315832759" sldId="856"/>
            <ac:spMk id="6" creationId="{EBFE4554-ABDB-9B7A-4108-8ACEDD8F3CD0}"/>
          </ac:spMkLst>
        </pc:spChg>
        <pc:spChg chg="add mod">
          <ac:chgData name="Aurore COLIN" userId="2b796b35-8c2e-4666-99fd-9af50b8a1fb9" providerId="ADAL" clId="{7232309A-3013-4042-A0F0-EF442FD8FFED}" dt="2022-07-15T23:23:41.768" v="12875" actId="20577"/>
          <ac:spMkLst>
            <pc:docMk/>
            <pc:sldMk cId="315832759" sldId="856"/>
            <ac:spMk id="9" creationId="{F42D0647-E053-7D18-3BC4-B82739F66FA7}"/>
          </ac:spMkLst>
        </pc:spChg>
        <pc:spChg chg="del">
          <ac:chgData name="Aurore COLIN" userId="2b796b35-8c2e-4666-99fd-9af50b8a1fb9" providerId="ADAL" clId="{7232309A-3013-4042-A0F0-EF442FD8FFED}" dt="2022-07-15T23:22:59.279" v="12847" actId="478"/>
          <ac:spMkLst>
            <pc:docMk/>
            <pc:sldMk cId="315832759" sldId="856"/>
            <ac:spMk id="11" creationId="{30099915-AD28-4333-9A8B-FF77CD9C6B17}"/>
          </ac:spMkLst>
        </pc:spChg>
        <pc:graphicFrameChg chg="mod">
          <ac:chgData name="Aurore COLIN" userId="2b796b35-8c2e-4666-99fd-9af50b8a1fb9" providerId="ADAL" clId="{7232309A-3013-4042-A0F0-EF442FD8FFED}" dt="2022-07-15T23:23:49.367" v="12879" actId="1076"/>
          <ac:graphicFrameMkLst>
            <pc:docMk/>
            <pc:sldMk cId="315832759" sldId="856"/>
            <ac:graphicFrameMk id="8" creationId="{20CF751D-2E8F-4E85-BC93-AF948270375E}"/>
          </ac:graphicFrameMkLst>
        </pc:graphicFrame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2.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ersion2.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ersion2.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ersion2.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ersion2.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ersion2.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ersion2.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ersion2.xlsx" TargetMode="External"/></Relationships>
</file>

<file path=ppt/charts/_rels/chart17.xml.rels><?xml version="1.0" encoding="UTF-8" standalone="yes"?>
<Relationships xmlns="http://schemas.openxmlformats.org/package/2006/relationships"><Relationship Id="rId3" Type="http://schemas.openxmlformats.org/officeDocument/2006/relationships/oleObject" Target="https://i4ce.sharepoint.com/Documents%20partages/71%20-%20Poleco/Panorama/Edition%202021/2021%20Assemblage/PRO_ADEME_version2.xlsx" TargetMode="External"/><Relationship Id="rId2" Type="http://schemas.microsoft.com/office/2011/relationships/chartColorStyle" Target="colors3.xml"/><Relationship Id="rId1" Type="http://schemas.microsoft.com/office/2011/relationships/chartStyle" Target="style3.xml"/></Relationships>
</file>

<file path=ppt/charts/_rels/chart18.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2.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2.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https://i4ce.sharepoint.com/Documents%20partages/61%20-%20Territoires/1%20-%20Projets/Quanti-neutralit&#233;/3.%20Documents%20de%20travail/Investissement/QUANTI-CT.xlsx" TargetMode="External"/><Relationship Id="rId2" Type="http://schemas.microsoft.com/office/2011/relationships/chartColorStyle" Target="colors1.xml"/><Relationship Id="rId1" Type="http://schemas.microsoft.com/office/2011/relationships/chartStyle" Target="style1.xml"/></Relationships>
</file>

<file path=ppt/charts/_rels/chart20.xml.rels><?xml version="1.0" encoding="UTF-8" standalone="yes"?>
<Relationships xmlns="http://schemas.openxmlformats.org/package/2006/relationships"><Relationship Id="rId3" Type="http://schemas.openxmlformats.org/officeDocument/2006/relationships/oleObject" Target="https://i4ce.sharepoint.com/Documents%20partages/71%20-%20Poleco/Panorama/Edition%202021/2021%20Assemblage/PRO_ADEME_v2.xlsx" TargetMode="External"/><Relationship Id="rId2" Type="http://schemas.microsoft.com/office/2011/relationships/chartColorStyle" Target="colors4.xml"/><Relationship Id="rId1" Type="http://schemas.microsoft.com/office/2011/relationships/chartStyle" Target="style4.xml"/></Relationships>
</file>

<file path=ppt/charts/_rels/chart3.xml.rels><?xml version="1.0" encoding="UTF-8" standalone="yes"?>
<Relationships xmlns="http://schemas.openxmlformats.org/package/2006/relationships"><Relationship Id="rId3" Type="http://schemas.openxmlformats.org/officeDocument/2006/relationships/oleObject" Target="https://i4ce.sharepoint.com/Documents%20partages/61%20-%20Territoires/1%20-%20Projets/Quanti-neutralit&#233;/2.%20Ressources/PRO_ADEME_v2.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oleObject" Target="https://i4ce.sharepoint.com/Documents%20partages/61%20-%20Territoires/1%20-%20Projets/Quanti-neutralit&#233;/2.%20Ressources/PRO_ADEME_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ersion2.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ersion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ersion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https://i4ce.sharepoint.com/Documents%20partages/71%20-%20Poleco/Panorama/Edition%202021/2021%20Assemblage/PRO_ADEME_version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TER_RENO!$C$153</c:f>
          <c:strCache>
            <c:ptCount val="1"/>
            <c:pt idx="0">
              <c:v>Consommation unitaire d'énergie, bâtiments tertiaires construits avant 2015</c:v>
            </c:pt>
          </c:strCache>
        </c:strRef>
      </c:tx>
      <c:overlay val="0"/>
      <c:spPr>
        <a:noFill/>
        <a:ln>
          <a:noFill/>
        </a:ln>
        <a:effectLst/>
      </c:spPr>
      <c:txPr>
        <a:bodyPr rot="0" spcFirstLastPara="1" vertOverflow="ellipsis" vert="horz" wrap="square" anchor="ctr" anchorCtr="1"/>
        <a:lstStyle/>
        <a:p>
          <a:pPr>
            <a:defRPr sz="1200" b="0" i="0" u="none" strike="noStrike" kern="1200" cap="all" spc="0" baseline="0">
              <a:solidFill>
                <a:schemeClr val="tx2"/>
              </a:solidFill>
              <a:latin typeface="+mn-lt"/>
              <a:ea typeface="+mn-ea"/>
              <a:cs typeface="+mn-cs"/>
            </a:defRPr>
          </a:pPr>
          <a:endParaRPr lang="fr-FR"/>
        </a:p>
      </c:txPr>
    </c:title>
    <c:autoTitleDeleted val="0"/>
    <c:plotArea>
      <c:layout/>
      <c:lineChart>
        <c:grouping val="standard"/>
        <c:varyColors val="0"/>
        <c:ser>
          <c:idx val="0"/>
          <c:order val="0"/>
          <c:tx>
            <c:strRef>
              <c:f>TER_RENO!$C$155</c:f>
              <c:strCache>
                <c:ptCount val="1"/>
                <c:pt idx="0">
                  <c:v>Historique</c:v>
                </c:pt>
              </c:strCache>
            </c:strRef>
          </c:tx>
          <c:spPr>
            <a:ln w="28575" cap="rnd">
              <a:solidFill>
                <a:schemeClr val="tx2"/>
              </a:solidFill>
              <a:round/>
            </a:ln>
            <a:effectLst/>
          </c:spPr>
          <c:marker>
            <c:symbol val="none"/>
          </c:marker>
          <c:cat>
            <c:numRef>
              <c:f>TER_RENO!$O$1:$AX$1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TER_RENO!$O$155:$AX$155</c:f>
              <c:numCache>
                <c:formatCode>#,##0</c:formatCode>
                <c:ptCount val="36"/>
                <c:pt idx="0">
                  <c:v>105.94709172586673</c:v>
                </c:pt>
                <c:pt idx="1">
                  <c:v>104.3127509738071</c:v>
                </c:pt>
                <c:pt idx="2">
                  <c:v>102.70575505279278</c:v>
                </c:pt>
                <c:pt idx="3">
                  <c:v>101.12542337986515</c:v>
                </c:pt>
                <c:pt idx="4">
                  <c:v>99.571097771521082</c:v>
                </c:pt>
                <c:pt idx="5">
                  <c:v>98.042141529715011</c:v>
                </c:pt>
              </c:numCache>
            </c:numRef>
          </c:val>
          <c:smooth val="0"/>
          <c:extLst>
            <c:ext xmlns:c16="http://schemas.microsoft.com/office/drawing/2014/chart" uri="{C3380CC4-5D6E-409C-BE32-E72D297353CC}">
              <c16:uniqueId val="{00000000-881B-450C-9D1D-6D85746588FA}"/>
            </c:ext>
          </c:extLst>
        </c:ser>
        <c:ser>
          <c:idx val="1"/>
          <c:order val="1"/>
          <c:tx>
            <c:strRef>
              <c:f>TER_RENO!$C$156</c:f>
              <c:strCache>
                <c:ptCount val="1"/>
                <c:pt idx="0">
                  <c:v>Stratégie nationale-bas carbone</c:v>
                </c:pt>
              </c:strCache>
            </c:strRef>
          </c:tx>
          <c:spPr>
            <a:ln w="28575" cap="rnd">
              <a:solidFill>
                <a:schemeClr val="tx1"/>
              </a:solidFill>
              <a:round/>
            </a:ln>
            <a:effectLst/>
          </c:spPr>
          <c:marker>
            <c:symbol val="none"/>
          </c:marker>
          <c:cat>
            <c:numRef>
              <c:f>TER_RENO!$O$1:$AX$1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TER_RENO!$O$156:$AX$156</c:f>
              <c:numCache>
                <c:formatCode>General</c:formatCode>
                <c:ptCount val="36"/>
                <c:pt idx="6" formatCode="#,##0">
                  <c:v>102.72588975776108</c:v>
                </c:pt>
                <c:pt idx="7" formatCode="#,##0">
                  <c:v>100.06064581614254</c:v>
                </c:pt>
                <c:pt idx="8" formatCode="#,##0">
                  <c:v>97.378568081960381</c:v>
                </c:pt>
                <c:pt idx="9" formatCode="#,##0">
                  <c:v>94.679578347519879</c:v>
                </c:pt>
                <c:pt idx="10" formatCode="#,##0">
                  <c:v>91.963600635552339</c:v>
                </c:pt>
                <c:pt idx="11" formatCode="#,##0">
                  <c:v>89.230413112211551</c:v>
                </c:pt>
                <c:pt idx="12" formatCode="#,##0">
                  <c:v>86.480188060368448</c:v>
                </c:pt>
                <c:pt idx="13" formatCode="#,##0">
                  <c:v>83.712698533756608</c:v>
                </c:pt>
                <c:pt idx="14" formatCode="#,##0">
                  <c:v>80.927841040079556</c:v>
                </c:pt>
                <c:pt idx="15" formatCode="#,##0">
                  <c:v>78.125644932287017</c:v>
                </c:pt>
                <c:pt idx="16" formatCode="#,##0">
                  <c:v>76.738858209510596</c:v>
                </c:pt>
                <c:pt idx="17" formatCode="#,##0">
                  <c:v>75.343882699364599</c:v>
                </c:pt>
                <c:pt idx="18" formatCode="#,##0">
                  <c:v>73.942771096691033</c:v>
                </c:pt>
                <c:pt idx="19" formatCode="#,##0">
                  <c:v>72.516659694489718</c:v>
                </c:pt>
                <c:pt idx="20" formatCode="#,##0">
                  <c:v>71.087490629734219</c:v>
                </c:pt>
                <c:pt idx="21" formatCode="#,##0">
                  <c:v>69.648655617180296</c:v>
                </c:pt>
                <c:pt idx="22" formatCode="#,##0">
                  <c:v>68.200339434648797</c:v>
                </c:pt>
                <c:pt idx="23" formatCode="#,##0">
                  <c:v>66.743215172039271</c:v>
                </c:pt>
                <c:pt idx="24" formatCode="#,##0">
                  <c:v>65.277015108791332</c:v>
                </c:pt>
                <c:pt idx="25" formatCode="#,##0">
                  <c:v>63.802164119358352</c:v>
                </c:pt>
                <c:pt idx="26" formatCode="#,##0">
                  <c:v>62.317675499361471</c:v>
                </c:pt>
                <c:pt idx="27" formatCode="#,##0">
                  <c:v>60.823041683620517</c:v>
                </c:pt>
                <c:pt idx="28" formatCode="#,##0">
                  <c:v>59.319134622669395</c:v>
                </c:pt>
                <c:pt idx="29" formatCode="#,##0">
                  <c:v>57.805473210476805</c:v>
                </c:pt>
                <c:pt idx="30" formatCode="#,##0">
                  <c:v>56.281706579629819</c:v>
                </c:pt>
                <c:pt idx="31" formatCode="#,##0">
                  <c:v>54.74743280975467</c:v>
                </c:pt>
                <c:pt idx="32" formatCode="#,##0">
                  <c:v>53.203096929946341</c:v>
                </c:pt>
                <c:pt idx="33" formatCode="#,##0">
                  <c:v>51.649212979567821</c:v>
                </c:pt>
                <c:pt idx="34" formatCode="#,##0">
                  <c:v>50.085981981262165</c:v>
                </c:pt>
                <c:pt idx="35" formatCode="#,##0">
                  <c:v>48.513137760013954</c:v>
                </c:pt>
              </c:numCache>
            </c:numRef>
          </c:val>
          <c:smooth val="0"/>
          <c:extLst>
            <c:ext xmlns:c16="http://schemas.microsoft.com/office/drawing/2014/chart" uri="{C3380CC4-5D6E-409C-BE32-E72D297353CC}">
              <c16:uniqueId val="{00000001-881B-450C-9D1D-6D85746588FA}"/>
            </c:ext>
          </c:extLst>
        </c:ser>
        <c:ser>
          <c:idx val="2"/>
          <c:order val="2"/>
          <c:tx>
            <c:strRef>
              <c:f>TER_RENO!$C$157</c:f>
              <c:strCache>
                <c:ptCount val="1"/>
                <c:pt idx="0">
                  <c:v>ADEME Tendanciel</c:v>
                </c:pt>
              </c:strCache>
            </c:strRef>
          </c:tx>
          <c:spPr>
            <a:ln w="28575" cap="rnd">
              <a:solidFill>
                <a:schemeClr val="tx1">
                  <a:lumMod val="20000"/>
                  <a:lumOff val="80000"/>
                </a:schemeClr>
              </a:solidFill>
              <a:round/>
            </a:ln>
            <a:effectLst/>
          </c:spPr>
          <c:marker>
            <c:symbol val="none"/>
          </c:marker>
          <c:cat>
            <c:numRef>
              <c:f>TER_RENO!$O$1:$AX$1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TER_RENO!$O$157:$AX$157</c:f>
              <c:numCache>
                <c:formatCode>General</c:formatCode>
                <c:ptCount val="36"/>
                <c:pt idx="6" formatCode="#,##0">
                  <c:v>98.30233743646339</c:v>
                </c:pt>
                <c:pt idx="7" formatCode="#,##0">
                  <c:v>96.452983559852498</c:v>
                </c:pt>
                <c:pt idx="8" formatCode="#,##0">
                  <c:v>94.5872440311107</c:v>
                </c:pt>
                <c:pt idx="9" formatCode="#,##0">
                  <c:v>92.704813466634462</c:v>
                </c:pt>
                <c:pt idx="10" formatCode="#,##0">
                  <c:v>90.805378846698005</c:v>
                </c:pt>
                <c:pt idx="11" formatCode="#,##0">
                  <c:v>88.888619275275261</c:v>
                </c:pt>
                <c:pt idx="12" formatCode="#,##0">
                  <c:v>86.954205730739034</c:v>
                </c:pt>
                <c:pt idx="13" formatCode="#,##0">
                  <c:v>85.001800807031202</c:v>
                </c:pt>
                <c:pt idx="14" formatCode="#,##0">
                  <c:v>83.031058444875427</c:v>
                </c:pt>
                <c:pt idx="15" formatCode="#,##0">
                  <c:v>81.041623652583368</c:v>
                </c:pt>
                <c:pt idx="16" formatCode="#,##0">
                  <c:v>79.974632657824614</c:v>
                </c:pt>
                <c:pt idx="17" formatCode="#,##0">
                  <c:v>78.907847089917212</c:v>
                </c:pt>
                <c:pt idx="18" formatCode="#,##0">
                  <c:v>77.841268306844384</c:v>
                </c:pt>
                <c:pt idx="19" formatCode="#,##0">
                  <c:v>76.77489767858512</c:v>
                </c:pt>
                <c:pt idx="20" formatCode="#,##0">
                  <c:v>75.708736587246946</c:v>
                </c:pt>
                <c:pt idx="21" formatCode="#,##0">
                  <c:v>74.642786427200463</c:v>
                </c:pt>
                <c:pt idx="22" formatCode="#,##0">
                  <c:v>73.577048605215495</c:v>
                </c:pt>
                <c:pt idx="23" formatCode="#,##0">
                  <c:v>72.511524540599538</c:v>
                </c:pt>
                <c:pt idx="24" formatCode="#,##0">
                  <c:v>71.446215665337405</c:v>
                </c:pt>
                <c:pt idx="25" formatCode="#,##0">
                  <c:v>70.381123424233337</c:v>
                </c:pt>
                <c:pt idx="26" formatCode="#,##0">
                  <c:v>69.576121207124459</c:v>
                </c:pt>
                <c:pt idx="27" formatCode="#,##0">
                  <c:v>68.772594502110209</c:v>
                </c:pt>
                <c:pt idx="28" formatCode="#,##0">
                  <c:v>67.970553282900227</c:v>
                </c:pt>
                <c:pt idx="29" formatCode="#,##0">
                  <c:v>67.17000761329669</c:v>
                </c:pt>
                <c:pt idx="30" formatCode="#,##0">
                  <c:v>66.370967648214048</c:v>
                </c:pt>
                <c:pt idx="31" formatCode="#,##0">
                  <c:v>65.573443634712177</c:v>
                </c:pt>
                <c:pt idx="32" formatCode="#,##0">
                  <c:v>64.777445913044204</c:v>
                </c:pt>
                <c:pt idx="33" formatCode="#,##0">
                  <c:v>63.982984917718156</c:v>
                </c:pt>
                <c:pt idx="34" formatCode="#,##0">
                  <c:v>63.190071178573476</c:v>
                </c:pt>
                <c:pt idx="35" formatCode="#,##0">
                  <c:v>62.398715321872203</c:v>
                </c:pt>
              </c:numCache>
            </c:numRef>
          </c:val>
          <c:smooth val="0"/>
          <c:extLst>
            <c:ext xmlns:c16="http://schemas.microsoft.com/office/drawing/2014/chart" uri="{C3380CC4-5D6E-409C-BE32-E72D297353CC}">
              <c16:uniqueId val="{00000002-881B-450C-9D1D-6D85746588FA}"/>
            </c:ext>
          </c:extLst>
        </c:ser>
        <c:ser>
          <c:idx val="3"/>
          <c:order val="3"/>
          <c:tx>
            <c:strRef>
              <c:f>TER_RENO!$C$158</c:f>
              <c:strCache>
                <c:ptCount val="1"/>
                <c:pt idx="0">
                  <c:v>ADEME S1 Sobriété</c:v>
                </c:pt>
              </c:strCache>
            </c:strRef>
          </c:tx>
          <c:spPr>
            <a:ln w="28575" cap="rnd">
              <a:solidFill>
                <a:srgbClr val="5487C2"/>
              </a:solidFill>
              <a:round/>
            </a:ln>
            <a:effectLst/>
          </c:spPr>
          <c:marker>
            <c:symbol val="none"/>
          </c:marker>
          <c:cat>
            <c:numRef>
              <c:f>TER_RENO!$O$1:$AX$1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TER_RENO!$O$158:$AX$158</c:f>
              <c:numCache>
                <c:formatCode>General</c:formatCode>
                <c:ptCount val="36"/>
                <c:pt idx="6" formatCode="#,##0">
                  <c:v>96.830806820811986</c:v>
                </c:pt>
                <c:pt idx="7" formatCode="#,##0">
                  <c:v>93.446277557271713</c:v>
                </c:pt>
                <c:pt idx="8" formatCode="#,##0">
                  <c:v>89.981706071650294</c:v>
                </c:pt>
                <c:pt idx="9" formatCode="#,##0">
                  <c:v>86.434098172415503</c:v>
                </c:pt>
                <c:pt idx="10" formatCode="#,##0">
                  <c:v>82.800308441461169</c:v>
                </c:pt>
                <c:pt idx="11" formatCode="#,##0">
                  <c:v>79.077030564579346</c:v>
                </c:pt>
                <c:pt idx="12" formatCode="#,##0">
                  <c:v>75.260786910390479</c:v>
                </c:pt>
                <c:pt idx="13" formatCode="#,##0">
                  <c:v>71.347917288689885</c:v>
                </c:pt>
                <c:pt idx="14" formatCode="#,##0">
                  <c:v>67.334566811823976</c:v>
                </c:pt>
                <c:pt idx="15" formatCode="#,##0">
                  <c:v>63.216672774473487</c:v>
                </c:pt>
                <c:pt idx="16" formatCode="#,##0">
                  <c:v>61.902705228153287</c:v>
                </c:pt>
                <c:pt idx="17" formatCode="#,##0">
                  <c:v>60.566663275792543</c:v>
                </c:pt>
                <c:pt idx="18" formatCode="#,##0">
                  <c:v>59.207939106163472</c:v>
                </c:pt>
                <c:pt idx="19" formatCode="#,##0">
                  <c:v>57.825902386834507</c:v>
                </c:pt>
                <c:pt idx="20" formatCode="#,##0">
                  <c:v>56.419899211320882</c:v>
                </c:pt>
                <c:pt idx="21" formatCode="#,##0">
                  <c:v>54.98925098661396</c:v>
                </c:pt>
                <c:pt idx="22" formatCode="#,##0">
                  <c:v>53.533253257112854</c:v>
                </c:pt>
                <c:pt idx="23" formatCode="#,##0">
                  <c:v>52.051174460675306</c:v>
                </c:pt>
                <c:pt idx="24" formatCode="#,##0">
                  <c:v>50.542254612173167</c:v>
                </c:pt>
                <c:pt idx="25" formatCode="#,##0">
                  <c:v>49.005703909574621</c:v>
                </c:pt>
                <c:pt idx="26" formatCode="#,##0">
                  <c:v>48.112266846756782</c:v>
                </c:pt>
                <c:pt idx="27" formatCode="#,##0">
                  <c:v>47.203206553173615</c:v>
                </c:pt>
                <c:pt idx="28" formatCode="#,##0">
                  <c:v>46.278049375569083</c:v>
                </c:pt>
                <c:pt idx="29" formatCode="#,##0">
                  <c:v>45.336302318742291</c:v>
                </c:pt>
                <c:pt idx="30" formatCode="#,##0">
                  <c:v>44.377452048062842</c:v>
                </c:pt>
                <c:pt idx="31" formatCode="#,##0">
                  <c:v>43.400963829613211</c:v>
                </c:pt>
                <c:pt idx="32" formatCode="#,##0">
                  <c:v>42.406280403360086</c:v>
                </c:pt>
                <c:pt idx="33" formatCode="#,##0">
                  <c:v>41.392820784364865</c:v>
                </c:pt>
                <c:pt idx="34" formatCode="#,##0">
                  <c:v>40.359978986614294</c:v>
                </c:pt>
                <c:pt idx="35" formatCode="#,##0">
                  <c:v>39.307122663580806</c:v>
                </c:pt>
              </c:numCache>
            </c:numRef>
          </c:val>
          <c:smooth val="0"/>
          <c:extLst>
            <c:ext xmlns:c16="http://schemas.microsoft.com/office/drawing/2014/chart" uri="{C3380CC4-5D6E-409C-BE32-E72D297353CC}">
              <c16:uniqueId val="{00000003-881B-450C-9D1D-6D85746588FA}"/>
            </c:ext>
          </c:extLst>
        </c:ser>
        <c:ser>
          <c:idx val="4"/>
          <c:order val="4"/>
          <c:tx>
            <c:strRef>
              <c:f>TER_RENO!$C$159</c:f>
              <c:strCache>
                <c:ptCount val="1"/>
                <c:pt idx="0">
                  <c:v>ADEME S2 Soutenabilité</c:v>
                </c:pt>
              </c:strCache>
            </c:strRef>
          </c:tx>
          <c:spPr>
            <a:ln w="28575" cap="rnd">
              <a:solidFill>
                <a:srgbClr val="982C7F"/>
              </a:solidFill>
              <a:round/>
            </a:ln>
            <a:effectLst/>
          </c:spPr>
          <c:marker>
            <c:symbol val="none"/>
          </c:marker>
          <c:cat>
            <c:numRef>
              <c:f>TER_RENO!$O$1:$AX$1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TER_RENO!$O$159:$AX$159</c:f>
              <c:numCache>
                <c:formatCode>General</c:formatCode>
                <c:ptCount val="36"/>
                <c:pt idx="6" formatCode="#,##0">
                  <c:v>97.576339244211823</c:v>
                </c:pt>
                <c:pt idx="7" formatCode="#,##0">
                  <c:v>94.949006499984307</c:v>
                </c:pt>
                <c:pt idx="8" formatCode="#,##0">
                  <c:v>92.260316815331009</c:v>
                </c:pt>
                <c:pt idx="9" formatCode="#,##0">
                  <c:v>89.50797497122015</c:v>
                </c:pt>
                <c:pt idx="10" formatCode="#,##0">
                  <c:v>86.689569824803158</c:v>
                </c:pt>
                <c:pt idx="11" formatCode="#,##0">
                  <c:v>83.80256689716866</c:v>
                </c:pt>
                <c:pt idx="12" formatCode="#,##0">
                  <c:v>80.84430038499643</c:v>
                </c:pt>
                <c:pt idx="13" formatCode="#,##0">
                  <c:v>77.811964543187329</c:v>
                </c:pt>
                <c:pt idx="14" formatCode="#,##0">
                  <c:v>74.702604379913708</c:v>
                </c:pt>
                <c:pt idx="15" formatCode="#,##0">
                  <c:v>71.51310559922328</c:v>
                </c:pt>
                <c:pt idx="16" formatCode="#,##0">
                  <c:v>70.289457412538368</c:v>
                </c:pt>
                <c:pt idx="17" formatCode="#,##0">
                  <c:v>69.045412919390643</c:v>
                </c:pt>
                <c:pt idx="18" formatCode="#,##0">
                  <c:v>67.780410514450864</c:v>
                </c:pt>
                <c:pt idx="19" formatCode="#,##0">
                  <c:v>66.493867783251133</c:v>
                </c:pt>
                <c:pt idx="20" formatCode="#,##0">
                  <c:v>65.185180529373326</c:v>
                </c:pt>
                <c:pt idx="21" formatCode="#,##0">
                  <c:v>63.853721746548715</c:v>
                </c:pt>
                <c:pt idx="22" formatCode="#,##0">
                  <c:v>62.498840531994212</c:v>
                </c:pt>
                <c:pt idx="23" formatCode="#,##0">
                  <c:v>61.119860937028683</c:v>
                </c:pt>
                <c:pt idx="24" formatCode="#,##0">
                  <c:v>59.716080750704691</c:v>
                </c:pt>
                <c:pt idx="25" formatCode="#,##0">
                  <c:v>58.286770211856428</c:v>
                </c:pt>
                <c:pt idx="26" formatCode="#,##0">
                  <c:v>57.601352217336093</c:v>
                </c:pt>
                <c:pt idx="27" formatCode="#,##0">
                  <c:v>56.904507516755672</c:v>
                </c:pt>
                <c:pt idx="28" formatCode="#,##0">
                  <c:v>56.195889683910998</c:v>
                </c:pt>
                <c:pt idx="29" formatCode="#,##0">
                  <c:v>55.475138146054036</c:v>
                </c:pt>
                <c:pt idx="30" formatCode="#,##0">
                  <c:v>54.741877454340695</c:v>
                </c:pt>
                <c:pt idx="31" formatCode="#,##0">
                  <c:v>53.995716508659392</c:v>
                </c:pt>
                <c:pt idx="32" formatCode="#,##0">
                  <c:v>53.236247733477541</c:v>
                </c:pt>
                <c:pt idx="33" formatCode="#,##0">
                  <c:v>52.463046201056535</c:v>
                </c:pt>
                <c:pt idx="34" formatCode="#,##0">
                  <c:v>51.675668698071689</c:v>
                </c:pt>
                <c:pt idx="35" formatCode="#,##0">
                  <c:v>50.873652731328917</c:v>
                </c:pt>
              </c:numCache>
            </c:numRef>
          </c:val>
          <c:smooth val="0"/>
          <c:extLst>
            <c:ext xmlns:c16="http://schemas.microsoft.com/office/drawing/2014/chart" uri="{C3380CC4-5D6E-409C-BE32-E72D297353CC}">
              <c16:uniqueId val="{00000004-881B-450C-9D1D-6D85746588FA}"/>
            </c:ext>
          </c:extLst>
        </c:ser>
        <c:ser>
          <c:idx val="5"/>
          <c:order val="5"/>
          <c:tx>
            <c:strRef>
              <c:f>TER_RENO!$C$160</c:f>
              <c:strCache>
                <c:ptCount val="1"/>
                <c:pt idx="0">
                  <c:v>ADEME S3 Technologies vertes</c:v>
                </c:pt>
              </c:strCache>
            </c:strRef>
          </c:tx>
          <c:spPr>
            <a:ln w="28575" cap="rnd">
              <a:solidFill>
                <a:srgbClr val="76B145"/>
              </a:solidFill>
              <a:round/>
            </a:ln>
            <a:effectLst/>
          </c:spPr>
          <c:marker>
            <c:symbol val="none"/>
          </c:marker>
          <c:cat>
            <c:numRef>
              <c:f>TER_RENO!$O$1:$AX$1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TER_RENO!$O$160:$AX$160</c:f>
              <c:numCache>
                <c:formatCode>General</c:formatCode>
                <c:ptCount val="36"/>
                <c:pt idx="6" formatCode="#,##0">
                  <c:v>97.025331092063269</c:v>
                </c:pt>
                <c:pt idx="7" formatCode="#,##0">
                  <c:v>93.863793172151418</c:v>
                </c:pt>
                <c:pt idx="8" formatCode="#,##0">
                  <c:v>90.658925097425325</c:v>
                </c:pt>
                <c:pt idx="9" formatCode="#,##0">
                  <c:v>87.409735128852006</c:v>
                </c:pt>
                <c:pt idx="10" formatCode="#,##0">
                  <c:v>84.115201029537246</c:v>
                </c:pt>
                <c:pt idx="11" formatCode="#,##0">
                  <c:v>80.774268883308707</c:v>
                </c:pt>
                <c:pt idx="12" formatCode="#,##0">
                  <c:v>77.385851857952076</c:v>
                </c:pt>
                <c:pt idx="13" formatCode="#,##0">
                  <c:v>73.948828910050807</c:v>
                </c:pt>
                <c:pt idx="14" formatCode="#,##0">
                  <c:v>70.462043428187727</c:v>
                </c:pt>
                <c:pt idx="15" formatCode="#,##0">
                  <c:v>66.924301811058243</c:v>
                </c:pt>
                <c:pt idx="16" formatCode="#,##0">
                  <c:v>65.884158256714159</c:v>
                </c:pt>
                <c:pt idx="17" formatCode="#,##0">
                  <c:v>64.838941402698865</c:v>
                </c:pt>
                <c:pt idx="18" formatCode="#,##0">
                  <c:v>63.788594775902872</c:v>
                </c:pt>
                <c:pt idx="19" formatCode="#,##0">
                  <c:v>62.733061061926051</c:v>
                </c:pt>
                <c:pt idx="20" formatCode="#,##0">
                  <c:v>61.672282089353033</c:v>
                </c:pt>
                <c:pt idx="21" formatCode="#,##0">
                  <c:v>60.606198813674411</c:v>
                </c:pt>
                <c:pt idx="22" formatCode="#,##0">
                  <c:v>59.534751300844903</c:v>
                </c:pt>
                <c:pt idx="23" formatCode="#,##0">
                  <c:v>58.457878710468194</c:v>
                </c:pt>
                <c:pt idx="24" formatCode="#,##0">
                  <c:v>57.375519278599228</c:v>
                </c:pt>
                <c:pt idx="25" formatCode="#,##0">
                  <c:v>56.287610300153169</c:v>
                </c:pt>
                <c:pt idx="26" formatCode="#,##0">
                  <c:v>55.536442246945917</c:v>
                </c:pt>
                <c:pt idx="27" formatCode="#,##0">
                  <c:v>54.781984810422877</c:v>
                </c:pt>
                <c:pt idx="28" formatCode="#,##0">
                  <c:v>54.024199964058781</c:v>
                </c:pt>
                <c:pt idx="29" formatCode="#,##0">
                  <c:v>53.263049092926273</c:v>
                </c:pt>
                <c:pt idx="30" formatCode="#,##0">
                  <c:v>52.498492982270676</c:v>
                </c:pt>
                <c:pt idx="31" formatCode="#,##0">
                  <c:v>51.730491805817991</c:v>
                </c:pt>
                <c:pt idx="32" formatCode="#,##0">
                  <c:v>50.959005113807955</c:v>
                </c:pt>
                <c:pt idx="33" formatCode="#,##0">
                  <c:v>50.183991820745241</c:v>
                </c:pt>
                <c:pt idx="34" formatCode="#,##0">
                  <c:v>49.405410192860607</c:v>
                </c:pt>
                <c:pt idx="35" formatCode="#,##0">
                  <c:v>48.623217835274112</c:v>
                </c:pt>
              </c:numCache>
            </c:numRef>
          </c:val>
          <c:smooth val="0"/>
          <c:extLst>
            <c:ext xmlns:c16="http://schemas.microsoft.com/office/drawing/2014/chart" uri="{C3380CC4-5D6E-409C-BE32-E72D297353CC}">
              <c16:uniqueId val="{00000005-881B-450C-9D1D-6D85746588FA}"/>
            </c:ext>
          </c:extLst>
        </c:ser>
        <c:ser>
          <c:idx val="6"/>
          <c:order val="6"/>
          <c:tx>
            <c:strRef>
              <c:f>TER_RENO!$C$161</c:f>
              <c:strCache>
                <c:ptCount val="1"/>
                <c:pt idx="0">
                  <c:v>ADEME S4 Pari technique</c:v>
                </c:pt>
              </c:strCache>
            </c:strRef>
          </c:tx>
          <c:spPr>
            <a:ln w="28575" cap="rnd">
              <a:solidFill>
                <a:srgbClr val="E9682D"/>
              </a:solidFill>
              <a:round/>
            </a:ln>
            <a:effectLst/>
          </c:spPr>
          <c:marker>
            <c:symbol val="none"/>
          </c:marker>
          <c:cat>
            <c:numRef>
              <c:f>TER_RENO!$O$1:$AX$1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TER_RENO!$O$161:$AX$161</c:f>
              <c:numCache>
                <c:formatCode>General</c:formatCode>
                <c:ptCount val="36"/>
                <c:pt idx="6" formatCode="#,##0">
                  <c:v>98.058666737120006</c:v>
                </c:pt>
                <c:pt idx="7" formatCode="#,##0">
                  <c:v>95.962222853297106</c:v>
                </c:pt>
                <c:pt idx="8" formatCode="#,##0">
                  <c:v>93.846342218798384</c:v>
                </c:pt>
                <c:pt idx="9" formatCode="#,##0">
                  <c:v>91.710662585913795</c:v>
                </c:pt>
                <c:pt idx="10" formatCode="#,##0">
                  <c:v>89.554812648923061</c:v>
                </c:pt>
                <c:pt idx="11" formatCode="#,##0">
                  <c:v>87.378411759195217</c:v>
                </c:pt>
                <c:pt idx="12" formatCode="#,##0">
                  <c:v>85.181069629466535</c:v>
                </c:pt>
                <c:pt idx="13" formatCode="#,##0">
                  <c:v>82.962386026815153</c:v>
                </c:pt>
                <c:pt idx="14" formatCode="#,##0">
                  <c:v>80.721950453824235</c:v>
                </c:pt>
                <c:pt idx="15" formatCode="#,##0">
                  <c:v>78.459341817400684</c:v>
                </c:pt>
                <c:pt idx="16" formatCode="#,##0">
                  <c:v>77.327082109618928</c:v>
                </c:pt>
                <c:pt idx="17" formatCode="#,##0">
                  <c:v>76.194740819987572</c:v>
                </c:pt>
                <c:pt idx="18" formatCode="#,##0">
                  <c:v>75.06231740920623</c:v>
                </c:pt>
                <c:pt idx="19" formatCode="#,##0">
                  <c:v>73.929811333210537</c:v>
                </c:pt>
                <c:pt idx="20" formatCode="#,##0">
                  <c:v>72.797222043119589</c:v>
                </c:pt>
                <c:pt idx="21" formatCode="#,##0">
                  <c:v>71.664548985182336</c:v>
                </c:pt>
                <c:pt idx="22" formatCode="#,##0">
                  <c:v>70.531791600723523</c:v>
                </c:pt>
                <c:pt idx="23" formatCode="#,##0">
                  <c:v>69.398949326088896</c:v>
                </c:pt>
                <c:pt idx="24" formatCode="#,##0">
                  <c:v>68.266021592589539</c:v>
                </c:pt>
                <c:pt idx="25" formatCode="#,##0">
                  <c:v>67.133007826445549</c:v>
                </c:pt>
                <c:pt idx="26" formatCode="#,##0">
                  <c:v>66.260718728577515</c:v>
                </c:pt>
                <c:pt idx="27" formatCode="#,##0">
                  <c:v>65.389602607787978</c:v>
                </c:pt>
                <c:pt idx="28" formatCode="#,##0">
                  <c:v>64.519667392804038</c:v>
                </c:pt>
                <c:pt idx="29" formatCode="#,##0">
                  <c:v>63.650921083973131</c:v>
                </c:pt>
                <c:pt idx="30" formatCode="#,##0">
                  <c:v>62.783371754073379</c:v>
                </c:pt>
                <c:pt idx="31" formatCode="#,##0">
                  <c:v>61.917027549135213</c:v>
                </c:pt>
                <c:pt idx="32" formatCode="#,##0">
                  <c:v>61.051896689274166</c:v>
                </c:pt>
                <c:pt idx="33" formatCode="#,##0">
                  <c:v>60.18798746953491</c:v>
                </c:pt>
                <c:pt idx="34" formatCode="#,##0">
                  <c:v>59.32530826074705</c:v>
                </c:pt>
                <c:pt idx="35" formatCode="#,##0">
                  <c:v>58.463867510392525</c:v>
                </c:pt>
              </c:numCache>
            </c:numRef>
          </c:val>
          <c:smooth val="0"/>
          <c:extLst>
            <c:ext xmlns:c16="http://schemas.microsoft.com/office/drawing/2014/chart" uri="{C3380CC4-5D6E-409C-BE32-E72D297353CC}">
              <c16:uniqueId val="{00000006-881B-450C-9D1D-6D85746588FA}"/>
            </c:ext>
          </c:extLst>
        </c:ser>
        <c:dLbls>
          <c:showLegendKey val="0"/>
          <c:showVal val="0"/>
          <c:showCatName val="0"/>
          <c:showSerName val="0"/>
          <c:showPercent val="0"/>
          <c:showBubbleSize val="0"/>
        </c:dLbls>
        <c:smooth val="0"/>
        <c:axId val="714254264"/>
        <c:axId val="714254592"/>
      </c:lineChart>
      <c:catAx>
        <c:axId val="714254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592"/>
        <c:crosses val="autoZero"/>
        <c:auto val="1"/>
        <c:lblAlgn val="ctr"/>
        <c:lblOffset val="100"/>
        <c:tickLblSkip val="5"/>
        <c:noMultiLvlLbl val="0"/>
      </c:catAx>
      <c:valAx>
        <c:axId val="714254592"/>
        <c:scaling>
          <c:orientation val="minMax"/>
        </c:scaling>
        <c:delete val="0"/>
        <c:axPos val="l"/>
        <c:majorGridlines>
          <c:spPr>
            <a:ln w="9525" cap="flat" cmpd="sng" algn="ctr">
              <a:solidFill>
                <a:schemeClr val="tx1">
                  <a:lumMod val="15000"/>
                  <a:lumOff val="85000"/>
                </a:schemeClr>
              </a:solidFill>
              <a:round/>
            </a:ln>
            <a:effectLst/>
          </c:spPr>
        </c:majorGridlines>
        <c:title>
          <c:tx>
            <c:strRef>
              <c:f>TER_RENO!$E$155</c:f>
              <c:strCache>
                <c:ptCount val="1"/>
                <c:pt idx="0">
                  <c:v>kWh / m²</c:v>
                </c:pt>
              </c:strCache>
            </c:strRef>
          </c:tx>
          <c:overlay val="0"/>
          <c:txPr>
            <a:bodyPr/>
            <a:lstStyle/>
            <a:p>
              <a:pPr>
                <a:defRPr/>
              </a:pPr>
              <a:endParaRPr lang="fr-F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264"/>
        <c:crosses val="autoZero"/>
        <c:crossBetween val="between"/>
      </c:valAx>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legend>
    <c:plotVisOnly val="0"/>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INFRA_TCU!$C$1106</c:f>
              <c:strCache>
                <c:ptCount val="1"/>
                <c:pt idx="0">
                  <c:v>Ile-de-France</c:v>
                </c:pt>
              </c:strCache>
            </c:strRef>
          </c:tx>
          <c:invertIfNegative val="0"/>
          <c:cat>
            <c:numRef>
              <c:f>INFRA_TCU!$CP$1:$DT$1</c:f>
              <c:numCache>
                <c:formatCode>General</c:formatCode>
                <c:ptCount val="5"/>
                <c:pt idx="0">
                  <c:v>2020</c:v>
                </c:pt>
                <c:pt idx="1">
                  <c:v>2025</c:v>
                </c:pt>
                <c:pt idx="2">
                  <c:v>2030</c:v>
                </c:pt>
                <c:pt idx="3">
                  <c:v>2040</c:v>
                </c:pt>
                <c:pt idx="4">
                  <c:v>2050</c:v>
                </c:pt>
              </c:numCache>
            </c:numRef>
          </c:cat>
          <c:val>
            <c:numRef>
              <c:f>INFRA_TCU!$CP$1106:$DT$1106</c:f>
              <c:numCache>
                <c:formatCode>General</c:formatCode>
                <c:ptCount val="5"/>
              </c:numCache>
            </c:numRef>
          </c:val>
          <c:extLst>
            <c:ext xmlns:c16="http://schemas.microsoft.com/office/drawing/2014/chart" uri="{C3380CC4-5D6E-409C-BE32-E72D297353CC}">
              <c16:uniqueId val="{0000000F-427C-4808-85AB-FDDEC9C8B25A}"/>
            </c:ext>
          </c:extLst>
        </c:ser>
        <c:ser>
          <c:idx val="1"/>
          <c:order val="1"/>
          <c:tx>
            <c:strRef>
              <c:f>INFRA_TCU!$C$1107</c:f>
              <c:strCache>
                <c:ptCount val="1"/>
                <c:pt idx="0">
                  <c:v>Métro parisien</c:v>
                </c:pt>
              </c:strCache>
            </c:strRef>
          </c:tx>
          <c:spPr>
            <a:solidFill>
              <a:schemeClr val="tx2"/>
            </a:solidFill>
            <a:ln>
              <a:noFill/>
            </a:ln>
            <a:effectLst/>
          </c:spPr>
          <c:invertIfNegative val="0"/>
          <c:cat>
            <c:numRef>
              <c:f>INFRA_TCU!$CP$1:$DT$1</c:f>
              <c:numCache>
                <c:formatCode>General</c:formatCode>
                <c:ptCount val="5"/>
                <c:pt idx="0">
                  <c:v>2020</c:v>
                </c:pt>
                <c:pt idx="1">
                  <c:v>2025</c:v>
                </c:pt>
                <c:pt idx="2">
                  <c:v>2030</c:v>
                </c:pt>
                <c:pt idx="3">
                  <c:v>2040</c:v>
                </c:pt>
                <c:pt idx="4">
                  <c:v>2050</c:v>
                </c:pt>
              </c:numCache>
            </c:numRef>
          </c:cat>
          <c:val>
            <c:numRef>
              <c:f>INFRA_TCU!$CP$1107:$DT$1107</c:f>
              <c:numCache>
                <c:formatCode>#,##0</c:formatCode>
                <c:ptCount val="5"/>
                <c:pt idx="0">
                  <c:v>8280.2235600000004</c:v>
                </c:pt>
                <c:pt idx="1">
                  <c:v>8706.2933159999993</c:v>
                </c:pt>
                <c:pt idx="2">
                  <c:v>8706.2933159999993</c:v>
                </c:pt>
                <c:pt idx="3">
                  <c:v>8706.2933159999993</c:v>
                </c:pt>
                <c:pt idx="4">
                  <c:v>8706.2933159999993</c:v>
                </c:pt>
              </c:numCache>
            </c:numRef>
          </c:val>
          <c:extLst>
            <c:ext xmlns:c16="http://schemas.microsoft.com/office/drawing/2014/chart" uri="{C3380CC4-5D6E-409C-BE32-E72D297353CC}">
              <c16:uniqueId val="{00000011-427C-4808-85AB-FDDEC9C8B25A}"/>
            </c:ext>
          </c:extLst>
        </c:ser>
        <c:ser>
          <c:idx val="2"/>
          <c:order val="2"/>
          <c:tx>
            <c:strRef>
              <c:f>INFRA_TCU!$C$1108</c:f>
              <c:strCache>
                <c:ptCount val="1"/>
                <c:pt idx="0">
                  <c:v>Grand Paris Express</c:v>
                </c:pt>
              </c:strCache>
            </c:strRef>
          </c:tx>
          <c:spPr>
            <a:solidFill>
              <a:schemeClr val="accent1"/>
            </a:solidFill>
            <a:ln>
              <a:noFill/>
            </a:ln>
            <a:effectLst/>
          </c:spPr>
          <c:invertIfNegative val="0"/>
          <c:cat>
            <c:numRef>
              <c:f>INFRA_TCU!$CP$1:$DT$1</c:f>
              <c:numCache>
                <c:formatCode>General</c:formatCode>
                <c:ptCount val="5"/>
                <c:pt idx="0">
                  <c:v>2020</c:v>
                </c:pt>
                <c:pt idx="1">
                  <c:v>2025</c:v>
                </c:pt>
                <c:pt idx="2">
                  <c:v>2030</c:v>
                </c:pt>
                <c:pt idx="3">
                  <c:v>2040</c:v>
                </c:pt>
                <c:pt idx="4">
                  <c:v>2050</c:v>
                </c:pt>
              </c:numCache>
            </c:numRef>
          </c:cat>
          <c:val>
            <c:numRef>
              <c:f>INFRA_TCU!$CP$1108:$DT$1108</c:f>
              <c:numCache>
                <c:formatCode>#,##0</c:formatCode>
                <c:ptCount val="5"/>
                <c:pt idx="0">
                  <c:v>174.84938099999999</c:v>
                </c:pt>
                <c:pt idx="1">
                  <c:v>1652.0251859999998</c:v>
                </c:pt>
                <c:pt idx="2">
                  <c:v>4033.594341</c:v>
                </c:pt>
                <c:pt idx="3">
                  <c:v>4033.594341</c:v>
                </c:pt>
                <c:pt idx="4">
                  <c:v>4033.594341</c:v>
                </c:pt>
              </c:numCache>
            </c:numRef>
          </c:val>
          <c:extLst>
            <c:ext xmlns:c16="http://schemas.microsoft.com/office/drawing/2014/chart" uri="{C3380CC4-5D6E-409C-BE32-E72D297353CC}">
              <c16:uniqueId val="{00000013-427C-4808-85AB-FDDEC9C8B25A}"/>
            </c:ext>
          </c:extLst>
        </c:ser>
        <c:ser>
          <c:idx val="3"/>
          <c:order val="3"/>
          <c:tx>
            <c:strRef>
              <c:f>INFRA_TCU!$C$1109</c:f>
              <c:strCache>
                <c:ptCount val="1"/>
                <c:pt idx="0">
                  <c:v>RER</c:v>
                </c:pt>
              </c:strCache>
            </c:strRef>
          </c:tx>
          <c:spPr>
            <a:solidFill>
              <a:schemeClr val="accent5"/>
            </a:solidFill>
            <a:ln>
              <a:noFill/>
            </a:ln>
            <a:effectLst/>
          </c:spPr>
          <c:invertIfNegative val="0"/>
          <c:cat>
            <c:numRef>
              <c:f>INFRA_TCU!$CP$1:$DT$1</c:f>
              <c:numCache>
                <c:formatCode>General</c:formatCode>
                <c:ptCount val="5"/>
                <c:pt idx="0">
                  <c:v>2020</c:v>
                </c:pt>
                <c:pt idx="1">
                  <c:v>2025</c:v>
                </c:pt>
                <c:pt idx="2">
                  <c:v>2030</c:v>
                </c:pt>
                <c:pt idx="3">
                  <c:v>2040</c:v>
                </c:pt>
                <c:pt idx="4">
                  <c:v>2050</c:v>
                </c:pt>
              </c:numCache>
            </c:numRef>
          </c:cat>
          <c:val>
            <c:numRef>
              <c:f>INFRA_TCU!$CP$1109:$DT$1109</c:f>
              <c:numCache>
                <c:formatCode>#,##0</c:formatCode>
                <c:ptCount val="5"/>
                <c:pt idx="0">
                  <c:v>20180.849999999999</c:v>
                </c:pt>
                <c:pt idx="1">
                  <c:v>20180.849999999999</c:v>
                </c:pt>
                <c:pt idx="2">
                  <c:v>20180.849999999999</c:v>
                </c:pt>
                <c:pt idx="3">
                  <c:v>20180.849999999999</c:v>
                </c:pt>
                <c:pt idx="4">
                  <c:v>20180.849999999999</c:v>
                </c:pt>
              </c:numCache>
            </c:numRef>
          </c:val>
          <c:extLst>
            <c:ext xmlns:c16="http://schemas.microsoft.com/office/drawing/2014/chart" uri="{C3380CC4-5D6E-409C-BE32-E72D297353CC}">
              <c16:uniqueId val="{00000015-427C-4808-85AB-FDDEC9C8B25A}"/>
            </c:ext>
          </c:extLst>
        </c:ser>
        <c:ser>
          <c:idx val="4"/>
          <c:order val="4"/>
          <c:tx>
            <c:strRef>
              <c:f>INFRA_TCU!$C$1110</c:f>
              <c:strCache>
                <c:ptCount val="1"/>
                <c:pt idx="0">
                  <c:v>Tramways IDF</c:v>
                </c:pt>
              </c:strCache>
            </c:strRef>
          </c:tx>
          <c:spPr>
            <a:solidFill>
              <a:schemeClr val="accent4"/>
            </a:solidFill>
            <a:ln>
              <a:noFill/>
            </a:ln>
            <a:effectLst/>
          </c:spPr>
          <c:invertIfNegative val="0"/>
          <c:cat>
            <c:numRef>
              <c:f>INFRA_TCU!$CP$1:$DT$1</c:f>
              <c:numCache>
                <c:formatCode>General</c:formatCode>
                <c:ptCount val="5"/>
                <c:pt idx="0">
                  <c:v>2020</c:v>
                </c:pt>
                <c:pt idx="1">
                  <c:v>2025</c:v>
                </c:pt>
                <c:pt idx="2">
                  <c:v>2030</c:v>
                </c:pt>
                <c:pt idx="3">
                  <c:v>2040</c:v>
                </c:pt>
                <c:pt idx="4">
                  <c:v>2050</c:v>
                </c:pt>
              </c:numCache>
            </c:numRef>
          </c:cat>
          <c:val>
            <c:numRef>
              <c:f>INFRA_TCU!$CP$1110:$DT$1110</c:f>
              <c:numCache>
                <c:formatCode>#,##0</c:formatCode>
                <c:ptCount val="5"/>
                <c:pt idx="0">
                  <c:v>961.83595500000024</c:v>
                </c:pt>
                <c:pt idx="1">
                  <c:v>1375.4081475000005</c:v>
                </c:pt>
                <c:pt idx="2">
                  <c:v>1545.4994250000002</c:v>
                </c:pt>
                <c:pt idx="3">
                  <c:v>1545.4994250000002</c:v>
                </c:pt>
                <c:pt idx="4">
                  <c:v>1545.4994250000002</c:v>
                </c:pt>
              </c:numCache>
            </c:numRef>
          </c:val>
          <c:extLst>
            <c:ext xmlns:c16="http://schemas.microsoft.com/office/drawing/2014/chart" uri="{C3380CC4-5D6E-409C-BE32-E72D297353CC}">
              <c16:uniqueId val="{00000017-427C-4808-85AB-FDDEC9C8B25A}"/>
            </c:ext>
          </c:extLst>
        </c:ser>
        <c:ser>
          <c:idx val="5"/>
          <c:order val="5"/>
          <c:tx>
            <c:strRef>
              <c:f>INFRA_TCU!$C$1111</c:f>
              <c:strCache>
                <c:ptCount val="1"/>
                <c:pt idx="0">
                  <c:v>Bus IDF</c:v>
                </c:pt>
              </c:strCache>
            </c:strRef>
          </c:tx>
          <c:spPr>
            <a:solidFill>
              <a:schemeClr val="accent6"/>
            </a:solidFill>
            <a:ln>
              <a:noFill/>
            </a:ln>
            <a:effectLst/>
          </c:spPr>
          <c:invertIfNegative val="0"/>
          <c:cat>
            <c:numRef>
              <c:f>INFRA_TCU!$CP$1:$DT$1</c:f>
              <c:numCache>
                <c:formatCode>General</c:formatCode>
                <c:ptCount val="5"/>
                <c:pt idx="0">
                  <c:v>2020</c:v>
                </c:pt>
                <c:pt idx="1">
                  <c:v>2025</c:v>
                </c:pt>
                <c:pt idx="2">
                  <c:v>2030</c:v>
                </c:pt>
                <c:pt idx="3">
                  <c:v>2040</c:v>
                </c:pt>
                <c:pt idx="4">
                  <c:v>2050</c:v>
                </c:pt>
              </c:numCache>
            </c:numRef>
          </c:cat>
          <c:val>
            <c:numRef>
              <c:f>INFRA_TCU!$CP$1111:$DT$1111</c:f>
              <c:numCache>
                <c:formatCode>#,##0</c:formatCode>
                <c:ptCount val="5"/>
                <c:pt idx="0">
                  <c:v>5640.6012225906206</c:v>
                </c:pt>
                <c:pt idx="1">
                  <c:v>5640.6012225906206</c:v>
                </c:pt>
                <c:pt idx="2">
                  <c:v>5640.6012225906206</c:v>
                </c:pt>
                <c:pt idx="3">
                  <c:v>5640.6012225906206</c:v>
                </c:pt>
                <c:pt idx="4">
                  <c:v>5640.6012225906206</c:v>
                </c:pt>
              </c:numCache>
            </c:numRef>
          </c:val>
          <c:extLst>
            <c:ext xmlns:c16="http://schemas.microsoft.com/office/drawing/2014/chart" uri="{C3380CC4-5D6E-409C-BE32-E72D297353CC}">
              <c16:uniqueId val="{00000019-427C-4808-85AB-FDDEC9C8B25A}"/>
            </c:ext>
          </c:extLst>
        </c:ser>
        <c:ser>
          <c:idx val="6"/>
          <c:order val="6"/>
          <c:tx>
            <c:strRef>
              <c:f>INFRA_TCU!$C$1112</c:f>
              <c:strCache>
                <c:ptCount val="1"/>
                <c:pt idx="0">
                  <c:v>hors Ile-de-France</c:v>
                </c:pt>
              </c:strCache>
            </c:strRef>
          </c:tx>
          <c:invertIfNegative val="0"/>
          <c:cat>
            <c:numRef>
              <c:f>INFRA_TCU!$CP$1:$DT$1</c:f>
              <c:numCache>
                <c:formatCode>General</c:formatCode>
                <c:ptCount val="5"/>
                <c:pt idx="0">
                  <c:v>2020</c:v>
                </c:pt>
                <c:pt idx="1">
                  <c:v>2025</c:v>
                </c:pt>
                <c:pt idx="2">
                  <c:v>2030</c:v>
                </c:pt>
                <c:pt idx="3">
                  <c:v>2040</c:v>
                </c:pt>
                <c:pt idx="4">
                  <c:v>2050</c:v>
                </c:pt>
              </c:numCache>
            </c:numRef>
          </c:cat>
          <c:val>
            <c:numRef>
              <c:f>INFRA_TCU!$CP$1112:$DT$1112</c:f>
              <c:numCache>
                <c:formatCode>General</c:formatCode>
                <c:ptCount val="5"/>
              </c:numCache>
            </c:numRef>
          </c:val>
          <c:extLst>
            <c:ext xmlns:c16="http://schemas.microsoft.com/office/drawing/2014/chart" uri="{C3380CC4-5D6E-409C-BE32-E72D297353CC}">
              <c16:uniqueId val="{0000001B-427C-4808-85AB-FDDEC9C8B25A}"/>
            </c:ext>
          </c:extLst>
        </c:ser>
        <c:ser>
          <c:idx val="7"/>
          <c:order val="7"/>
          <c:tx>
            <c:strRef>
              <c:f>INFRA_TCU!$C$1113</c:f>
              <c:strCache>
                <c:ptCount val="1"/>
                <c:pt idx="0">
                  <c:v>Métros hors IDF</c:v>
                </c:pt>
              </c:strCache>
            </c:strRef>
          </c:tx>
          <c:spPr>
            <a:pattFill prst="dkUpDiag">
              <a:fgClr>
                <a:schemeClr val="bg1">
                  <a:lumMod val="95000"/>
                </a:schemeClr>
              </a:fgClr>
              <a:bgClr>
                <a:schemeClr val="tx2"/>
              </a:bgClr>
            </a:pattFill>
          </c:spPr>
          <c:invertIfNegative val="0"/>
          <c:cat>
            <c:numRef>
              <c:f>INFRA_TCU!$CP$1:$DT$1</c:f>
              <c:numCache>
                <c:formatCode>General</c:formatCode>
                <c:ptCount val="5"/>
                <c:pt idx="0">
                  <c:v>2020</c:v>
                </c:pt>
                <c:pt idx="1">
                  <c:v>2025</c:v>
                </c:pt>
                <c:pt idx="2">
                  <c:v>2030</c:v>
                </c:pt>
                <c:pt idx="3">
                  <c:v>2040</c:v>
                </c:pt>
                <c:pt idx="4">
                  <c:v>2050</c:v>
                </c:pt>
              </c:numCache>
            </c:numRef>
          </c:cat>
          <c:val>
            <c:numRef>
              <c:f>INFRA_TCU!$CP$1113:$DT$1113</c:f>
              <c:numCache>
                <c:formatCode>#,##0</c:formatCode>
                <c:ptCount val="5"/>
                <c:pt idx="0">
                  <c:v>2694.9409999999998</c:v>
                </c:pt>
                <c:pt idx="1">
                  <c:v>2694.9409999999998</c:v>
                </c:pt>
                <c:pt idx="2">
                  <c:v>2694.9409999999998</c:v>
                </c:pt>
                <c:pt idx="3">
                  <c:v>2694.9409999999998</c:v>
                </c:pt>
                <c:pt idx="4">
                  <c:v>2694.9409999999998</c:v>
                </c:pt>
              </c:numCache>
            </c:numRef>
          </c:val>
          <c:extLst>
            <c:ext xmlns:c16="http://schemas.microsoft.com/office/drawing/2014/chart" uri="{C3380CC4-5D6E-409C-BE32-E72D297353CC}">
              <c16:uniqueId val="{0000001D-427C-4808-85AB-FDDEC9C8B25A}"/>
            </c:ext>
          </c:extLst>
        </c:ser>
        <c:ser>
          <c:idx val="8"/>
          <c:order val="8"/>
          <c:tx>
            <c:strRef>
              <c:f>INFRA_TCU!$C$1114</c:f>
              <c:strCache>
                <c:ptCount val="1"/>
                <c:pt idx="0">
                  <c:v>RER métropolitains</c:v>
                </c:pt>
              </c:strCache>
            </c:strRef>
          </c:tx>
          <c:spPr>
            <a:pattFill prst="dkUpDiag">
              <a:fgClr>
                <a:schemeClr val="bg1"/>
              </a:fgClr>
              <a:bgClr>
                <a:schemeClr val="accent5"/>
              </a:bgClr>
            </a:pattFill>
          </c:spPr>
          <c:invertIfNegative val="0"/>
          <c:cat>
            <c:numRef>
              <c:f>INFRA_TCU!$CP$1:$DT$1</c:f>
              <c:numCache>
                <c:formatCode>General</c:formatCode>
                <c:ptCount val="5"/>
                <c:pt idx="0">
                  <c:v>2020</c:v>
                </c:pt>
                <c:pt idx="1">
                  <c:v>2025</c:v>
                </c:pt>
                <c:pt idx="2">
                  <c:v>2030</c:v>
                </c:pt>
                <c:pt idx="3">
                  <c:v>2040</c:v>
                </c:pt>
                <c:pt idx="4">
                  <c:v>2050</c:v>
                </c:pt>
              </c:numCache>
            </c:numRef>
          </c:cat>
          <c:val>
            <c:numRef>
              <c:f>INFRA_TCU!$CP$1114:$DT$1114</c:f>
              <c:numCache>
                <c:formatCode>#,##0</c:formatCode>
                <c:ptCount val="5"/>
                <c:pt idx="0">
                  <c:v>0</c:v>
                </c:pt>
                <c:pt idx="1">
                  <c:v>0</c:v>
                </c:pt>
                <c:pt idx="2">
                  <c:v>0</c:v>
                </c:pt>
                <c:pt idx="3">
                  <c:v>0</c:v>
                </c:pt>
                <c:pt idx="4">
                  <c:v>0</c:v>
                </c:pt>
              </c:numCache>
            </c:numRef>
          </c:val>
          <c:extLst>
            <c:ext xmlns:c16="http://schemas.microsoft.com/office/drawing/2014/chart" uri="{C3380CC4-5D6E-409C-BE32-E72D297353CC}">
              <c16:uniqueId val="{0000001F-427C-4808-85AB-FDDEC9C8B25A}"/>
            </c:ext>
          </c:extLst>
        </c:ser>
        <c:ser>
          <c:idx val="9"/>
          <c:order val="9"/>
          <c:tx>
            <c:strRef>
              <c:f>INFRA_TCU!$C$1115</c:f>
              <c:strCache>
                <c:ptCount val="1"/>
                <c:pt idx="0">
                  <c:v>Tramways hors IDF</c:v>
                </c:pt>
              </c:strCache>
            </c:strRef>
          </c:tx>
          <c:spPr>
            <a:pattFill prst="dkUpDiag">
              <a:fgClr>
                <a:schemeClr val="bg1"/>
              </a:fgClr>
              <a:bgClr>
                <a:schemeClr val="accent4"/>
              </a:bgClr>
            </a:pattFill>
          </c:spPr>
          <c:invertIfNegative val="0"/>
          <c:cat>
            <c:numRef>
              <c:f>INFRA_TCU!$CP$1:$DT$1</c:f>
              <c:numCache>
                <c:formatCode>General</c:formatCode>
                <c:ptCount val="5"/>
                <c:pt idx="0">
                  <c:v>2020</c:v>
                </c:pt>
                <c:pt idx="1">
                  <c:v>2025</c:v>
                </c:pt>
                <c:pt idx="2">
                  <c:v>2030</c:v>
                </c:pt>
                <c:pt idx="3">
                  <c:v>2040</c:v>
                </c:pt>
                <c:pt idx="4">
                  <c:v>2050</c:v>
                </c:pt>
              </c:numCache>
            </c:numRef>
          </c:cat>
          <c:val>
            <c:numRef>
              <c:f>INFRA_TCU!$CP$1115:$DT$1115</c:f>
              <c:numCache>
                <c:formatCode>#,##0</c:formatCode>
                <c:ptCount val="5"/>
                <c:pt idx="0">
                  <c:v>2506.0537920000002</c:v>
                </c:pt>
                <c:pt idx="1">
                  <c:v>3146.8477920000005</c:v>
                </c:pt>
                <c:pt idx="2">
                  <c:v>3787.6417920000008</c:v>
                </c:pt>
                <c:pt idx="3">
                  <c:v>3970.7257920000011</c:v>
                </c:pt>
                <c:pt idx="4">
                  <c:v>4153.8097920000009</c:v>
                </c:pt>
              </c:numCache>
            </c:numRef>
          </c:val>
          <c:extLst>
            <c:ext xmlns:c16="http://schemas.microsoft.com/office/drawing/2014/chart" uri="{C3380CC4-5D6E-409C-BE32-E72D297353CC}">
              <c16:uniqueId val="{00000021-427C-4808-85AB-FDDEC9C8B25A}"/>
            </c:ext>
          </c:extLst>
        </c:ser>
        <c:ser>
          <c:idx val="10"/>
          <c:order val="10"/>
          <c:tx>
            <c:strRef>
              <c:f>INFRA_TCU!$C$1116</c:f>
              <c:strCache>
                <c:ptCount val="1"/>
                <c:pt idx="0">
                  <c:v>Bus hors IDF</c:v>
                </c:pt>
              </c:strCache>
            </c:strRef>
          </c:tx>
          <c:spPr>
            <a:pattFill prst="dkUpDiag">
              <a:fgClr>
                <a:schemeClr val="bg1"/>
              </a:fgClr>
              <a:bgClr>
                <a:schemeClr val="accent6"/>
              </a:bgClr>
            </a:pattFill>
          </c:spPr>
          <c:invertIfNegative val="0"/>
          <c:cat>
            <c:numRef>
              <c:f>INFRA_TCU!$CP$1:$DT$1</c:f>
              <c:numCache>
                <c:formatCode>General</c:formatCode>
                <c:ptCount val="5"/>
                <c:pt idx="0">
                  <c:v>2020</c:v>
                </c:pt>
                <c:pt idx="1">
                  <c:v>2025</c:v>
                </c:pt>
                <c:pt idx="2">
                  <c:v>2030</c:v>
                </c:pt>
                <c:pt idx="3">
                  <c:v>2040</c:v>
                </c:pt>
                <c:pt idx="4">
                  <c:v>2050</c:v>
                </c:pt>
              </c:numCache>
            </c:numRef>
          </c:cat>
          <c:val>
            <c:numRef>
              <c:f>INFRA_TCU!$CP$1116:$DT$1116</c:f>
              <c:numCache>
                <c:formatCode>#,##0</c:formatCode>
                <c:ptCount val="5"/>
                <c:pt idx="0">
                  <c:v>6358.2853999999998</c:v>
                </c:pt>
                <c:pt idx="1">
                  <c:v>7337.0080800000005</c:v>
                </c:pt>
                <c:pt idx="2">
                  <c:v>8189.2363600000008</c:v>
                </c:pt>
                <c:pt idx="3">
                  <c:v>10172.757320000001</c:v>
                </c:pt>
                <c:pt idx="4">
                  <c:v>12156.278279999999</c:v>
                </c:pt>
              </c:numCache>
            </c:numRef>
          </c:val>
          <c:extLst>
            <c:ext xmlns:c16="http://schemas.microsoft.com/office/drawing/2014/chart" uri="{C3380CC4-5D6E-409C-BE32-E72D297353CC}">
              <c16:uniqueId val="{00000023-427C-4808-85AB-FDDEC9C8B25A}"/>
            </c:ext>
          </c:extLst>
        </c:ser>
        <c:dLbls>
          <c:showLegendKey val="0"/>
          <c:showVal val="0"/>
          <c:showCatName val="0"/>
          <c:showSerName val="0"/>
          <c:showPercent val="0"/>
          <c:showBubbleSize val="0"/>
        </c:dLbls>
        <c:gapWidth val="50"/>
        <c:overlap val="100"/>
        <c:axId val="1025246776"/>
        <c:axId val="1025249728"/>
      </c:barChart>
      <c:lineChart>
        <c:grouping val="standard"/>
        <c:varyColors val="0"/>
        <c:ser>
          <c:idx val="11"/>
          <c:order val="11"/>
          <c:tx>
            <c:strRef>
              <c:f>INFRA_TCU!$C$1117</c:f>
              <c:strCache>
                <c:ptCount val="1"/>
                <c:pt idx="0">
                  <c:v>total</c:v>
                </c:pt>
              </c:strCache>
            </c:strRef>
          </c:tx>
          <c:spPr>
            <a:ln w="28575" cap="rnd">
              <a:solidFill>
                <a:sysClr val="windowText" lastClr="000000"/>
              </a:solidFill>
              <a:round/>
            </a:ln>
            <a:effectLst/>
          </c:spPr>
          <c:marker>
            <c:symbol val="none"/>
          </c:marker>
          <c:cat>
            <c:numRef>
              <c:f>INFRA_TCU!$CP$1:$DT$1</c:f>
              <c:numCache>
                <c:formatCode>General</c:formatCode>
                <c:ptCount val="5"/>
                <c:pt idx="0">
                  <c:v>2020</c:v>
                </c:pt>
                <c:pt idx="1">
                  <c:v>2025</c:v>
                </c:pt>
                <c:pt idx="2">
                  <c:v>2030</c:v>
                </c:pt>
                <c:pt idx="3">
                  <c:v>2040</c:v>
                </c:pt>
                <c:pt idx="4">
                  <c:v>2050</c:v>
                </c:pt>
              </c:numCache>
            </c:numRef>
          </c:cat>
          <c:val>
            <c:numRef>
              <c:f>INFRA_TCU!$CP$1117:$DT$1117</c:f>
              <c:numCache>
                <c:formatCode>#,##0</c:formatCode>
                <c:ptCount val="5"/>
                <c:pt idx="0">
                  <c:v>46797.640310590614</c:v>
                </c:pt>
                <c:pt idx="1">
                  <c:v>50733.974744090621</c:v>
                </c:pt>
                <c:pt idx="2">
                  <c:v>54778.657456590627</c:v>
                </c:pt>
                <c:pt idx="3">
                  <c:v>56945.262416590631</c:v>
                </c:pt>
                <c:pt idx="4">
                  <c:v>59111.867376590621</c:v>
                </c:pt>
              </c:numCache>
            </c:numRef>
          </c:val>
          <c:smooth val="0"/>
          <c:extLst>
            <c:ext xmlns:c16="http://schemas.microsoft.com/office/drawing/2014/chart" uri="{C3380CC4-5D6E-409C-BE32-E72D297353CC}">
              <c16:uniqueId val="{00000025-427C-4808-85AB-FDDEC9C8B25A}"/>
            </c:ext>
          </c:extLst>
        </c:ser>
        <c:ser>
          <c:idx val="12"/>
          <c:order val="12"/>
          <c:tx>
            <c:strRef>
              <c:f>INFRA_TCU!$C$1118</c:f>
              <c:strCache>
                <c:ptCount val="1"/>
                <c:pt idx="0">
                  <c:v>cible</c:v>
                </c:pt>
              </c:strCache>
            </c:strRef>
          </c:tx>
          <c:spPr>
            <a:ln w="28575" cap="rnd">
              <a:solidFill>
                <a:schemeClr val="accent2"/>
              </a:solidFill>
              <a:prstDash val="dash"/>
              <a:round/>
            </a:ln>
            <a:effectLst/>
          </c:spPr>
          <c:marker>
            <c:symbol val="none"/>
          </c:marker>
          <c:cat>
            <c:numRef>
              <c:f>INFRA_TCU!$CP$1:$DT$1</c:f>
              <c:numCache>
                <c:formatCode>General</c:formatCode>
                <c:ptCount val="5"/>
                <c:pt idx="0">
                  <c:v>2020</c:v>
                </c:pt>
                <c:pt idx="1">
                  <c:v>2025</c:v>
                </c:pt>
                <c:pt idx="2">
                  <c:v>2030</c:v>
                </c:pt>
                <c:pt idx="3">
                  <c:v>2040</c:v>
                </c:pt>
                <c:pt idx="4">
                  <c:v>2050</c:v>
                </c:pt>
              </c:numCache>
            </c:numRef>
          </c:cat>
          <c:val>
            <c:numRef>
              <c:f>INFRA_TCU!$CP$1118:$DT$1118</c:f>
              <c:numCache>
                <c:formatCode>#,##0</c:formatCode>
                <c:ptCount val="5"/>
                <c:pt idx="0">
                  <c:v>43570.498248112184</c:v>
                </c:pt>
                <c:pt idx="1">
                  <c:v>44724.986496224374</c:v>
                </c:pt>
                <c:pt idx="2">
                  <c:v>45879.474744336563</c:v>
                </c:pt>
                <c:pt idx="3">
                  <c:v>48107.172498381871</c:v>
                </c:pt>
                <c:pt idx="4">
                  <c:v>50334.870252427179</c:v>
                </c:pt>
              </c:numCache>
            </c:numRef>
          </c:val>
          <c:smooth val="0"/>
          <c:extLst>
            <c:ext xmlns:c16="http://schemas.microsoft.com/office/drawing/2014/chart" uri="{C3380CC4-5D6E-409C-BE32-E72D297353CC}">
              <c16:uniqueId val="{00000027-427C-4808-85AB-FDDEC9C8B25A}"/>
            </c:ext>
          </c:extLst>
        </c:ser>
        <c:dLbls>
          <c:showLegendKey val="0"/>
          <c:showVal val="0"/>
          <c:showCatName val="0"/>
          <c:showSerName val="0"/>
          <c:showPercent val="0"/>
          <c:showBubbleSize val="0"/>
        </c:dLbls>
        <c:marker val="1"/>
        <c:smooth val="0"/>
        <c:axId val="1025246776"/>
        <c:axId val="1025249728"/>
      </c:lineChart>
      <c:catAx>
        <c:axId val="102524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1025249728"/>
        <c:crosses val="autoZero"/>
        <c:auto val="1"/>
        <c:lblAlgn val="ctr"/>
        <c:lblOffset val="100"/>
        <c:noMultiLvlLbl val="0"/>
      </c:catAx>
      <c:valAx>
        <c:axId val="1025249728"/>
        <c:scaling>
          <c:orientation val="minMax"/>
          <c:max val="7876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fr-FR"/>
                  <a:t>milliards de passagers-km</a:t>
                </a: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1025246776"/>
        <c:crosses val="autoZero"/>
        <c:crossBetween val="between"/>
        <c:dispUnits>
          <c:builtInUnit val="thousands"/>
        </c:dispUnits>
      </c:valAx>
    </c:plotArea>
    <c:plotVisOnly val="1"/>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INFRA_TCU!$C$1106</c:f>
              <c:strCache>
                <c:ptCount val="1"/>
                <c:pt idx="0">
                  <c:v>Ile-de-France</c:v>
                </c:pt>
              </c:strCache>
            </c:strRef>
          </c:tx>
          <c:invertIfNegative val="0"/>
          <c:cat>
            <c:numRef>
              <c:f>INFRA_TCU!$EA$1:$FE$1</c:f>
              <c:numCache>
                <c:formatCode>General</c:formatCode>
                <c:ptCount val="5"/>
                <c:pt idx="0">
                  <c:v>2020</c:v>
                </c:pt>
                <c:pt idx="1">
                  <c:v>2025</c:v>
                </c:pt>
                <c:pt idx="2">
                  <c:v>2030</c:v>
                </c:pt>
                <c:pt idx="3">
                  <c:v>2040</c:v>
                </c:pt>
                <c:pt idx="4">
                  <c:v>2050</c:v>
                </c:pt>
              </c:numCache>
            </c:numRef>
          </c:cat>
          <c:val>
            <c:numRef>
              <c:f>INFRA_TCU!$EA$1106:$FE$1106</c:f>
              <c:numCache>
                <c:formatCode>General</c:formatCode>
                <c:ptCount val="5"/>
              </c:numCache>
            </c:numRef>
          </c:val>
          <c:extLst>
            <c:ext xmlns:c16="http://schemas.microsoft.com/office/drawing/2014/chart" uri="{C3380CC4-5D6E-409C-BE32-E72D297353CC}">
              <c16:uniqueId val="{00000000-F594-4E5D-A7E8-754AB02BF95A}"/>
            </c:ext>
          </c:extLst>
        </c:ser>
        <c:ser>
          <c:idx val="1"/>
          <c:order val="1"/>
          <c:tx>
            <c:strRef>
              <c:f>INFRA_TCU!$C$1107</c:f>
              <c:strCache>
                <c:ptCount val="1"/>
                <c:pt idx="0">
                  <c:v>Métro parisien</c:v>
                </c:pt>
              </c:strCache>
            </c:strRef>
          </c:tx>
          <c:spPr>
            <a:solidFill>
              <a:schemeClr val="tx2"/>
            </a:solidFill>
            <a:ln>
              <a:noFill/>
            </a:ln>
            <a:effectLst/>
          </c:spPr>
          <c:invertIfNegative val="0"/>
          <c:cat>
            <c:numRef>
              <c:f>INFRA_TCU!$EA$1:$FE$1</c:f>
              <c:numCache>
                <c:formatCode>General</c:formatCode>
                <c:ptCount val="5"/>
                <c:pt idx="0">
                  <c:v>2020</c:v>
                </c:pt>
                <c:pt idx="1">
                  <c:v>2025</c:v>
                </c:pt>
                <c:pt idx="2">
                  <c:v>2030</c:v>
                </c:pt>
                <c:pt idx="3">
                  <c:v>2040</c:v>
                </c:pt>
                <c:pt idx="4">
                  <c:v>2050</c:v>
                </c:pt>
              </c:numCache>
            </c:numRef>
          </c:cat>
          <c:val>
            <c:numRef>
              <c:f>INFRA_TCU!$EA$1107:$FE$1107</c:f>
              <c:numCache>
                <c:formatCode>#,##0</c:formatCode>
                <c:ptCount val="5"/>
                <c:pt idx="0">
                  <c:v>8280.2235600000004</c:v>
                </c:pt>
                <c:pt idx="1">
                  <c:v>8706.2933159999993</c:v>
                </c:pt>
                <c:pt idx="2">
                  <c:v>8987.6601359999986</c:v>
                </c:pt>
                <c:pt idx="3">
                  <c:v>9389.6127359999991</c:v>
                </c:pt>
                <c:pt idx="4">
                  <c:v>9389.6127359999991</c:v>
                </c:pt>
              </c:numCache>
            </c:numRef>
          </c:val>
          <c:extLst>
            <c:ext xmlns:c16="http://schemas.microsoft.com/office/drawing/2014/chart" uri="{C3380CC4-5D6E-409C-BE32-E72D297353CC}">
              <c16:uniqueId val="{00000001-F594-4E5D-A7E8-754AB02BF95A}"/>
            </c:ext>
          </c:extLst>
        </c:ser>
        <c:ser>
          <c:idx val="2"/>
          <c:order val="2"/>
          <c:tx>
            <c:strRef>
              <c:f>INFRA_TCU!$C$1108</c:f>
              <c:strCache>
                <c:ptCount val="1"/>
                <c:pt idx="0">
                  <c:v>Grand Paris Express</c:v>
                </c:pt>
              </c:strCache>
            </c:strRef>
          </c:tx>
          <c:spPr>
            <a:solidFill>
              <a:schemeClr val="accent1"/>
            </a:solidFill>
            <a:ln>
              <a:noFill/>
            </a:ln>
            <a:effectLst/>
          </c:spPr>
          <c:invertIfNegative val="0"/>
          <c:cat>
            <c:numRef>
              <c:f>INFRA_TCU!$EA$1:$FE$1</c:f>
              <c:numCache>
                <c:formatCode>General</c:formatCode>
                <c:ptCount val="5"/>
                <c:pt idx="0">
                  <c:v>2020</c:v>
                </c:pt>
                <c:pt idx="1">
                  <c:v>2025</c:v>
                </c:pt>
                <c:pt idx="2">
                  <c:v>2030</c:v>
                </c:pt>
                <c:pt idx="3">
                  <c:v>2040</c:v>
                </c:pt>
                <c:pt idx="4">
                  <c:v>2050</c:v>
                </c:pt>
              </c:numCache>
            </c:numRef>
          </c:cat>
          <c:val>
            <c:numRef>
              <c:f>INFRA_TCU!$EA$1108:$FE$1108</c:f>
              <c:numCache>
                <c:formatCode>#,##0</c:formatCode>
                <c:ptCount val="5"/>
                <c:pt idx="0">
                  <c:v>174.84938099999999</c:v>
                </c:pt>
                <c:pt idx="1">
                  <c:v>1927.3627169999997</c:v>
                </c:pt>
                <c:pt idx="2">
                  <c:v>6664.3741079999991</c:v>
                </c:pt>
                <c:pt idx="3">
                  <c:v>8111.4034679999995</c:v>
                </c:pt>
                <c:pt idx="4">
                  <c:v>8111.4034679999995</c:v>
                </c:pt>
              </c:numCache>
            </c:numRef>
          </c:val>
          <c:extLst>
            <c:ext xmlns:c16="http://schemas.microsoft.com/office/drawing/2014/chart" uri="{C3380CC4-5D6E-409C-BE32-E72D297353CC}">
              <c16:uniqueId val="{00000002-F594-4E5D-A7E8-754AB02BF95A}"/>
            </c:ext>
          </c:extLst>
        </c:ser>
        <c:ser>
          <c:idx val="3"/>
          <c:order val="3"/>
          <c:tx>
            <c:strRef>
              <c:f>INFRA_TCU!$C$1109</c:f>
              <c:strCache>
                <c:ptCount val="1"/>
                <c:pt idx="0">
                  <c:v>RER</c:v>
                </c:pt>
              </c:strCache>
            </c:strRef>
          </c:tx>
          <c:spPr>
            <a:solidFill>
              <a:schemeClr val="accent5"/>
            </a:solidFill>
            <a:ln>
              <a:noFill/>
            </a:ln>
            <a:effectLst/>
          </c:spPr>
          <c:invertIfNegative val="0"/>
          <c:cat>
            <c:numRef>
              <c:f>INFRA_TCU!$EA$1:$FE$1</c:f>
              <c:numCache>
                <c:formatCode>General</c:formatCode>
                <c:ptCount val="5"/>
                <c:pt idx="0">
                  <c:v>2020</c:v>
                </c:pt>
                <c:pt idx="1">
                  <c:v>2025</c:v>
                </c:pt>
                <c:pt idx="2">
                  <c:v>2030</c:v>
                </c:pt>
                <c:pt idx="3">
                  <c:v>2040</c:v>
                </c:pt>
                <c:pt idx="4">
                  <c:v>2050</c:v>
                </c:pt>
              </c:numCache>
            </c:numRef>
          </c:cat>
          <c:val>
            <c:numRef>
              <c:f>INFRA_TCU!$EA$1109:$FE$1109</c:f>
              <c:numCache>
                <c:formatCode>#,##0</c:formatCode>
                <c:ptCount val="5"/>
                <c:pt idx="0">
                  <c:v>20180.849999999999</c:v>
                </c:pt>
                <c:pt idx="1">
                  <c:v>20180.849999999999</c:v>
                </c:pt>
                <c:pt idx="2">
                  <c:v>20180.849999999999</c:v>
                </c:pt>
                <c:pt idx="3">
                  <c:v>20180.849999999999</c:v>
                </c:pt>
                <c:pt idx="4">
                  <c:v>20180.849999999999</c:v>
                </c:pt>
              </c:numCache>
            </c:numRef>
          </c:val>
          <c:extLst>
            <c:ext xmlns:c16="http://schemas.microsoft.com/office/drawing/2014/chart" uri="{C3380CC4-5D6E-409C-BE32-E72D297353CC}">
              <c16:uniqueId val="{00000003-F594-4E5D-A7E8-754AB02BF95A}"/>
            </c:ext>
          </c:extLst>
        </c:ser>
        <c:ser>
          <c:idx val="4"/>
          <c:order val="4"/>
          <c:tx>
            <c:strRef>
              <c:f>INFRA_TCU!$C$1110</c:f>
              <c:strCache>
                <c:ptCount val="1"/>
                <c:pt idx="0">
                  <c:v>Tramways IDF</c:v>
                </c:pt>
              </c:strCache>
            </c:strRef>
          </c:tx>
          <c:spPr>
            <a:solidFill>
              <a:schemeClr val="accent4"/>
            </a:solidFill>
            <a:ln>
              <a:noFill/>
            </a:ln>
            <a:effectLst/>
          </c:spPr>
          <c:invertIfNegative val="0"/>
          <c:cat>
            <c:numRef>
              <c:f>INFRA_TCU!$EA$1:$FE$1</c:f>
              <c:numCache>
                <c:formatCode>General</c:formatCode>
                <c:ptCount val="5"/>
                <c:pt idx="0">
                  <c:v>2020</c:v>
                </c:pt>
                <c:pt idx="1">
                  <c:v>2025</c:v>
                </c:pt>
                <c:pt idx="2">
                  <c:v>2030</c:v>
                </c:pt>
                <c:pt idx="3">
                  <c:v>2040</c:v>
                </c:pt>
                <c:pt idx="4">
                  <c:v>2050</c:v>
                </c:pt>
              </c:numCache>
            </c:numRef>
          </c:cat>
          <c:val>
            <c:numRef>
              <c:f>INFRA_TCU!$EA$1110:$FE$1110</c:f>
              <c:numCache>
                <c:formatCode>#,##0</c:formatCode>
                <c:ptCount val="5"/>
                <c:pt idx="0">
                  <c:v>961.83595500000024</c:v>
                </c:pt>
                <c:pt idx="1">
                  <c:v>1375.4081475000005</c:v>
                </c:pt>
                <c:pt idx="2">
                  <c:v>1545.4994250000002</c:v>
                </c:pt>
                <c:pt idx="3">
                  <c:v>1545.4994250000002</c:v>
                </c:pt>
                <c:pt idx="4">
                  <c:v>1545.4994250000002</c:v>
                </c:pt>
              </c:numCache>
            </c:numRef>
          </c:val>
          <c:extLst>
            <c:ext xmlns:c16="http://schemas.microsoft.com/office/drawing/2014/chart" uri="{C3380CC4-5D6E-409C-BE32-E72D297353CC}">
              <c16:uniqueId val="{00000004-F594-4E5D-A7E8-754AB02BF95A}"/>
            </c:ext>
          </c:extLst>
        </c:ser>
        <c:ser>
          <c:idx val="5"/>
          <c:order val="5"/>
          <c:tx>
            <c:strRef>
              <c:f>INFRA_TCU!$C$1111</c:f>
              <c:strCache>
                <c:ptCount val="1"/>
                <c:pt idx="0">
                  <c:v>Bus IDF</c:v>
                </c:pt>
              </c:strCache>
            </c:strRef>
          </c:tx>
          <c:spPr>
            <a:solidFill>
              <a:schemeClr val="accent6"/>
            </a:solidFill>
            <a:ln>
              <a:noFill/>
            </a:ln>
            <a:effectLst/>
          </c:spPr>
          <c:invertIfNegative val="0"/>
          <c:cat>
            <c:numRef>
              <c:f>INFRA_TCU!$EA$1:$FE$1</c:f>
              <c:numCache>
                <c:formatCode>General</c:formatCode>
                <c:ptCount val="5"/>
                <c:pt idx="0">
                  <c:v>2020</c:v>
                </c:pt>
                <c:pt idx="1">
                  <c:v>2025</c:v>
                </c:pt>
                <c:pt idx="2">
                  <c:v>2030</c:v>
                </c:pt>
                <c:pt idx="3">
                  <c:v>2040</c:v>
                </c:pt>
                <c:pt idx="4">
                  <c:v>2050</c:v>
                </c:pt>
              </c:numCache>
            </c:numRef>
          </c:cat>
          <c:val>
            <c:numRef>
              <c:f>INFRA_TCU!$EA$1111:$FE$1111</c:f>
              <c:numCache>
                <c:formatCode>#,##0</c:formatCode>
                <c:ptCount val="5"/>
                <c:pt idx="0">
                  <c:v>5640.6012225906206</c:v>
                </c:pt>
                <c:pt idx="1">
                  <c:v>5640.6012225906206</c:v>
                </c:pt>
                <c:pt idx="2">
                  <c:v>5640.6012225906206</c:v>
                </c:pt>
                <c:pt idx="3">
                  <c:v>5640.6012225906206</c:v>
                </c:pt>
                <c:pt idx="4">
                  <c:v>5640.6012225906206</c:v>
                </c:pt>
              </c:numCache>
            </c:numRef>
          </c:val>
          <c:extLst>
            <c:ext xmlns:c16="http://schemas.microsoft.com/office/drawing/2014/chart" uri="{C3380CC4-5D6E-409C-BE32-E72D297353CC}">
              <c16:uniqueId val="{00000005-F594-4E5D-A7E8-754AB02BF95A}"/>
            </c:ext>
          </c:extLst>
        </c:ser>
        <c:ser>
          <c:idx val="6"/>
          <c:order val="6"/>
          <c:tx>
            <c:strRef>
              <c:f>INFRA_TCU!$C$1112</c:f>
              <c:strCache>
                <c:ptCount val="1"/>
                <c:pt idx="0">
                  <c:v>hors Ile-de-France</c:v>
                </c:pt>
              </c:strCache>
            </c:strRef>
          </c:tx>
          <c:invertIfNegative val="0"/>
          <c:cat>
            <c:numRef>
              <c:f>INFRA_TCU!$EA$1:$FE$1</c:f>
              <c:numCache>
                <c:formatCode>General</c:formatCode>
                <c:ptCount val="5"/>
                <c:pt idx="0">
                  <c:v>2020</c:v>
                </c:pt>
                <c:pt idx="1">
                  <c:v>2025</c:v>
                </c:pt>
                <c:pt idx="2">
                  <c:v>2030</c:v>
                </c:pt>
                <c:pt idx="3">
                  <c:v>2040</c:v>
                </c:pt>
                <c:pt idx="4">
                  <c:v>2050</c:v>
                </c:pt>
              </c:numCache>
            </c:numRef>
          </c:cat>
          <c:val>
            <c:numRef>
              <c:f>INFRA_TCU!$EA$1112:$FE$1112</c:f>
              <c:numCache>
                <c:formatCode>General</c:formatCode>
                <c:ptCount val="5"/>
              </c:numCache>
            </c:numRef>
          </c:val>
          <c:extLst>
            <c:ext xmlns:c16="http://schemas.microsoft.com/office/drawing/2014/chart" uri="{C3380CC4-5D6E-409C-BE32-E72D297353CC}">
              <c16:uniqueId val="{00000006-F594-4E5D-A7E8-754AB02BF95A}"/>
            </c:ext>
          </c:extLst>
        </c:ser>
        <c:ser>
          <c:idx val="7"/>
          <c:order val="7"/>
          <c:tx>
            <c:strRef>
              <c:f>INFRA_TCU!$C$1113</c:f>
              <c:strCache>
                <c:ptCount val="1"/>
                <c:pt idx="0">
                  <c:v>Métros hors IDF</c:v>
                </c:pt>
              </c:strCache>
            </c:strRef>
          </c:tx>
          <c:spPr>
            <a:pattFill prst="dkUpDiag">
              <a:fgClr>
                <a:schemeClr val="bg1">
                  <a:lumMod val="95000"/>
                </a:schemeClr>
              </a:fgClr>
              <a:bgClr>
                <a:schemeClr val="tx2"/>
              </a:bgClr>
            </a:pattFill>
          </c:spPr>
          <c:invertIfNegative val="0"/>
          <c:cat>
            <c:numRef>
              <c:f>INFRA_TCU!$EA$1:$FE$1</c:f>
              <c:numCache>
                <c:formatCode>General</c:formatCode>
                <c:ptCount val="5"/>
                <c:pt idx="0">
                  <c:v>2020</c:v>
                </c:pt>
                <c:pt idx="1">
                  <c:v>2025</c:v>
                </c:pt>
                <c:pt idx="2">
                  <c:v>2030</c:v>
                </c:pt>
                <c:pt idx="3">
                  <c:v>2040</c:v>
                </c:pt>
                <c:pt idx="4">
                  <c:v>2050</c:v>
                </c:pt>
              </c:numCache>
            </c:numRef>
          </c:cat>
          <c:val>
            <c:numRef>
              <c:f>INFRA_TCU!$EA$1113:$FE$1113</c:f>
              <c:numCache>
                <c:formatCode>#,##0</c:formatCode>
                <c:ptCount val="5"/>
                <c:pt idx="0">
                  <c:v>2694.9409999999998</c:v>
                </c:pt>
                <c:pt idx="1">
                  <c:v>2694.9409999999998</c:v>
                </c:pt>
                <c:pt idx="2">
                  <c:v>2694.9409999999998</c:v>
                </c:pt>
                <c:pt idx="3">
                  <c:v>2694.9409999999998</c:v>
                </c:pt>
                <c:pt idx="4">
                  <c:v>2694.9409999999998</c:v>
                </c:pt>
              </c:numCache>
            </c:numRef>
          </c:val>
          <c:extLst>
            <c:ext xmlns:c16="http://schemas.microsoft.com/office/drawing/2014/chart" uri="{C3380CC4-5D6E-409C-BE32-E72D297353CC}">
              <c16:uniqueId val="{00000007-F594-4E5D-A7E8-754AB02BF95A}"/>
            </c:ext>
          </c:extLst>
        </c:ser>
        <c:ser>
          <c:idx val="8"/>
          <c:order val="8"/>
          <c:tx>
            <c:strRef>
              <c:f>INFRA_TCU!$C$1114</c:f>
              <c:strCache>
                <c:ptCount val="1"/>
                <c:pt idx="0">
                  <c:v>RER métropolitains</c:v>
                </c:pt>
              </c:strCache>
            </c:strRef>
          </c:tx>
          <c:spPr>
            <a:pattFill prst="dkUpDiag">
              <a:fgClr>
                <a:schemeClr val="bg1"/>
              </a:fgClr>
              <a:bgClr>
                <a:schemeClr val="accent5"/>
              </a:bgClr>
            </a:pattFill>
          </c:spPr>
          <c:invertIfNegative val="0"/>
          <c:cat>
            <c:numRef>
              <c:f>INFRA_TCU!$EA$1:$FE$1</c:f>
              <c:numCache>
                <c:formatCode>General</c:formatCode>
                <c:ptCount val="5"/>
                <c:pt idx="0">
                  <c:v>2020</c:v>
                </c:pt>
                <c:pt idx="1">
                  <c:v>2025</c:v>
                </c:pt>
                <c:pt idx="2">
                  <c:v>2030</c:v>
                </c:pt>
                <c:pt idx="3">
                  <c:v>2040</c:v>
                </c:pt>
                <c:pt idx="4">
                  <c:v>2050</c:v>
                </c:pt>
              </c:numCache>
            </c:numRef>
          </c:cat>
          <c:val>
            <c:numRef>
              <c:f>INFRA_TCU!$EA$1114:$FE$1114</c:f>
              <c:numCache>
                <c:formatCode>#,##0</c:formatCode>
                <c:ptCount val="5"/>
                <c:pt idx="0">
                  <c:v>0</c:v>
                </c:pt>
                <c:pt idx="1">
                  <c:v>0</c:v>
                </c:pt>
                <c:pt idx="2">
                  <c:v>0</c:v>
                </c:pt>
                <c:pt idx="3">
                  <c:v>0</c:v>
                </c:pt>
                <c:pt idx="4">
                  <c:v>0</c:v>
                </c:pt>
              </c:numCache>
            </c:numRef>
          </c:val>
          <c:extLst>
            <c:ext xmlns:c16="http://schemas.microsoft.com/office/drawing/2014/chart" uri="{C3380CC4-5D6E-409C-BE32-E72D297353CC}">
              <c16:uniqueId val="{00000008-F594-4E5D-A7E8-754AB02BF95A}"/>
            </c:ext>
          </c:extLst>
        </c:ser>
        <c:ser>
          <c:idx val="9"/>
          <c:order val="9"/>
          <c:tx>
            <c:strRef>
              <c:f>INFRA_TCU!$C$1115</c:f>
              <c:strCache>
                <c:ptCount val="1"/>
                <c:pt idx="0">
                  <c:v>Tramways hors IDF</c:v>
                </c:pt>
              </c:strCache>
            </c:strRef>
          </c:tx>
          <c:spPr>
            <a:pattFill prst="dkUpDiag">
              <a:fgClr>
                <a:schemeClr val="bg1"/>
              </a:fgClr>
              <a:bgClr>
                <a:schemeClr val="accent4"/>
              </a:bgClr>
            </a:pattFill>
          </c:spPr>
          <c:invertIfNegative val="0"/>
          <c:cat>
            <c:numRef>
              <c:f>INFRA_TCU!$EA$1:$FE$1</c:f>
              <c:numCache>
                <c:formatCode>General</c:formatCode>
                <c:ptCount val="5"/>
                <c:pt idx="0">
                  <c:v>2020</c:v>
                </c:pt>
                <c:pt idx="1">
                  <c:v>2025</c:v>
                </c:pt>
                <c:pt idx="2">
                  <c:v>2030</c:v>
                </c:pt>
                <c:pt idx="3">
                  <c:v>2040</c:v>
                </c:pt>
                <c:pt idx="4">
                  <c:v>2050</c:v>
                </c:pt>
              </c:numCache>
            </c:numRef>
          </c:cat>
          <c:val>
            <c:numRef>
              <c:f>INFRA_TCU!$EA$1115:$FE$1115</c:f>
              <c:numCache>
                <c:formatCode>#,##0</c:formatCode>
                <c:ptCount val="5"/>
                <c:pt idx="0">
                  <c:v>2506.0537920000002</c:v>
                </c:pt>
                <c:pt idx="1">
                  <c:v>3454.3678840000002</c:v>
                </c:pt>
                <c:pt idx="2">
                  <c:v>4311.1399760000004</c:v>
                </c:pt>
                <c:pt idx="3">
                  <c:v>4755.9730680000002</c:v>
                </c:pt>
                <c:pt idx="4">
                  <c:v>5139.7781600000008</c:v>
                </c:pt>
              </c:numCache>
            </c:numRef>
          </c:val>
          <c:extLst>
            <c:ext xmlns:c16="http://schemas.microsoft.com/office/drawing/2014/chart" uri="{C3380CC4-5D6E-409C-BE32-E72D297353CC}">
              <c16:uniqueId val="{00000009-F594-4E5D-A7E8-754AB02BF95A}"/>
            </c:ext>
          </c:extLst>
        </c:ser>
        <c:ser>
          <c:idx val="10"/>
          <c:order val="10"/>
          <c:tx>
            <c:strRef>
              <c:f>INFRA_TCU!$C$1116</c:f>
              <c:strCache>
                <c:ptCount val="1"/>
                <c:pt idx="0">
                  <c:v>Bus hors IDF</c:v>
                </c:pt>
              </c:strCache>
            </c:strRef>
          </c:tx>
          <c:spPr>
            <a:pattFill prst="dkUpDiag">
              <a:fgClr>
                <a:schemeClr val="bg1"/>
              </a:fgClr>
              <a:bgClr>
                <a:schemeClr val="accent6"/>
              </a:bgClr>
            </a:pattFill>
          </c:spPr>
          <c:invertIfNegative val="0"/>
          <c:cat>
            <c:numRef>
              <c:f>INFRA_TCU!$EA$1:$FE$1</c:f>
              <c:numCache>
                <c:formatCode>General</c:formatCode>
                <c:ptCount val="5"/>
                <c:pt idx="0">
                  <c:v>2020</c:v>
                </c:pt>
                <c:pt idx="1">
                  <c:v>2025</c:v>
                </c:pt>
                <c:pt idx="2">
                  <c:v>2030</c:v>
                </c:pt>
                <c:pt idx="3">
                  <c:v>2040</c:v>
                </c:pt>
                <c:pt idx="4">
                  <c:v>2050</c:v>
                </c:pt>
              </c:numCache>
            </c:numRef>
          </c:cat>
          <c:val>
            <c:numRef>
              <c:f>INFRA_TCU!$EA$1116:$FE$1116</c:f>
              <c:numCache>
                <c:formatCode>#,##0</c:formatCode>
                <c:ptCount val="5"/>
                <c:pt idx="0">
                  <c:v>6358.2853999999998</c:v>
                </c:pt>
                <c:pt idx="1">
                  <c:v>7031.8680800000002</c:v>
                </c:pt>
                <c:pt idx="2">
                  <c:v>7578.9563600000001</c:v>
                </c:pt>
                <c:pt idx="3">
                  <c:v>8763.2601799999993</c:v>
                </c:pt>
                <c:pt idx="4">
                  <c:v>9947.5640000000021</c:v>
                </c:pt>
              </c:numCache>
            </c:numRef>
          </c:val>
          <c:extLst>
            <c:ext xmlns:c16="http://schemas.microsoft.com/office/drawing/2014/chart" uri="{C3380CC4-5D6E-409C-BE32-E72D297353CC}">
              <c16:uniqueId val="{0000000A-F594-4E5D-A7E8-754AB02BF95A}"/>
            </c:ext>
          </c:extLst>
        </c:ser>
        <c:dLbls>
          <c:showLegendKey val="0"/>
          <c:showVal val="0"/>
          <c:showCatName val="0"/>
          <c:showSerName val="0"/>
          <c:showPercent val="0"/>
          <c:showBubbleSize val="0"/>
        </c:dLbls>
        <c:gapWidth val="50"/>
        <c:overlap val="100"/>
        <c:axId val="1025246776"/>
        <c:axId val="1025249728"/>
      </c:barChart>
      <c:lineChart>
        <c:grouping val="standard"/>
        <c:varyColors val="0"/>
        <c:ser>
          <c:idx val="11"/>
          <c:order val="11"/>
          <c:tx>
            <c:strRef>
              <c:f>INFRA_TCU!$C$1117</c:f>
              <c:strCache>
                <c:ptCount val="1"/>
                <c:pt idx="0">
                  <c:v>total</c:v>
                </c:pt>
              </c:strCache>
            </c:strRef>
          </c:tx>
          <c:spPr>
            <a:ln w="28575" cap="rnd">
              <a:solidFill>
                <a:sysClr val="windowText" lastClr="000000"/>
              </a:solidFill>
              <a:round/>
            </a:ln>
            <a:effectLst/>
          </c:spPr>
          <c:marker>
            <c:symbol val="none"/>
          </c:marker>
          <c:cat>
            <c:numRef>
              <c:f>INFRA_TCU!$EA$1:$FE$1</c:f>
              <c:numCache>
                <c:formatCode>General</c:formatCode>
                <c:ptCount val="5"/>
                <c:pt idx="0">
                  <c:v>2020</c:v>
                </c:pt>
                <c:pt idx="1">
                  <c:v>2025</c:v>
                </c:pt>
                <c:pt idx="2">
                  <c:v>2030</c:v>
                </c:pt>
                <c:pt idx="3">
                  <c:v>2040</c:v>
                </c:pt>
                <c:pt idx="4">
                  <c:v>2050</c:v>
                </c:pt>
              </c:numCache>
            </c:numRef>
          </c:cat>
          <c:val>
            <c:numRef>
              <c:f>INFRA_TCU!$EA$1117:$FE$1117</c:f>
              <c:numCache>
                <c:formatCode>#,##0</c:formatCode>
                <c:ptCount val="5"/>
                <c:pt idx="0">
                  <c:v>46797.640310590614</c:v>
                </c:pt>
                <c:pt idx="1">
                  <c:v>51011.692367090618</c:v>
                </c:pt>
                <c:pt idx="2">
                  <c:v>57604.022227590627</c:v>
                </c:pt>
                <c:pt idx="3">
                  <c:v>61082.141099590619</c:v>
                </c:pt>
                <c:pt idx="4">
                  <c:v>62650.25001159063</c:v>
                </c:pt>
              </c:numCache>
            </c:numRef>
          </c:val>
          <c:smooth val="0"/>
          <c:extLst>
            <c:ext xmlns:c16="http://schemas.microsoft.com/office/drawing/2014/chart" uri="{C3380CC4-5D6E-409C-BE32-E72D297353CC}">
              <c16:uniqueId val="{0000000B-F594-4E5D-A7E8-754AB02BF95A}"/>
            </c:ext>
          </c:extLst>
        </c:ser>
        <c:ser>
          <c:idx val="12"/>
          <c:order val="12"/>
          <c:tx>
            <c:strRef>
              <c:f>INFRA_TCU!$C$1118</c:f>
              <c:strCache>
                <c:ptCount val="1"/>
                <c:pt idx="0">
                  <c:v>cible</c:v>
                </c:pt>
              </c:strCache>
            </c:strRef>
          </c:tx>
          <c:spPr>
            <a:ln w="28575" cap="rnd">
              <a:solidFill>
                <a:schemeClr val="accent2"/>
              </a:solidFill>
              <a:prstDash val="dash"/>
              <a:round/>
            </a:ln>
            <a:effectLst/>
          </c:spPr>
          <c:marker>
            <c:symbol val="none"/>
          </c:marker>
          <c:cat>
            <c:numRef>
              <c:f>INFRA_TCU!$EA$1:$FE$1</c:f>
              <c:numCache>
                <c:formatCode>General</c:formatCode>
                <c:ptCount val="5"/>
                <c:pt idx="0">
                  <c:v>2020</c:v>
                </c:pt>
                <c:pt idx="1">
                  <c:v>2025</c:v>
                </c:pt>
                <c:pt idx="2">
                  <c:v>2030</c:v>
                </c:pt>
                <c:pt idx="3">
                  <c:v>2040</c:v>
                </c:pt>
                <c:pt idx="4">
                  <c:v>2050</c:v>
                </c:pt>
              </c:numCache>
            </c:numRef>
          </c:cat>
          <c:val>
            <c:numRef>
              <c:f>INFRA_TCU!$EA$1118:$FE$1118</c:f>
              <c:numCache>
                <c:formatCode>#,##0</c:formatCode>
                <c:ptCount val="5"/>
                <c:pt idx="0">
                  <c:v>44872.401394066881</c:v>
                </c:pt>
                <c:pt idx="1">
                  <c:v>47328.792788133767</c:v>
                </c:pt>
                <c:pt idx="2">
                  <c:v>49785.184182200646</c:v>
                </c:pt>
                <c:pt idx="3">
                  <c:v>56361.142930420712</c:v>
                </c:pt>
                <c:pt idx="4">
                  <c:v>62937.101678640771</c:v>
                </c:pt>
              </c:numCache>
            </c:numRef>
          </c:val>
          <c:smooth val="0"/>
          <c:extLst>
            <c:ext xmlns:c16="http://schemas.microsoft.com/office/drawing/2014/chart" uri="{C3380CC4-5D6E-409C-BE32-E72D297353CC}">
              <c16:uniqueId val="{0000000C-F594-4E5D-A7E8-754AB02BF95A}"/>
            </c:ext>
          </c:extLst>
        </c:ser>
        <c:dLbls>
          <c:showLegendKey val="0"/>
          <c:showVal val="0"/>
          <c:showCatName val="0"/>
          <c:showSerName val="0"/>
          <c:showPercent val="0"/>
          <c:showBubbleSize val="0"/>
        </c:dLbls>
        <c:marker val="1"/>
        <c:smooth val="0"/>
        <c:axId val="1025246776"/>
        <c:axId val="1025249728"/>
      </c:lineChart>
      <c:catAx>
        <c:axId val="102524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1025249728"/>
        <c:crosses val="autoZero"/>
        <c:auto val="1"/>
        <c:lblAlgn val="ctr"/>
        <c:lblOffset val="100"/>
        <c:noMultiLvlLbl val="0"/>
      </c:catAx>
      <c:valAx>
        <c:axId val="1025249728"/>
        <c:scaling>
          <c:orientation val="minMax"/>
          <c:max val="7876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fr-FR"/>
                  <a:t>milliards de passagers-km</a:t>
                </a: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1025246776"/>
        <c:crosses val="autoZero"/>
        <c:crossBetween val="between"/>
        <c:dispUnits>
          <c:builtInUnit val="thousands"/>
        </c:dispUnits>
      </c:valAx>
    </c:plotArea>
    <c:plotVisOnly val="1"/>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INFRA_TCU!$C$1106</c:f>
              <c:strCache>
                <c:ptCount val="1"/>
                <c:pt idx="0">
                  <c:v>Ile-de-France</c:v>
                </c:pt>
              </c:strCache>
            </c:strRef>
          </c:tx>
          <c:invertIfNegative val="0"/>
          <c:cat>
            <c:numRef>
              <c:f>INFRA_TCU!$FL$1:$GP$1</c:f>
              <c:numCache>
                <c:formatCode>General</c:formatCode>
                <c:ptCount val="5"/>
                <c:pt idx="0">
                  <c:v>2020</c:v>
                </c:pt>
                <c:pt idx="1">
                  <c:v>2025</c:v>
                </c:pt>
                <c:pt idx="2">
                  <c:v>2030</c:v>
                </c:pt>
                <c:pt idx="3">
                  <c:v>2040</c:v>
                </c:pt>
                <c:pt idx="4">
                  <c:v>2050</c:v>
                </c:pt>
              </c:numCache>
            </c:numRef>
          </c:cat>
          <c:val>
            <c:numRef>
              <c:f>INFRA_TCU!$FL$1106:$GP$1106</c:f>
              <c:numCache>
                <c:formatCode>General</c:formatCode>
                <c:ptCount val="5"/>
              </c:numCache>
            </c:numRef>
          </c:val>
          <c:extLst>
            <c:ext xmlns:c16="http://schemas.microsoft.com/office/drawing/2014/chart" uri="{C3380CC4-5D6E-409C-BE32-E72D297353CC}">
              <c16:uniqueId val="{00000000-0A71-4B93-9E89-F907E3ECE118}"/>
            </c:ext>
          </c:extLst>
        </c:ser>
        <c:ser>
          <c:idx val="1"/>
          <c:order val="1"/>
          <c:tx>
            <c:strRef>
              <c:f>INFRA_TCU!$C$1107</c:f>
              <c:strCache>
                <c:ptCount val="1"/>
                <c:pt idx="0">
                  <c:v>Métro parisien</c:v>
                </c:pt>
              </c:strCache>
            </c:strRef>
          </c:tx>
          <c:spPr>
            <a:solidFill>
              <a:schemeClr val="tx2"/>
            </a:solidFill>
            <a:ln>
              <a:noFill/>
            </a:ln>
            <a:effectLst/>
          </c:spPr>
          <c:invertIfNegative val="0"/>
          <c:cat>
            <c:numRef>
              <c:f>INFRA_TCU!$FL$1:$GP$1</c:f>
              <c:numCache>
                <c:formatCode>General</c:formatCode>
                <c:ptCount val="5"/>
                <c:pt idx="0">
                  <c:v>2020</c:v>
                </c:pt>
                <c:pt idx="1">
                  <c:v>2025</c:v>
                </c:pt>
                <c:pt idx="2">
                  <c:v>2030</c:v>
                </c:pt>
                <c:pt idx="3">
                  <c:v>2040</c:v>
                </c:pt>
                <c:pt idx="4">
                  <c:v>2050</c:v>
                </c:pt>
              </c:numCache>
            </c:numRef>
          </c:cat>
          <c:val>
            <c:numRef>
              <c:f>INFRA_TCU!$FL$1107:$GP$1107</c:f>
              <c:numCache>
                <c:formatCode>#,##0</c:formatCode>
                <c:ptCount val="5"/>
                <c:pt idx="0">
                  <c:v>8280.2235600000004</c:v>
                </c:pt>
                <c:pt idx="1">
                  <c:v>8706.2933159999993</c:v>
                </c:pt>
                <c:pt idx="2">
                  <c:v>8987.6601359999986</c:v>
                </c:pt>
                <c:pt idx="3">
                  <c:v>9389.6127359999991</c:v>
                </c:pt>
                <c:pt idx="4">
                  <c:v>9389.6127359999991</c:v>
                </c:pt>
              </c:numCache>
            </c:numRef>
          </c:val>
          <c:extLst>
            <c:ext xmlns:c16="http://schemas.microsoft.com/office/drawing/2014/chart" uri="{C3380CC4-5D6E-409C-BE32-E72D297353CC}">
              <c16:uniqueId val="{00000001-0A71-4B93-9E89-F907E3ECE118}"/>
            </c:ext>
          </c:extLst>
        </c:ser>
        <c:ser>
          <c:idx val="2"/>
          <c:order val="2"/>
          <c:tx>
            <c:strRef>
              <c:f>INFRA_TCU!$C$1108</c:f>
              <c:strCache>
                <c:ptCount val="1"/>
                <c:pt idx="0">
                  <c:v>Grand Paris Express</c:v>
                </c:pt>
              </c:strCache>
            </c:strRef>
          </c:tx>
          <c:spPr>
            <a:solidFill>
              <a:schemeClr val="accent1"/>
            </a:solidFill>
            <a:ln>
              <a:noFill/>
            </a:ln>
            <a:effectLst/>
          </c:spPr>
          <c:invertIfNegative val="0"/>
          <c:cat>
            <c:numRef>
              <c:f>INFRA_TCU!$FL$1:$GP$1</c:f>
              <c:numCache>
                <c:formatCode>General</c:formatCode>
                <c:ptCount val="5"/>
                <c:pt idx="0">
                  <c:v>2020</c:v>
                </c:pt>
                <c:pt idx="1">
                  <c:v>2025</c:v>
                </c:pt>
                <c:pt idx="2">
                  <c:v>2030</c:v>
                </c:pt>
                <c:pt idx="3">
                  <c:v>2040</c:v>
                </c:pt>
                <c:pt idx="4">
                  <c:v>2050</c:v>
                </c:pt>
              </c:numCache>
            </c:numRef>
          </c:cat>
          <c:val>
            <c:numRef>
              <c:f>INFRA_TCU!$FL$1108:$GP$1108</c:f>
              <c:numCache>
                <c:formatCode>#,##0</c:formatCode>
                <c:ptCount val="5"/>
                <c:pt idx="0">
                  <c:v>174.84938099999999</c:v>
                </c:pt>
                <c:pt idx="1">
                  <c:v>1927.3627169999997</c:v>
                </c:pt>
                <c:pt idx="2">
                  <c:v>6664.3741079999991</c:v>
                </c:pt>
                <c:pt idx="3">
                  <c:v>8111.4034679999995</c:v>
                </c:pt>
                <c:pt idx="4">
                  <c:v>8111.4034679999995</c:v>
                </c:pt>
              </c:numCache>
            </c:numRef>
          </c:val>
          <c:extLst>
            <c:ext xmlns:c16="http://schemas.microsoft.com/office/drawing/2014/chart" uri="{C3380CC4-5D6E-409C-BE32-E72D297353CC}">
              <c16:uniqueId val="{00000002-0A71-4B93-9E89-F907E3ECE118}"/>
            </c:ext>
          </c:extLst>
        </c:ser>
        <c:ser>
          <c:idx val="3"/>
          <c:order val="3"/>
          <c:tx>
            <c:strRef>
              <c:f>INFRA_TCU!$C$1109</c:f>
              <c:strCache>
                <c:ptCount val="1"/>
                <c:pt idx="0">
                  <c:v>RER</c:v>
                </c:pt>
              </c:strCache>
            </c:strRef>
          </c:tx>
          <c:spPr>
            <a:solidFill>
              <a:schemeClr val="accent5"/>
            </a:solidFill>
            <a:ln>
              <a:noFill/>
            </a:ln>
            <a:effectLst/>
          </c:spPr>
          <c:invertIfNegative val="0"/>
          <c:cat>
            <c:numRef>
              <c:f>INFRA_TCU!$FL$1:$GP$1</c:f>
              <c:numCache>
                <c:formatCode>General</c:formatCode>
                <c:ptCount val="5"/>
                <c:pt idx="0">
                  <c:v>2020</c:v>
                </c:pt>
                <c:pt idx="1">
                  <c:v>2025</c:v>
                </c:pt>
                <c:pt idx="2">
                  <c:v>2030</c:v>
                </c:pt>
                <c:pt idx="3">
                  <c:v>2040</c:v>
                </c:pt>
                <c:pt idx="4">
                  <c:v>2050</c:v>
                </c:pt>
              </c:numCache>
            </c:numRef>
          </c:cat>
          <c:val>
            <c:numRef>
              <c:f>INFRA_TCU!$FL$1109:$GP$1109</c:f>
              <c:numCache>
                <c:formatCode>#,##0</c:formatCode>
                <c:ptCount val="5"/>
                <c:pt idx="0">
                  <c:v>20180.849999999999</c:v>
                </c:pt>
                <c:pt idx="1">
                  <c:v>20180.849999999999</c:v>
                </c:pt>
                <c:pt idx="2">
                  <c:v>20180.849999999999</c:v>
                </c:pt>
                <c:pt idx="3">
                  <c:v>20180.849999999999</c:v>
                </c:pt>
                <c:pt idx="4">
                  <c:v>20180.849999999999</c:v>
                </c:pt>
              </c:numCache>
            </c:numRef>
          </c:val>
          <c:extLst>
            <c:ext xmlns:c16="http://schemas.microsoft.com/office/drawing/2014/chart" uri="{C3380CC4-5D6E-409C-BE32-E72D297353CC}">
              <c16:uniqueId val="{00000003-0A71-4B93-9E89-F907E3ECE118}"/>
            </c:ext>
          </c:extLst>
        </c:ser>
        <c:ser>
          <c:idx val="4"/>
          <c:order val="4"/>
          <c:tx>
            <c:strRef>
              <c:f>INFRA_TCU!$C$1110</c:f>
              <c:strCache>
                <c:ptCount val="1"/>
                <c:pt idx="0">
                  <c:v>Tramways IDF</c:v>
                </c:pt>
              </c:strCache>
            </c:strRef>
          </c:tx>
          <c:spPr>
            <a:solidFill>
              <a:schemeClr val="accent4"/>
            </a:solidFill>
            <a:ln>
              <a:noFill/>
            </a:ln>
            <a:effectLst/>
          </c:spPr>
          <c:invertIfNegative val="0"/>
          <c:cat>
            <c:numRef>
              <c:f>INFRA_TCU!$FL$1:$GP$1</c:f>
              <c:numCache>
                <c:formatCode>General</c:formatCode>
                <c:ptCount val="5"/>
                <c:pt idx="0">
                  <c:v>2020</c:v>
                </c:pt>
                <c:pt idx="1">
                  <c:v>2025</c:v>
                </c:pt>
                <c:pt idx="2">
                  <c:v>2030</c:v>
                </c:pt>
                <c:pt idx="3">
                  <c:v>2040</c:v>
                </c:pt>
                <c:pt idx="4">
                  <c:v>2050</c:v>
                </c:pt>
              </c:numCache>
            </c:numRef>
          </c:cat>
          <c:val>
            <c:numRef>
              <c:f>INFRA_TCU!$FL$1110:$GP$1110</c:f>
              <c:numCache>
                <c:formatCode>#,##0</c:formatCode>
                <c:ptCount val="5"/>
                <c:pt idx="0">
                  <c:v>961.83595500000024</c:v>
                </c:pt>
                <c:pt idx="1">
                  <c:v>1375.4081475000005</c:v>
                </c:pt>
                <c:pt idx="2">
                  <c:v>1545.4994250000002</c:v>
                </c:pt>
                <c:pt idx="3">
                  <c:v>1545.4994250000002</c:v>
                </c:pt>
                <c:pt idx="4">
                  <c:v>1545.4994250000002</c:v>
                </c:pt>
              </c:numCache>
            </c:numRef>
          </c:val>
          <c:extLst>
            <c:ext xmlns:c16="http://schemas.microsoft.com/office/drawing/2014/chart" uri="{C3380CC4-5D6E-409C-BE32-E72D297353CC}">
              <c16:uniqueId val="{00000004-0A71-4B93-9E89-F907E3ECE118}"/>
            </c:ext>
          </c:extLst>
        </c:ser>
        <c:ser>
          <c:idx val="5"/>
          <c:order val="5"/>
          <c:tx>
            <c:strRef>
              <c:f>INFRA_TCU!$C$1111</c:f>
              <c:strCache>
                <c:ptCount val="1"/>
                <c:pt idx="0">
                  <c:v>Bus IDF</c:v>
                </c:pt>
              </c:strCache>
            </c:strRef>
          </c:tx>
          <c:spPr>
            <a:solidFill>
              <a:schemeClr val="accent6"/>
            </a:solidFill>
            <a:ln>
              <a:noFill/>
            </a:ln>
            <a:effectLst/>
          </c:spPr>
          <c:invertIfNegative val="0"/>
          <c:cat>
            <c:numRef>
              <c:f>INFRA_TCU!$FL$1:$GP$1</c:f>
              <c:numCache>
                <c:formatCode>General</c:formatCode>
                <c:ptCount val="5"/>
                <c:pt idx="0">
                  <c:v>2020</c:v>
                </c:pt>
                <c:pt idx="1">
                  <c:v>2025</c:v>
                </c:pt>
                <c:pt idx="2">
                  <c:v>2030</c:v>
                </c:pt>
                <c:pt idx="3">
                  <c:v>2040</c:v>
                </c:pt>
                <c:pt idx="4">
                  <c:v>2050</c:v>
                </c:pt>
              </c:numCache>
            </c:numRef>
          </c:cat>
          <c:val>
            <c:numRef>
              <c:f>INFRA_TCU!$FL$1111:$GP$1111</c:f>
              <c:numCache>
                <c:formatCode>#,##0</c:formatCode>
                <c:ptCount val="5"/>
                <c:pt idx="0">
                  <c:v>5640.6012225906206</c:v>
                </c:pt>
                <c:pt idx="1">
                  <c:v>5640.6012225906206</c:v>
                </c:pt>
                <c:pt idx="2">
                  <c:v>5640.6012225906206</c:v>
                </c:pt>
                <c:pt idx="3">
                  <c:v>5640.6012225906206</c:v>
                </c:pt>
                <c:pt idx="4">
                  <c:v>5640.6012225906206</c:v>
                </c:pt>
              </c:numCache>
            </c:numRef>
          </c:val>
          <c:extLst>
            <c:ext xmlns:c16="http://schemas.microsoft.com/office/drawing/2014/chart" uri="{C3380CC4-5D6E-409C-BE32-E72D297353CC}">
              <c16:uniqueId val="{00000005-0A71-4B93-9E89-F907E3ECE118}"/>
            </c:ext>
          </c:extLst>
        </c:ser>
        <c:ser>
          <c:idx val="6"/>
          <c:order val="6"/>
          <c:tx>
            <c:strRef>
              <c:f>INFRA_TCU!$C$1112</c:f>
              <c:strCache>
                <c:ptCount val="1"/>
                <c:pt idx="0">
                  <c:v>hors Ile-de-France</c:v>
                </c:pt>
              </c:strCache>
            </c:strRef>
          </c:tx>
          <c:invertIfNegative val="0"/>
          <c:cat>
            <c:numRef>
              <c:f>INFRA_TCU!$FL$1:$GP$1</c:f>
              <c:numCache>
                <c:formatCode>General</c:formatCode>
                <c:ptCount val="5"/>
                <c:pt idx="0">
                  <c:v>2020</c:v>
                </c:pt>
                <c:pt idx="1">
                  <c:v>2025</c:v>
                </c:pt>
                <c:pt idx="2">
                  <c:v>2030</c:v>
                </c:pt>
                <c:pt idx="3">
                  <c:v>2040</c:v>
                </c:pt>
                <c:pt idx="4">
                  <c:v>2050</c:v>
                </c:pt>
              </c:numCache>
            </c:numRef>
          </c:cat>
          <c:val>
            <c:numRef>
              <c:f>INFRA_TCU!$FL$1112:$GP$1112</c:f>
              <c:numCache>
                <c:formatCode>General</c:formatCode>
                <c:ptCount val="5"/>
              </c:numCache>
            </c:numRef>
          </c:val>
          <c:extLst>
            <c:ext xmlns:c16="http://schemas.microsoft.com/office/drawing/2014/chart" uri="{C3380CC4-5D6E-409C-BE32-E72D297353CC}">
              <c16:uniqueId val="{00000006-0A71-4B93-9E89-F907E3ECE118}"/>
            </c:ext>
          </c:extLst>
        </c:ser>
        <c:ser>
          <c:idx val="7"/>
          <c:order val="7"/>
          <c:tx>
            <c:strRef>
              <c:f>INFRA_TCU!$C$1113</c:f>
              <c:strCache>
                <c:ptCount val="1"/>
                <c:pt idx="0">
                  <c:v>Métros hors IDF</c:v>
                </c:pt>
              </c:strCache>
            </c:strRef>
          </c:tx>
          <c:spPr>
            <a:pattFill prst="dkUpDiag">
              <a:fgClr>
                <a:schemeClr val="bg1">
                  <a:lumMod val="95000"/>
                </a:schemeClr>
              </a:fgClr>
              <a:bgClr>
                <a:schemeClr val="tx2"/>
              </a:bgClr>
            </a:pattFill>
          </c:spPr>
          <c:invertIfNegative val="0"/>
          <c:cat>
            <c:numRef>
              <c:f>INFRA_TCU!$FL$1:$GP$1</c:f>
              <c:numCache>
                <c:formatCode>General</c:formatCode>
                <c:ptCount val="5"/>
                <c:pt idx="0">
                  <c:v>2020</c:v>
                </c:pt>
                <c:pt idx="1">
                  <c:v>2025</c:v>
                </c:pt>
                <c:pt idx="2">
                  <c:v>2030</c:v>
                </c:pt>
                <c:pt idx="3">
                  <c:v>2040</c:v>
                </c:pt>
                <c:pt idx="4">
                  <c:v>2050</c:v>
                </c:pt>
              </c:numCache>
            </c:numRef>
          </c:cat>
          <c:val>
            <c:numRef>
              <c:f>INFRA_TCU!$FL$1113:$GP$1113</c:f>
              <c:numCache>
                <c:formatCode>#,##0</c:formatCode>
                <c:ptCount val="5"/>
                <c:pt idx="0">
                  <c:v>2862.5368333333336</c:v>
                </c:pt>
                <c:pt idx="1">
                  <c:v>3030.1326666666664</c:v>
                </c:pt>
                <c:pt idx="2">
                  <c:v>3197.7284999999997</c:v>
                </c:pt>
                <c:pt idx="3">
                  <c:v>3449.1222499999999</c:v>
                </c:pt>
                <c:pt idx="4">
                  <c:v>3700.5159999999996</c:v>
                </c:pt>
              </c:numCache>
            </c:numRef>
          </c:val>
          <c:extLst>
            <c:ext xmlns:c16="http://schemas.microsoft.com/office/drawing/2014/chart" uri="{C3380CC4-5D6E-409C-BE32-E72D297353CC}">
              <c16:uniqueId val="{00000007-0A71-4B93-9E89-F907E3ECE118}"/>
            </c:ext>
          </c:extLst>
        </c:ser>
        <c:ser>
          <c:idx val="8"/>
          <c:order val="8"/>
          <c:tx>
            <c:strRef>
              <c:f>INFRA_TCU!$C$1114</c:f>
              <c:strCache>
                <c:ptCount val="1"/>
                <c:pt idx="0">
                  <c:v>RER métropolitains</c:v>
                </c:pt>
              </c:strCache>
            </c:strRef>
          </c:tx>
          <c:spPr>
            <a:pattFill prst="dkUpDiag">
              <a:fgClr>
                <a:schemeClr val="bg1"/>
              </a:fgClr>
              <a:bgClr>
                <a:schemeClr val="accent5"/>
              </a:bgClr>
            </a:pattFill>
          </c:spPr>
          <c:invertIfNegative val="0"/>
          <c:cat>
            <c:numRef>
              <c:f>INFRA_TCU!$FL$1:$GP$1</c:f>
              <c:numCache>
                <c:formatCode>General</c:formatCode>
                <c:ptCount val="5"/>
                <c:pt idx="0">
                  <c:v>2020</c:v>
                </c:pt>
                <c:pt idx="1">
                  <c:v>2025</c:v>
                </c:pt>
                <c:pt idx="2">
                  <c:v>2030</c:v>
                </c:pt>
                <c:pt idx="3">
                  <c:v>2040</c:v>
                </c:pt>
                <c:pt idx="4">
                  <c:v>2050</c:v>
                </c:pt>
              </c:numCache>
            </c:numRef>
          </c:cat>
          <c:val>
            <c:numRef>
              <c:f>INFRA_TCU!$FL$1114:$GP$1114</c:f>
              <c:numCache>
                <c:formatCode>#,##0</c:formatCode>
                <c:ptCount val="5"/>
                <c:pt idx="0">
                  <c:v>0</c:v>
                </c:pt>
                <c:pt idx="1">
                  <c:v>0</c:v>
                </c:pt>
                <c:pt idx="2">
                  <c:v>0</c:v>
                </c:pt>
                <c:pt idx="3">
                  <c:v>311.60000000000002</c:v>
                </c:pt>
                <c:pt idx="4">
                  <c:v>2134.4</c:v>
                </c:pt>
              </c:numCache>
            </c:numRef>
          </c:val>
          <c:extLst>
            <c:ext xmlns:c16="http://schemas.microsoft.com/office/drawing/2014/chart" uri="{C3380CC4-5D6E-409C-BE32-E72D297353CC}">
              <c16:uniqueId val="{00000008-0A71-4B93-9E89-F907E3ECE118}"/>
            </c:ext>
          </c:extLst>
        </c:ser>
        <c:ser>
          <c:idx val="9"/>
          <c:order val="9"/>
          <c:tx>
            <c:strRef>
              <c:f>INFRA_TCU!$C$1115</c:f>
              <c:strCache>
                <c:ptCount val="1"/>
                <c:pt idx="0">
                  <c:v>Tramways hors IDF</c:v>
                </c:pt>
              </c:strCache>
            </c:strRef>
          </c:tx>
          <c:spPr>
            <a:pattFill prst="dkUpDiag">
              <a:fgClr>
                <a:schemeClr val="bg1"/>
              </a:fgClr>
              <a:bgClr>
                <a:schemeClr val="accent4"/>
              </a:bgClr>
            </a:pattFill>
          </c:spPr>
          <c:invertIfNegative val="0"/>
          <c:cat>
            <c:numRef>
              <c:f>INFRA_TCU!$FL$1:$GP$1</c:f>
              <c:numCache>
                <c:formatCode>General</c:formatCode>
                <c:ptCount val="5"/>
                <c:pt idx="0">
                  <c:v>2020</c:v>
                </c:pt>
                <c:pt idx="1">
                  <c:v>2025</c:v>
                </c:pt>
                <c:pt idx="2">
                  <c:v>2030</c:v>
                </c:pt>
                <c:pt idx="3">
                  <c:v>2040</c:v>
                </c:pt>
                <c:pt idx="4">
                  <c:v>2050</c:v>
                </c:pt>
              </c:numCache>
            </c:numRef>
          </c:cat>
          <c:val>
            <c:numRef>
              <c:f>INFRA_TCU!$FL$1115:$GP$1115</c:f>
              <c:numCache>
                <c:formatCode>#,##0</c:formatCode>
                <c:ptCount val="5"/>
                <c:pt idx="0">
                  <c:v>2506.0537920000002</c:v>
                </c:pt>
                <c:pt idx="1">
                  <c:v>3211.2170749999996</c:v>
                </c:pt>
                <c:pt idx="2">
                  <c:v>3964.4399079999998</c:v>
                </c:pt>
                <c:pt idx="3">
                  <c:v>4344.1561240000001</c:v>
                </c:pt>
                <c:pt idx="4">
                  <c:v>4734.5522400000009</c:v>
                </c:pt>
              </c:numCache>
            </c:numRef>
          </c:val>
          <c:extLst>
            <c:ext xmlns:c16="http://schemas.microsoft.com/office/drawing/2014/chart" uri="{C3380CC4-5D6E-409C-BE32-E72D297353CC}">
              <c16:uniqueId val="{00000009-0A71-4B93-9E89-F907E3ECE118}"/>
            </c:ext>
          </c:extLst>
        </c:ser>
        <c:ser>
          <c:idx val="10"/>
          <c:order val="10"/>
          <c:tx>
            <c:strRef>
              <c:f>INFRA_TCU!$C$1116</c:f>
              <c:strCache>
                <c:ptCount val="1"/>
                <c:pt idx="0">
                  <c:v>Bus hors IDF</c:v>
                </c:pt>
              </c:strCache>
            </c:strRef>
          </c:tx>
          <c:spPr>
            <a:pattFill prst="dkUpDiag">
              <a:fgClr>
                <a:schemeClr val="bg1"/>
              </a:fgClr>
              <a:bgClr>
                <a:schemeClr val="accent6"/>
              </a:bgClr>
            </a:pattFill>
          </c:spPr>
          <c:invertIfNegative val="0"/>
          <c:cat>
            <c:numRef>
              <c:f>INFRA_TCU!$FL$1:$GP$1</c:f>
              <c:numCache>
                <c:formatCode>General</c:formatCode>
                <c:ptCount val="5"/>
                <c:pt idx="0">
                  <c:v>2020</c:v>
                </c:pt>
                <c:pt idx="1">
                  <c:v>2025</c:v>
                </c:pt>
                <c:pt idx="2">
                  <c:v>2030</c:v>
                </c:pt>
                <c:pt idx="3">
                  <c:v>2040</c:v>
                </c:pt>
                <c:pt idx="4">
                  <c:v>2050</c:v>
                </c:pt>
              </c:numCache>
            </c:numRef>
          </c:cat>
          <c:val>
            <c:numRef>
              <c:f>INFRA_TCU!$FL$1116:$GP$1116</c:f>
              <c:numCache>
                <c:formatCode>#,##0</c:formatCode>
                <c:ptCount val="5"/>
                <c:pt idx="0">
                  <c:v>6358.2853999999998</c:v>
                </c:pt>
                <c:pt idx="1">
                  <c:v>7094.9765800000005</c:v>
                </c:pt>
                <c:pt idx="2">
                  <c:v>7735.1672350000008</c:v>
                </c:pt>
                <c:pt idx="3">
                  <c:v>7811.5614612500003</c:v>
                </c:pt>
                <c:pt idx="4">
                  <c:v>7887.8690000000006</c:v>
                </c:pt>
              </c:numCache>
            </c:numRef>
          </c:val>
          <c:extLst>
            <c:ext xmlns:c16="http://schemas.microsoft.com/office/drawing/2014/chart" uri="{C3380CC4-5D6E-409C-BE32-E72D297353CC}">
              <c16:uniqueId val="{0000000A-0A71-4B93-9E89-F907E3ECE118}"/>
            </c:ext>
          </c:extLst>
        </c:ser>
        <c:dLbls>
          <c:showLegendKey val="0"/>
          <c:showVal val="0"/>
          <c:showCatName val="0"/>
          <c:showSerName val="0"/>
          <c:showPercent val="0"/>
          <c:showBubbleSize val="0"/>
        </c:dLbls>
        <c:gapWidth val="50"/>
        <c:overlap val="100"/>
        <c:axId val="1025246776"/>
        <c:axId val="1025249728"/>
      </c:barChart>
      <c:lineChart>
        <c:grouping val="standard"/>
        <c:varyColors val="0"/>
        <c:ser>
          <c:idx val="11"/>
          <c:order val="11"/>
          <c:tx>
            <c:strRef>
              <c:f>INFRA_TCU!$C$1117</c:f>
              <c:strCache>
                <c:ptCount val="1"/>
                <c:pt idx="0">
                  <c:v>total</c:v>
                </c:pt>
              </c:strCache>
            </c:strRef>
          </c:tx>
          <c:spPr>
            <a:ln w="28575" cap="rnd">
              <a:solidFill>
                <a:sysClr val="windowText" lastClr="000000"/>
              </a:solidFill>
              <a:round/>
            </a:ln>
            <a:effectLst/>
          </c:spPr>
          <c:marker>
            <c:symbol val="none"/>
          </c:marker>
          <c:cat>
            <c:numRef>
              <c:f>INFRA_TCU!$FL$1:$GP$1</c:f>
              <c:numCache>
                <c:formatCode>General</c:formatCode>
                <c:ptCount val="5"/>
                <c:pt idx="0">
                  <c:v>2020</c:v>
                </c:pt>
                <c:pt idx="1">
                  <c:v>2025</c:v>
                </c:pt>
                <c:pt idx="2">
                  <c:v>2030</c:v>
                </c:pt>
                <c:pt idx="3">
                  <c:v>2040</c:v>
                </c:pt>
                <c:pt idx="4">
                  <c:v>2050</c:v>
                </c:pt>
              </c:numCache>
            </c:numRef>
          </c:cat>
          <c:val>
            <c:numRef>
              <c:f>INFRA_TCU!$FL$1117:$GP$1117</c:f>
              <c:numCache>
                <c:formatCode>#,##0</c:formatCode>
                <c:ptCount val="5"/>
                <c:pt idx="0">
                  <c:v>46965.236143923947</c:v>
                </c:pt>
                <c:pt idx="1">
                  <c:v>51166.841724757287</c:v>
                </c:pt>
                <c:pt idx="2">
                  <c:v>57916.320534590624</c:v>
                </c:pt>
                <c:pt idx="3">
                  <c:v>60784.406686840623</c:v>
                </c:pt>
                <c:pt idx="4">
                  <c:v>63325.304091590624</c:v>
                </c:pt>
              </c:numCache>
            </c:numRef>
          </c:val>
          <c:smooth val="0"/>
          <c:extLst>
            <c:ext xmlns:c16="http://schemas.microsoft.com/office/drawing/2014/chart" uri="{C3380CC4-5D6E-409C-BE32-E72D297353CC}">
              <c16:uniqueId val="{0000000B-0A71-4B93-9E89-F907E3ECE118}"/>
            </c:ext>
          </c:extLst>
        </c:ser>
        <c:ser>
          <c:idx val="12"/>
          <c:order val="12"/>
          <c:tx>
            <c:strRef>
              <c:f>INFRA_TCU!$C$1118</c:f>
              <c:strCache>
                <c:ptCount val="1"/>
                <c:pt idx="0">
                  <c:v>cible</c:v>
                </c:pt>
              </c:strCache>
            </c:strRef>
          </c:tx>
          <c:spPr>
            <a:ln w="28575" cap="rnd">
              <a:solidFill>
                <a:schemeClr val="accent2"/>
              </a:solidFill>
              <a:prstDash val="dash"/>
              <a:round/>
            </a:ln>
            <a:effectLst/>
          </c:spPr>
          <c:marker>
            <c:symbol val="none"/>
          </c:marker>
          <c:cat>
            <c:numRef>
              <c:f>INFRA_TCU!$FL$1:$GP$1</c:f>
              <c:numCache>
                <c:formatCode>General</c:formatCode>
                <c:ptCount val="5"/>
                <c:pt idx="0">
                  <c:v>2020</c:v>
                </c:pt>
                <c:pt idx="1">
                  <c:v>2025</c:v>
                </c:pt>
                <c:pt idx="2">
                  <c:v>2030</c:v>
                </c:pt>
                <c:pt idx="3">
                  <c:v>2040</c:v>
                </c:pt>
                <c:pt idx="4">
                  <c:v>2050</c:v>
                </c:pt>
              </c:numCache>
            </c:numRef>
          </c:cat>
          <c:val>
            <c:numRef>
              <c:f>INFRA_TCU!$FL$1118:$GP$1118</c:f>
              <c:numCache>
                <c:formatCode>#,##0</c:formatCode>
                <c:ptCount val="5"/>
                <c:pt idx="0">
                  <c:v>44830.935421523565</c:v>
                </c:pt>
                <c:pt idx="1">
                  <c:v>47245.860843047143</c:v>
                </c:pt>
                <c:pt idx="2">
                  <c:v>49660.786264570714</c:v>
                </c:pt>
                <c:pt idx="3">
                  <c:v>54912.572406230021</c:v>
                </c:pt>
                <c:pt idx="4">
                  <c:v>60164.358547889336</c:v>
                </c:pt>
              </c:numCache>
            </c:numRef>
          </c:val>
          <c:smooth val="0"/>
          <c:extLst>
            <c:ext xmlns:c16="http://schemas.microsoft.com/office/drawing/2014/chart" uri="{C3380CC4-5D6E-409C-BE32-E72D297353CC}">
              <c16:uniqueId val="{0000000C-0A71-4B93-9E89-F907E3ECE118}"/>
            </c:ext>
          </c:extLst>
        </c:ser>
        <c:dLbls>
          <c:showLegendKey val="0"/>
          <c:showVal val="0"/>
          <c:showCatName val="0"/>
          <c:showSerName val="0"/>
          <c:showPercent val="0"/>
          <c:showBubbleSize val="0"/>
        </c:dLbls>
        <c:marker val="1"/>
        <c:smooth val="0"/>
        <c:axId val="1025246776"/>
        <c:axId val="1025249728"/>
      </c:lineChart>
      <c:catAx>
        <c:axId val="102524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1025249728"/>
        <c:crosses val="autoZero"/>
        <c:auto val="1"/>
        <c:lblAlgn val="ctr"/>
        <c:lblOffset val="100"/>
        <c:noMultiLvlLbl val="0"/>
      </c:catAx>
      <c:valAx>
        <c:axId val="1025249728"/>
        <c:scaling>
          <c:orientation val="minMax"/>
          <c:max val="7876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fr-FR"/>
                  <a:t>milliards de passagers-km</a:t>
                </a: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1025246776"/>
        <c:crosses val="autoZero"/>
        <c:crossBetween val="between"/>
        <c:dispUnits>
          <c:builtInUnit val="thousands"/>
        </c:dispUnits>
      </c:valAx>
    </c:plotArea>
    <c:plotVisOnly val="1"/>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INFRA_TCU!$C$1106</c:f>
              <c:strCache>
                <c:ptCount val="1"/>
                <c:pt idx="0">
                  <c:v>Ile-de-France</c:v>
                </c:pt>
              </c:strCache>
            </c:strRef>
          </c:tx>
          <c:invertIfNegative val="0"/>
          <c:cat>
            <c:numRef>
              <c:f>INFRA_TCU!$GW$1:$IA$1</c:f>
              <c:numCache>
                <c:formatCode>General</c:formatCode>
                <c:ptCount val="5"/>
                <c:pt idx="0">
                  <c:v>2020</c:v>
                </c:pt>
                <c:pt idx="1">
                  <c:v>2025</c:v>
                </c:pt>
                <c:pt idx="2">
                  <c:v>2030</c:v>
                </c:pt>
                <c:pt idx="3">
                  <c:v>2040</c:v>
                </c:pt>
                <c:pt idx="4">
                  <c:v>2050</c:v>
                </c:pt>
              </c:numCache>
            </c:numRef>
          </c:cat>
          <c:val>
            <c:numRef>
              <c:f>INFRA_TCU!$GW$1106:$IA$1106</c:f>
              <c:numCache>
                <c:formatCode>General</c:formatCode>
                <c:ptCount val="5"/>
              </c:numCache>
            </c:numRef>
          </c:val>
          <c:extLst>
            <c:ext xmlns:c16="http://schemas.microsoft.com/office/drawing/2014/chart" uri="{C3380CC4-5D6E-409C-BE32-E72D297353CC}">
              <c16:uniqueId val="{00000000-F3E2-45F6-9151-B7199D4A1339}"/>
            </c:ext>
          </c:extLst>
        </c:ser>
        <c:ser>
          <c:idx val="1"/>
          <c:order val="1"/>
          <c:tx>
            <c:strRef>
              <c:f>INFRA_TCU!$C$1107</c:f>
              <c:strCache>
                <c:ptCount val="1"/>
                <c:pt idx="0">
                  <c:v>Métro parisien</c:v>
                </c:pt>
              </c:strCache>
            </c:strRef>
          </c:tx>
          <c:spPr>
            <a:solidFill>
              <a:schemeClr val="tx2"/>
            </a:solidFill>
            <a:ln>
              <a:noFill/>
            </a:ln>
            <a:effectLst/>
          </c:spPr>
          <c:invertIfNegative val="0"/>
          <c:cat>
            <c:numRef>
              <c:f>INFRA_TCU!$GW$1:$IA$1</c:f>
              <c:numCache>
                <c:formatCode>General</c:formatCode>
                <c:ptCount val="5"/>
                <c:pt idx="0">
                  <c:v>2020</c:v>
                </c:pt>
                <c:pt idx="1">
                  <c:v>2025</c:v>
                </c:pt>
                <c:pt idx="2">
                  <c:v>2030</c:v>
                </c:pt>
                <c:pt idx="3">
                  <c:v>2040</c:v>
                </c:pt>
                <c:pt idx="4">
                  <c:v>2050</c:v>
                </c:pt>
              </c:numCache>
            </c:numRef>
          </c:cat>
          <c:val>
            <c:numRef>
              <c:f>INFRA_TCU!$GW$1107:$IA$1107</c:f>
              <c:numCache>
                <c:formatCode>#,##0</c:formatCode>
                <c:ptCount val="5"/>
                <c:pt idx="0">
                  <c:v>8280.2235600000004</c:v>
                </c:pt>
                <c:pt idx="1">
                  <c:v>8706.2933159999993</c:v>
                </c:pt>
                <c:pt idx="2">
                  <c:v>8706.2933159999993</c:v>
                </c:pt>
                <c:pt idx="3">
                  <c:v>8706.2933159999993</c:v>
                </c:pt>
                <c:pt idx="4">
                  <c:v>8706.2933159999993</c:v>
                </c:pt>
              </c:numCache>
            </c:numRef>
          </c:val>
          <c:extLst>
            <c:ext xmlns:c16="http://schemas.microsoft.com/office/drawing/2014/chart" uri="{C3380CC4-5D6E-409C-BE32-E72D297353CC}">
              <c16:uniqueId val="{00000001-F3E2-45F6-9151-B7199D4A1339}"/>
            </c:ext>
          </c:extLst>
        </c:ser>
        <c:ser>
          <c:idx val="2"/>
          <c:order val="2"/>
          <c:tx>
            <c:strRef>
              <c:f>INFRA_TCU!$C$1108</c:f>
              <c:strCache>
                <c:ptCount val="1"/>
                <c:pt idx="0">
                  <c:v>Grand Paris Express</c:v>
                </c:pt>
              </c:strCache>
            </c:strRef>
          </c:tx>
          <c:spPr>
            <a:solidFill>
              <a:schemeClr val="accent1"/>
            </a:solidFill>
            <a:ln>
              <a:noFill/>
            </a:ln>
            <a:effectLst/>
          </c:spPr>
          <c:invertIfNegative val="0"/>
          <c:cat>
            <c:numRef>
              <c:f>INFRA_TCU!$GW$1:$IA$1</c:f>
              <c:numCache>
                <c:formatCode>General</c:formatCode>
                <c:ptCount val="5"/>
                <c:pt idx="0">
                  <c:v>2020</c:v>
                </c:pt>
                <c:pt idx="1">
                  <c:v>2025</c:v>
                </c:pt>
                <c:pt idx="2">
                  <c:v>2030</c:v>
                </c:pt>
                <c:pt idx="3">
                  <c:v>2040</c:v>
                </c:pt>
                <c:pt idx="4">
                  <c:v>2050</c:v>
                </c:pt>
              </c:numCache>
            </c:numRef>
          </c:cat>
          <c:val>
            <c:numRef>
              <c:f>INFRA_TCU!$GW$1108:$IA$1108</c:f>
              <c:numCache>
                <c:formatCode>#,##0</c:formatCode>
                <c:ptCount val="5"/>
                <c:pt idx="0">
                  <c:v>174.84938099999999</c:v>
                </c:pt>
                <c:pt idx="1">
                  <c:v>1927.3627169999997</c:v>
                </c:pt>
                <c:pt idx="2">
                  <c:v>6664.3741080000009</c:v>
                </c:pt>
                <c:pt idx="3">
                  <c:v>6664.3741080000009</c:v>
                </c:pt>
                <c:pt idx="4">
                  <c:v>6664.3741080000009</c:v>
                </c:pt>
              </c:numCache>
            </c:numRef>
          </c:val>
          <c:extLst>
            <c:ext xmlns:c16="http://schemas.microsoft.com/office/drawing/2014/chart" uri="{C3380CC4-5D6E-409C-BE32-E72D297353CC}">
              <c16:uniqueId val="{00000002-F3E2-45F6-9151-B7199D4A1339}"/>
            </c:ext>
          </c:extLst>
        </c:ser>
        <c:ser>
          <c:idx val="3"/>
          <c:order val="3"/>
          <c:tx>
            <c:strRef>
              <c:f>INFRA_TCU!$C$1109</c:f>
              <c:strCache>
                <c:ptCount val="1"/>
                <c:pt idx="0">
                  <c:v>RER</c:v>
                </c:pt>
              </c:strCache>
            </c:strRef>
          </c:tx>
          <c:spPr>
            <a:solidFill>
              <a:schemeClr val="accent5"/>
            </a:solidFill>
            <a:ln>
              <a:noFill/>
            </a:ln>
            <a:effectLst/>
          </c:spPr>
          <c:invertIfNegative val="0"/>
          <c:cat>
            <c:numRef>
              <c:f>INFRA_TCU!$GW$1:$IA$1</c:f>
              <c:numCache>
                <c:formatCode>General</c:formatCode>
                <c:ptCount val="5"/>
                <c:pt idx="0">
                  <c:v>2020</c:v>
                </c:pt>
                <c:pt idx="1">
                  <c:v>2025</c:v>
                </c:pt>
                <c:pt idx="2">
                  <c:v>2030</c:v>
                </c:pt>
                <c:pt idx="3">
                  <c:v>2040</c:v>
                </c:pt>
                <c:pt idx="4">
                  <c:v>2050</c:v>
                </c:pt>
              </c:numCache>
            </c:numRef>
          </c:cat>
          <c:val>
            <c:numRef>
              <c:f>INFRA_TCU!$GW$1109:$IA$1109</c:f>
              <c:numCache>
                <c:formatCode>#,##0</c:formatCode>
                <c:ptCount val="5"/>
                <c:pt idx="0">
                  <c:v>20180.849999999999</c:v>
                </c:pt>
                <c:pt idx="1">
                  <c:v>20180.849999999999</c:v>
                </c:pt>
                <c:pt idx="2">
                  <c:v>20180.849999999999</c:v>
                </c:pt>
                <c:pt idx="3">
                  <c:v>20180.849999999999</c:v>
                </c:pt>
                <c:pt idx="4">
                  <c:v>20180.849999999999</c:v>
                </c:pt>
              </c:numCache>
            </c:numRef>
          </c:val>
          <c:extLst>
            <c:ext xmlns:c16="http://schemas.microsoft.com/office/drawing/2014/chart" uri="{C3380CC4-5D6E-409C-BE32-E72D297353CC}">
              <c16:uniqueId val="{00000003-F3E2-45F6-9151-B7199D4A1339}"/>
            </c:ext>
          </c:extLst>
        </c:ser>
        <c:ser>
          <c:idx val="4"/>
          <c:order val="4"/>
          <c:tx>
            <c:strRef>
              <c:f>INFRA_TCU!$C$1110</c:f>
              <c:strCache>
                <c:ptCount val="1"/>
                <c:pt idx="0">
                  <c:v>Tramways IDF</c:v>
                </c:pt>
              </c:strCache>
            </c:strRef>
          </c:tx>
          <c:spPr>
            <a:solidFill>
              <a:schemeClr val="accent4"/>
            </a:solidFill>
            <a:ln>
              <a:noFill/>
            </a:ln>
            <a:effectLst/>
          </c:spPr>
          <c:invertIfNegative val="0"/>
          <c:cat>
            <c:numRef>
              <c:f>INFRA_TCU!$GW$1:$IA$1</c:f>
              <c:numCache>
                <c:formatCode>General</c:formatCode>
                <c:ptCount val="5"/>
                <c:pt idx="0">
                  <c:v>2020</c:v>
                </c:pt>
                <c:pt idx="1">
                  <c:v>2025</c:v>
                </c:pt>
                <c:pt idx="2">
                  <c:v>2030</c:v>
                </c:pt>
                <c:pt idx="3">
                  <c:v>2040</c:v>
                </c:pt>
                <c:pt idx="4">
                  <c:v>2050</c:v>
                </c:pt>
              </c:numCache>
            </c:numRef>
          </c:cat>
          <c:val>
            <c:numRef>
              <c:f>INFRA_TCU!$GW$1110:$IA$1110</c:f>
              <c:numCache>
                <c:formatCode>#,##0</c:formatCode>
                <c:ptCount val="5"/>
                <c:pt idx="0">
                  <c:v>961.83595500000024</c:v>
                </c:pt>
                <c:pt idx="1">
                  <c:v>1375.4081475000005</c:v>
                </c:pt>
                <c:pt idx="2">
                  <c:v>1545.4994250000002</c:v>
                </c:pt>
                <c:pt idx="3">
                  <c:v>1545.4994250000002</c:v>
                </c:pt>
                <c:pt idx="4">
                  <c:v>1545.4994250000002</c:v>
                </c:pt>
              </c:numCache>
            </c:numRef>
          </c:val>
          <c:extLst>
            <c:ext xmlns:c16="http://schemas.microsoft.com/office/drawing/2014/chart" uri="{C3380CC4-5D6E-409C-BE32-E72D297353CC}">
              <c16:uniqueId val="{00000004-F3E2-45F6-9151-B7199D4A1339}"/>
            </c:ext>
          </c:extLst>
        </c:ser>
        <c:ser>
          <c:idx val="5"/>
          <c:order val="5"/>
          <c:tx>
            <c:strRef>
              <c:f>INFRA_TCU!$C$1111</c:f>
              <c:strCache>
                <c:ptCount val="1"/>
                <c:pt idx="0">
                  <c:v>Bus IDF</c:v>
                </c:pt>
              </c:strCache>
            </c:strRef>
          </c:tx>
          <c:spPr>
            <a:solidFill>
              <a:schemeClr val="accent6"/>
            </a:solidFill>
            <a:ln>
              <a:noFill/>
            </a:ln>
            <a:effectLst/>
          </c:spPr>
          <c:invertIfNegative val="0"/>
          <c:cat>
            <c:numRef>
              <c:f>INFRA_TCU!$GW$1:$IA$1</c:f>
              <c:numCache>
                <c:formatCode>General</c:formatCode>
                <c:ptCount val="5"/>
                <c:pt idx="0">
                  <c:v>2020</c:v>
                </c:pt>
                <c:pt idx="1">
                  <c:v>2025</c:v>
                </c:pt>
                <c:pt idx="2">
                  <c:v>2030</c:v>
                </c:pt>
                <c:pt idx="3">
                  <c:v>2040</c:v>
                </c:pt>
                <c:pt idx="4">
                  <c:v>2050</c:v>
                </c:pt>
              </c:numCache>
            </c:numRef>
          </c:cat>
          <c:val>
            <c:numRef>
              <c:f>INFRA_TCU!$GW$1111:$IA$1111</c:f>
              <c:numCache>
                <c:formatCode>#,##0</c:formatCode>
                <c:ptCount val="5"/>
                <c:pt idx="0">
                  <c:v>5640.6012225906206</c:v>
                </c:pt>
                <c:pt idx="1">
                  <c:v>5640.6012225906206</c:v>
                </c:pt>
                <c:pt idx="2">
                  <c:v>5640.6012225906206</c:v>
                </c:pt>
                <c:pt idx="3">
                  <c:v>5640.6012225906206</c:v>
                </c:pt>
                <c:pt idx="4">
                  <c:v>5640.6012225906206</c:v>
                </c:pt>
              </c:numCache>
            </c:numRef>
          </c:val>
          <c:extLst>
            <c:ext xmlns:c16="http://schemas.microsoft.com/office/drawing/2014/chart" uri="{C3380CC4-5D6E-409C-BE32-E72D297353CC}">
              <c16:uniqueId val="{00000005-F3E2-45F6-9151-B7199D4A1339}"/>
            </c:ext>
          </c:extLst>
        </c:ser>
        <c:ser>
          <c:idx val="6"/>
          <c:order val="6"/>
          <c:tx>
            <c:strRef>
              <c:f>INFRA_TCU!$C$1112</c:f>
              <c:strCache>
                <c:ptCount val="1"/>
                <c:pt idx="0">
                  <c:v>hors Ile-de-France</c:v>
                </c:pt>
              </c:strCache>
            </c:strRef>
          </c:tx>
          <c:invertIfNegative val="0"/>
          <c:cat>
            <c:numRef>
              <c:f>INFRA_TCU!$GW$1:$IA$1</c:f>
              <c:numCache>
                <c:formatCode>General</c:formatCode>
                <c:ptCount val="5"/>
                <c:pt idx="0">
                  <c:v>2020</c:v>
                </c:pt>
                <c:pt idx="1">
                  <c:v>2025</c:v>
                </c:pt>
                <c:pt idx="2">
                  <c:v>2030</c:v>
                </c:pt>
                <c:pt idx="3">
                  <c:v>2040</c:v>
                </c:pt>
                <c:pt idx="4">
                  <c:v>2050</c:v>
                </c:pt>
              </c:numCache>
            </c:numRef>
          </c:cat>
          <c:val>
            <c:numRef>
              <c:f>INFRA_TCU!$GW$1112:$IA$1112</c:f>
              <c:numCache>
                <c:formatCode>General</c:formatCode>
                <c:ptCount val="5"/>
              </c:numCache>
            </c:numRef>
          </c:val>
          <c:extLst>
            <c:ext xmlns:c16="http://schemas.microsoft.com/office/drawing/2014/chart" uri="{C3380CC4-5D6E-409C-BE32-E72D297353CC}">
              <c16:uniqueId val="{00000006-F3E2-45F6-9151-B7199D4A1339}"/>
            </c:ext>
          </c:extLst>
        </c:ser>
        <c:ser>
          <c:idx val="7"/>
          <c:order val="7"/>
          <c:tx>
            <c:strRef>
              <c:f>INFRA_TCU!$C$1113</c:f>
              <c:strCache>
                <c:ptCount val="1"/>
                <c:pt idx="0">
                  <c:v>Métros hors IDF</c:v>
                </c:pt>
              </c:strCache>
            </c:strRef>
          </c:tx>
          <c:spPr>
            <a:pattFill prst="dkUpDiag">
              <a:fgClr>
                <a:schemeClr val="bg1">
                  <a:lumMod val="95000"/>
                </a:schemeClr>
              </a:fgClr>
              <a:bgClr>
                <a:schemeClr val="tx2"/>
              </a:bgClr>
            </a:pattFill>
          </c:spPr>
          <c:invertIfNegative val="0"/>
          <c:cat>
            <c:numRef>
              <c:f>INFRA_TCU!$GW$1:$IA$1</c:f>
              <c:numCache>
                <c:formatCode>General</c:formatCode>
                <c:ptCount val="5"/>
                <c:pt idx="0">
                  <c:v>2020</c:v>
                </c:pt>
                <c:pt idx="1">
                  <c:v>2025</c:v>
                </c:pt>
                <c:pt idx="2">
                  <c:v>2030</c:v>
                </c:pt>
                <c:pt idx="3">
                  <c:v>2040</c:v>
                </c:pt>
                <c:pt idx="4">
                  <c:v>2050</c:v>
                </c:pt>
              </c:numCache>
            </c:numRef>
          </c:cat>
          <c:val>
            <c:numRef>
              <c:f>INFRA_TCU!$GW$1113:$IA$1113</c:f>
              <c:numCache>
                <c:formatCode>#,##0</c:formatCode>
                <c:ptCount val="5"/>
                <c:pt idx="0">
                  <c:v>2761.9793333333337</c:v>
                </c:pt>
                <c:pt idx="1">
                  <c:v>2829.0176666666662</c:v>
                </c:pt>
                <c:pt idx="2">
                  <c:v>2896.056</c:v>
                </c:pt>
                <c:pt idx="3">
                  <c:v>3046.8922500000003</c:v>
                </c:pt>
                <c:pt idx="4">
                  <c:v>3197.7284999999997</c:v>
                </c:pt>
              </c:numCache>
            </c:numRef>
          </c:val>
          <c:extLst>
            <c:ext xmlns:c16="http://schemas.microsoft.com/office/drawing/2014/chart" uri="{C3380CC4-5D6E-409C-BE32-E72D297353CC}">
              <c16:uniqueId val="{00000007-F3E2-45F6-9151-B7199D4A1339}"/>
            </c:ext>
          </c:extLst>
        </c:ser>
        <c:ser>
          <c:idx val="8"/>
          <c:order val="8"/>
          <c:tx>
            <c:strRef>
              <c:f>INFRA_TCU!$C$1114</c:f>
              <c:strCache>
                <c:ptCount val="1"/>
                <c:pt idx="0">
                  <c:v>RER métropolitains</c:v>
                </c:pt>
              </c:strCache>
            </c:strRef>
          </c:tx>
          <c:spPr>
            <a:pattFill prst="dkUpDiag">
              <a:fgClr>
                <a:schemeClr val="bg1"/>
              </a:fgClr>
              <a:bgClr>
                <a:schemeClr val="accent5"/>
              </a:bgClr>
            </a:pattFill>
          </c:spPr>
          <c:invertIfNegative val="0"/>
          <c:cat>
            <c:numRef>
              <c:f>INFRA_TCU!$GW$1:$IA$1</c:f>
              <c:numCache>
                <c:formatCode>General</c:formatCode>
                <c:ptCount val="5"/>
                <c:pt idx="0">
                  <c:v>2020</c:v>
                </c:pt>
                <c:pt idx="1">
                  <c:v>2025</c:v>
                </c:pt>
                <c:pt idx="2">
                  <c:v>2030</c:v>
                </c:pt>
                <c:pt idx="3">
                  <c:v>2040</c:v>
                </c:pt>
                <c:pt idx="4">
                  <c:v>2050</c:v>
                </c:pt>
              </c:numCache>
            </c:numRef>
          </c:cat>
          <c:val>
            <c:numRef>
              <c:f>INFRA_TCU!$GW$1114:$IA$1114</c:f>
              <c:numCache>
                <c:formatCode>#,##0</c:formatCode>
                <c:ptCount val="5"/>
                <c:pt idx="0">
                  <c:v>0</c:v>
                </c:pt>
                <c:pt idx="1">
                  <c:v>0</c:v>
                </c:pt>
                <c:pt idx="2">
                  <c:v>0</c:v>
                </c:pt>
                <c:pt idx="3">
                  <c:v>311.60000000000002</c:v>
                </c:pt>
                <c:pt idx="4">
                  <c:v>623.20000000000005</c:v>
                </c:pt>
              </c:numCache>
            </c:numRef>
          </c:val>
          <c:extLst>
            <c:ext xmlns:c16="http://schemas.microsoft.com/office/drawing/2014/chart" uri="{C3380CC4-5D6E-409C-BE32-E72D297353CC}">
              <c16:uniqueId val="{00000008-F3E2-45F6-9151-B7199D4A1339}"/>
            </c:ext>
          </c:extLst>
        </c:ser>
        <c:ser>
          <c:idx val="9"/>
          <c:order val="9"/>
          <c:tx>
            <c:strRef>
              <c:f>INFRA_TCU!$C$1115</c:f>
              <c:strCache>
                <c:ptCount val="1"/>
                <c:pt idx="0">
                  <c:v>Tramways hors IDF</c:v>
                </c:pt>
              </c:strCache>
            </c:strRef>
          </c:tx>
          <c:spPr>
            <a:pattFill prst="dkUpDiag">
              <a:fgClr>
                <a:schemeClr val="bg1"/>
              </a:fgClr>
              <a:bgClr>
                <a:schemeClr val="accent4"/>
              </a:bgClr>
            </a:pattFill>
          </c:spPr>
          <c:invertIfNegative val="0"/>
          <c:cat>
            <c:numRef>
              <c:f>INFRA_TCU!$GW$1:$IA$1</c:f>
              <c:numCache>
                <c:formatCode>General</c:formatCode>
                <c:ptCount val="5"/>
                <c:pt idx="0">
                  <c:v>2020</c:v>
                </c:pt>
                <c:pt idx="1">
                  <c:v>2025</c:v>
                </c:pt>
                <c:pt idx="2">
                  <c:v>2030</c:v>
                </c:pt>
                <c:pt idx="3">
                  <c:v>2040</c:v>
                </c:pt>
                <c:pt idx="4">
                  <c:v>2050</c:v>
                </c:pt>
              </c:numCache>
            </c:numRef>
          </c:cat>
          <c:val>
            <c:numRef>
              <c:f>INFRA_TCU!$GW$1115:$IA$1115</c:f>
              <c:numCache>
                <c:formatCode>#,##0</c:formatCode>
                <c:ptCount val="5"/>
                <c:pt idx="0">
                  <c:v>2506.0537920000002</c:v>
                </c:pt>
                <c:pt idx="1">
                  <c:v>3018.6889919999999</c:v>
                </c:pt>
                <c:pt idx="2">
                  <c:v>3531.324192</c:v>
                </c:pt>
                <c:pt idx="3">
                  <c:v>3531.324192</c:v>
                </c:pt>
                <c:pt idx="4">
                  <c:v>3531.324192</c:v>
                </c:pt>
              </c:numCache>
            </c:numRef>
          </c:val>
          <c:extLst>
            <c:ext xmlns:c16="http://schemas.microsoft.com/office/drawing/2014/chart" uri="{C3380CC4-5D6E-409C-BE32-E72D297353CC}">
              <c16:uniqueId val="{00000009-F3E2-45F6-9151-B7199D4A1339}"/>
            </c:ext>
          </c:extLst>
        </c:ser>
        <c:ser>
          <c:idx val="10"/>
          <c:order val="10"/>
          <c:tx>
            <c:strRef>
              <c:f>INFRA_TCU!$C$1116</c:f>
              <c:strCache>
                <c:ptCount val="1"/>
                <c:pt idx="0">
                  <c:v>Bus hors IDF</c:v>
                </c:pt>
              </c:strCache>
            </c:strRef>
          </c:tx>
          <c:spPr>
            <a:pattFill prst="dkUpDiag">
              <a:fgClr>
                <a:schemeClr val="bg1"/>
              </a:fgClr>
              <a:bgClr>
                <a:schemeClr val="accent6"/>
              </a:bgClr>
            </a:pattFill>
          </c:spPr>
          <c:invertIfNegative val="0"/>
          <c:cat>
            <c:numRef>
              <c:f>INFRA_TCU!$GW$1:$IA$1</c:f>
              <c:numCache>
                <c:formatCode>General</c:formatCode>
                <c:ptCount val="5"/>
                <c:pt idx="0">
                  <c:v>2020</c:v>
                </c:pt>
                <c:pt idx="1">
                  <c:v>2025</c:v>
                </c:pt>
                <c:pt idx="2">
                  <c:v>2030</c:v>
                </c:pt>
                <c:pt idx="3">
                  <c:v>2040</c:v>
                </c:pt>
                <c:pt idx="4">
                  <c:v>2050</c:v>
                </c:pt>
              </c:numCache>
            </c:numRef>
          </c:cat>
          <c:val>
            <c:numRef>
              <c:f>INFRA_TCU!$GW$1116:$IA$1116</c:f>
              <c:numCache>
                <c:formatCode>#,##0</c:formatCode>
                <c:ptCount val="5"/>
                <c:pt idx="0">
                  <c:v>6358.2853999999998</c:v>
                </c:pt>
                <c:pt idx="1">
                  <c:v>6255.8415800000002</c:v>
                </c:pt>
                <c:pt idx="2">
                  <c:v>5900.6863599999997</c:v>
                </c:pt>
                <c:pt idx="3">
                  <c:v>5751.8664612499988</c:v>
                </c:pt>
                <c:pt idx="4">
                  <c:v>5134.674</c:v>
                </c:pt>
              </c:numCache>
            </c:numRef>
          </c:val>
          <c:extLst>
            <c:ext xmlns:c16="http://schemas.microsoft.com/office/drawing/2014/chart" uri="{C3380CC4-5D6E-409C-BE32-E72D297353CC}">
              <c16:uniqueId val="{0000000A-F3E2-45F6-9151-B7199D4A1339}"/>
            </c:ext>
          </c:extLst>
        </c:ser>
        <c:dLbls>
          <c:showLegendKey val="0"/>
          <c:showVal val="0"/>
          <c:showCatName val="0"/>
          <c:showSerName val="0"/>
          <c:showPercent val="0"/>
          <c:showBubbleSize val="0"/>
        </c:dLbls>
        <c:gapWidth val="50"/>
        <c:overlap val="100"/>
        <c:axId val="1025246776"/>
        <c:axId val="1025249728"/>
      </c:barChart>
      <c:lineChart>
        <c:grouping val="standard"/>
        <c:varyColors val="0"/>
        <c:ser>
          <c:idx val="11"/>
          <c:order val="11"/>
          <c:tx>
            <c:strRef>
              <c:f>INFRA_TCU!$C$1117</c:f>
              <c:strCache>
                <c:ptCount val="1"/>
                <c:pt idx="0">
                  <c:v>total</c:v>
                </c:pt>
              </c:strCache>
            </c:strRef>
          </c:tx>
          <c:spPr>
            <a:ln w="28575" cap="rnd">
              <a:solidFill>
                <a:sysClr val="windowText" lastClr="000000"/>
              </a:solidFill>
              <a:round/>
            </a:ln>
            <a:effectLst/>
          </c:spPr>
          <c:marker>
            <c:symbol val="none"/>
          </c:marker>
          <c:cat>
            <c:numRef>
              <c:f>INFRA_TCU!$GW$1:$IA$1</c:f>
              <c:numCache>
                <c:formatCode>General</c:formatCode>
                <c:ptCount val="5"/>
                <c:pt idx="0">
                  <c:v>2020</c:v>
                </c:pt>
                <c:pt idx="1">
                  <c:v>2025</c:v>
                </c:pt>
                <c:pt idx="2">
                  <c:v>2030</c:v>
                </c:pt>
                <c:pt idx="3">
                  <c:v>2040</c:v>
                </c:pt>
                <c:pt idx="4">
                  <c:v>2050</c:v>
                </c:pt>
              </c:numCache>
            </c:numRef>
          </c:cat>
          <c:val>
            <c:numRef>
              <c:f>INFRA_TCU!$GW$1117:$IA$1117</c:f>
              <c:numCache>
                <c:formatCode>#,##0</c:formatCode>
                <c:ptCount val="5"/>
                <c:pt idx="0">
                  <c:v>46864.678643923951</c:v>
                </c:pt>
                <c:pt idx="1">
                  <c:v>49934.06364175729</c:v>
                </c:pt>
                <c:pt idx="2">
                  <c:v>55065.68462359062</c:v>
                </c:pt>
                <c:pt idx="3">
                  <c:v>55379.300974840618</c:v>
                </c:pt>
                <c:pt idx="4">
                  <c:v>55224.544763590617</c:v>
                </c:pt>
              </c:numCache>
            </c:numRef>
          </c:val>
          <c:smooth val="0"/>
          <c:extLst>
            <c:ext xmlns:c16="http://schemas.microsoft.com/office/drawing/2014/chart" uri="{C3380CC4-5D6E-409C-BE32-E72D297353CC}">
              <c16:uniqueId val="{0000000B-F3E2-45F6-9151-B7199D4A1339}"/>
            </c:ext>
          </c:extLst>
        </c:ser>
        <c:ser>
          <c:idx val="12"/>
          <c:order val="12"/>
          <c:tx>
            <c:strRef>
              <c:f>INFRA_TCU!$C$1118</c:f>
              <c:strCache>
                <c:ptCount val="1"/>
                <c:pt idx="0">
                  <c:v>cible</c:v>
                </c:pt>
              </c:strCache>
            </c:strRef>
          </c:tx>
          <c:spPr>
            <a:ln w="28575" cap="rnd">
              <a:solidFill>
                <a:schemeClr val="accent2"/>
              </a:solidFill>
              <a:prstDash val="dash"/>
              <a:round/>
            </a:ln>
            <a:effectLst/>
          </c:spPr>
          <c:marker>
            <c:symbol val="none"/>
          </c:marker>
          <c:cat>
            <c:numRef>
              <c:f>INFRA_TCU!$GW$1:$IA$1</c:f>
              <c:numCache>
                <c:formatCode>General</c:formatCode>
                <c:ptCount val="5"/>
                <c:pt idx="0">
                  <c:v>2020</c:v>
                </c:pt>
                <c:pt idx="1">
                  <c:v>2025</c:v>
                </c:pt>
                <c:pt idx="2">
                  <c:v>2030</c:v>
                </c:pt>
                <c:pt idx="3">
                  <c:v>2040</c:v>
                </c:pt>
                <c:pt idx="4">
                  <c:v>2050</c:v>
                </c:pt>
              </c:numCache>
            </c:numRef>
          </c:cat>
          <c:val>
            <c:numRef>
              <c:f>INFRA_TCU!$GW$1118:$IA$1118</c:f>
              <c:numCache>
                <c:formatCode>#,##0</c:formatCode>
                <c:ptCount val="5"/>
                <c:pt idx="0">
                  <c:v>43980.289690154052</c:v>
                </c:pt>
                <c:pt idx="1">
                  <c:v>45544.569380308123</c:v>
                </c:pt>
                <c:pt idx="2">
                  <c:v>47108.84907046218</c:v>
                </c:pt>
                <c:pt idx="3">
                  <c:v>50594.216086687396</c:v>
                </c:pt>
                <c:pt idx="4">
                  <c:v>54079.583102912613</c:v>
                </c:pt>
              </c:numCache>
            </c:numRef>
          </c:val>
          <c:smooth val="0"/>
          <c:extLst>
            <c:ext xmlns:c16="http://schemas.microsoft.com/office/drawing/2014/chart" uri="{C3380CC4-5D6E-409C-BE32-E72D297353CC}">
              <c16:uniqueId val="{0000000C-F3E2-45F6-9151-B7199D4A1339}"/>
            </c:ext>
          </c:extLst>
        </c:ser>
        <c:dLbls>
          <c:showLegendKey val="0"/>
          <c:showVal val="0"/>
          <c:showCatName val="0"/>
          <c:showSerName val="0"/>
          <c:showPercent val="0"/>
          <c:showBubbleSize val="0"/>
        </c:dLbls>
        <c:marker val="1"/>
        <c:smooth val="0"/>
        <c:axId val="1025246776"/>
        <c:axId val="1025249728"/>
      </c:lineChart>
      <c:catAx>
        <c:axId val="102524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1025249728"/>
        <c:crosses val="autoZero"/>
        <c:auto val="1"/>
        <c:lblAlgn val="ctr"/>
        <c:lblOffset val="100"/>
        <c:noMultiLvlLbl val="0"/>
      </c:catAx>
      <c:valAx>
        <c:axId val="1025249728"/>
        <c:scaling>
          <c:orientation val="minMax"/>
          <c:max val="7876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fr-FR"/>
                  <a:t>milliards de passagers-km</a:t>
                </a: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1025246776"/>
        <c:crosses val="autoZero"/>
        <c:crossBetween val="between"/>
        <c:dispUnits>
          <c:builtInUnit val="thousands"/>
        </c:dispUnits>
      </c:valAx>
    </c:plotArea>
    <c:plotVisOnly val="1"/>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INFRA_TCU!$C$603</c:f>
          <c:strCache>
            <c:ptCount val="1"/>
            <c:pt idx="0">
              <c:v>Réseau du Grand Paris Express</c:v>
            </c:pt>
          </c:strCache>
        </c:strRef>
      </c:tx>
      <c:overlay val="0"/>
      <c:spPr>
        <a:noFill/>
        <a:ln>
          <a:noFill/>
        </a:ln>
        <a:effectLst/>
      </c:spPr>
      <c:txPr>
        <a:bodyPr rot="0" spcFirstLastPara="1" vertOverflow="ellipsis" vert="horz" wrap="square" anchor="ctr" anchorCtr="1"/>
        <a:lstStyle/>
        <a:p>
          <a:pPr>
            <a:defRPr sz="1200" b="0" i="0" u="none" strike="noStrike" kern="1200" cap="all" spc="0" baseline="0">
              <a:solidFill>
                <a:schemeClr val="tx2"/>
              </a:solidFill>
              <a:latin typeface="+mn-lt"/>
              <a:ea typeface="+mn-ea"/>
              <a:cs typeface="+mn-cs"/>
            </a:defRPr>
          </a:pPr>
          <a:endParaRPr lang="fr-FR"/>
        </a:p>
      </c:txPr>
    </c:title>
    <c:autoTitleDeleted val="0"/>
    <c:plotArea>
      <c:layout/>
      <c:lineChart>
        <c:grouping val="standard"/>
        <c:varyColors val="0"/>
        <c:ser>
          <c:idx val="0"/>
          <c:order val="0"/>
          <c:tx>
            <c:strRef>
              <c:f>INFRA_TCU!$C$605</c:f>
              <c:strCache>
                <c:ptCount val="1"/>
                <c:pt idx="0">
                  <c:v>Historique</c:v>
                </c:pt>
              </c:strCache>
            </c:strRef>
          </c:tx>
          <c:spPr>
            <a:ln w="28575" cap="rnd">
              <a:solidFill>
                <a:schemeClr val="tx2"/>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INFRA_TCU!$O$605:$AX$605</c:f>
              <c:numCache>
                <c:formatCode>#,##0</c:formatCode>
                <c:ptCount val="36"/>
                <c:pt idx="0">
                  <c:v>0</c:v>
                </c:pt>
                <c:pt idx="1">
                  <c:v>0</c:v>
                </c:pt>
                <c:pt idx="2">
                  <c:v>0</c:v>
                </c:pt>
                <c:pt idx="3">
                  <c:v>0</c:v>
                </c:pt>
                <c:pt idx="4">
                  <c:v>0</c:v>
                </c:pt>
                <c:pt idx="5">
                  <c:v>0</c:v>
                </c:pt>
              </c:numCache>
            </c:numRef>
          </c:val>
          <c:smooth val="0"/>
          <c:extLst>
            <c:ext xmlns:c16="http://schemas.microsoft.com/office/drawing/2014/chart" uri="{C3380CC4-5D6E-409C-BE32-E72D297353CC}">
              <c16:uniqueId val="{00000000-D475-4B5A-BAF6-86EA4E365C23}"/>
            </c:ext>
          </c:extLst>
        </c:ser>
        <c:ser>
          <c:idx val="1"/>
          <c:order val="1"/>
          <c:tx>
            <c:strRef>
              <c:f>INFRA_TCU!$C$606</c:f>
              <c:strCache>
                <c:ptCount val="1"/>
                <c:pt idx="0">
                  <c:v>SNBC</c:v>
                </c:pt>
              </c:strCache>
            </c:strRef>
          </c:tx>
          <c:spPr>
            <a:ln w="28575" cap="rnd">
              <a:solidFill>
                <a:schemeClr val="accent1"/>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INFRA_TCU!$O$606:$AX$606</c:f>
              <c:numCache>
                <c:formatCode>General</c:formatCode>
                <c:ptCount val="36"/>
                <c:pt idx="3" formatCode="#,##0">
                  <c:v>0</c:v>
                </c:pt>
                <c:pt idx="4" formatCode="#,##0">
                  <c:v>0</c:v>
                </c:pt>
                <c:pt idx="5" formatCode="#,##0">
                  <c:v>5.8</c:v>
                </c:pt>
                <c:pt idx="6" formatCode="#,##0">
                  <c:v>5.8</c:v>
                </c:pt>
                <c:pt idx="7" formatCode="#,##0">
                  <c:v>5.8</c:v>
                </c:pt>
                <c:pt idx="8" formatCode="#,##0">
                  <c:v>5.8</c:v>
                </c:pt>
                <c:pt idx="9" formatCode="#,##0">
                  <c:v>84.8</c:v>
                </c:pt>
                <c:pt idx="10" formatCode="#,##0">
                  <c:v>84.8</c:v>
                </c:pt>
                <c:pt idx="11" formatCode="#,##0">
                  <c:v>84.8</c:v>
                </c:pt>
                <c:pt idx="12" formatCode="#,##0">
                  <c:v>116.8</c:v>
                </c:pt>
                <c:pt idx="13" formatCode="#,##0">
                  <c:v>116.8</c:v>
                </c:pt>
                <c:pt idx="14" formatCode="#,##0">
                  <c:v>116.8</c:v>
                </c:pt>
                <c:pt idx="15" formatCode="#,##0">
                  <c:v>165.8</c:v>
                </c:pt>
                <c:pt idx="16" formatCode="#,##0">
                  <c:v>165.8</c:v>
                </c:pt>
                <c:pt idx="17" formatCode="#,##0">
                  <c:v>165.8</c:v>
                </c:pt>
                <c:pt idx="18" formatCode="#,##0">
                  <c:v>165.8</c:v>
                </c:pt>
                <c:pt idx="19" formatCode="#,##0">
                  <c:v>165.8</c:v>
                </c:pt>
                <c:pt idx="20" formatCode="#,##0">
                  <c:v>165.8</c:v>
                </c:pt>
                <c:pt idx="21" formatCode="#,##0">
                  <c:v>165.8</c:v>
                </c:pt>
                <c:pt idx="22" formatCode="#,##0">
                  <c:v>165.8</c:v>
                </c:pt>
                <c:pt idx="23" formatCode="#,##0">
                  <c:v>165.8</c:v>
                </c:pt>
                <c:pt idx="24" formatCode="#,##0">
                  <c:v>165.8</c:v>
                </c:pt>
                <c:pt idx="25" formatCode="#,##0">
                  <c:v>165.8</c:v>
                </c:pt>
                <c:pt idx="26" formatCode="#,##0">
                  <c:v>165.8</c:v>
                </c:pt>
                <c:pt idx="27" formatCode="#,##0">
                  <c:v>165.8</c:v>
                </c:pt>
                <c:pt idx="28" formatCode="#,##0">
                  <c:v>165.8</c:v>
                </c:pt>
                <c:pt idx="29" formatCode="#,##0">
                  <c:v>165.8</c:v>
                </c:pt>
                <c:pt idx="30" formatCode="#,##0">
                  <c:v>165.8</c:v>
                </c:pt>
                <c:pt idx="31" formatCode="#,##0">
                  <c:v>165.8</c:v>
                </c:pt>
                <c:pt idx="32" formatCode="#,##0">
                  <c:v>165.8</c:v>
                </c:pt>
                <c:pt idx="33" formatCode="#,##0">
                  <c:v>165.8</c:v>
                </c:pt>
                <c:pt idx="34" formatCode="#,##0">
                  <c:v>165.8</c:v>
                </c:pt>
                <c:pt idx="35" formatCode="#,##0">
                  <c:v>165.8</c:v>
                </c:pt>
              </c:numCache>
            </c:numRef>
          </c:val>
          <c:smooth val="0"/>
          <c:extLst>
            <c:ext xmlns:c16="http://schemas.microsoft.com/office/drawing/2014/chart" uri="{C3380CC4-5D6E-409C-BE32-E72D297353CC}">
              <c16:uniqueId val="{00000001-D475-4B5A-BAF6-86EA4E365C23}"/>
            </c:ext>
          </c:extLst>
        </c:ser>
        <c:ser>
          <c:idx val="2"/>
          <c:order val="2"/>
          <c:tx>
            <c:strRef>
              <c:f>INFRA_TCU!$C$607</c:f>
              <c:strCache>
                <c:ptCount val="1"/>
                <c:pt idx="0">
                  <c:v>ADEME S0 Tendanciel</c:v>
                </c:pt>
              </c:strCache>
            </c:strRef>
          </c:tx>
          <c:spPr>
            <a:ln w="28575" cap="rnd">
              <a:solidFill>
                <a:schemeClr val="accent5"/>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INFRA_TCU!$O$607:$AX$607</c:f>
              <c:numCache>
                <c:formatCode>General</c:formatCode>
                <c:ptCount val="36"/>
                <c:pt idx="3" formatCode="#,##0">
                  <c:v>0</c:v>
                </c:pt>
                <c:pt idx="4" formatCode="#,##0">
                  <c:v>0</c:v>
                </c:pt>
                <c:pt idx="5" formatCode="#,##0">
                  <c:v>5.8</c:v>
                </c:pt>
                <c:pt idx="6" formatCode="#,##0">
                  <c:v>5.8</c:v>
                </c:pt>
                <c:pt idx="7" formatCode="#,##0">
                  <c:v>5.8</c:v>
                </c:pt>
                <c:pt idx="8" formatCode="#,##0">
                  <c:v>5.8</c:v>
                </c:pt>
                <c:pt idx="9" formatCode="#,##0">
                  <c:v>21.8</c:v>
                </c:pt>
                <c:pt idx="10" formatCode="#,##0">
                  <c:v>54.8</c:v>
                </c:pt>
                <c:pt idx="11" formatCode="#,##0">
                  <c:v>84.8</c:v>
                </c:pt>
                <c:pt idx="12" formatCode="#,##0">
                  <c:v>116.8</c:v>
                </c:pt>
                <c:pt idx="13" formatCode="#,##0">
                  <c:v>116.8</c:v>
                </c:pt>
                <c:pt idx="14" formatCode="#,##0">
                  <c:v>116.8</c:v>
                </c:pt>
                <c:pt idx="15" formatCode="#,##0">
                  <c:v>165.8</c:v>
                </c:pt>
                <c:pt idx="16" formatCode="#,##0">
                  <c:v>165.8</c:v>
                </c:pt>
                <c:pt idx="17" formatCode="#,##0">
                  <c:v>165.8</c:v>
                </c:pt>
                <c:pt idx="18" formatCode="#,##0">
                  <c:v>165.8</c:v>
                </c:pt>
                <c:pt idx="19" formatCode="#,##0">
                  <c:v>165.8</c:v>
                </c:pt>
                <c:pt idx="20" formatCode="#,##0">
                  <c:v>165.8</c:v>
                </c:pt>
                <c:pt idx="21" formatCode="#,##0">
                  <c:v>165.8</c:v>
                </c:pt>
                <c:pt idx="22" formatCode="#,##0">
                  <c:v>165.8</c:v>
                </c:pt>
                <c:pt idx="23" formatCode="#,##0">
                  <c:v>165.8</c:v>
                </c:pt>
                <c:pt idx="24" formatCode="#,##0">
                  <c:v>165.8</c:v>
                </c:pt>
                <c:pt idx="25" formatCode="#,##0">
                  <c:v>165.8</c:v>
                </c:pt>
                <c:pt idx="26" formatCode="#,##0">
                  <c:v>165.8</c:v>
                </c:pt>
                <c:pt idx="27" formatCode="#,##0">
                  <c:v>165.8</c:v>
                </c:pt>
                <c:pt idx="28" formatCode="#,##0">
                  <c:v>165.8</c:v>
                </c:pt>
                <c:pt idx="29" formatCode="#,##0">
                  <c:v>165.8</c:v>
                </c:pt>
                <c:pt idx="30" formatCode="#,##0">
                  <c:v>165.8</c:v>
                </c:pt>
                <c:pt idx="31" formatCode="#,##0">
                  <c:v>165.8</c:v>
                </c:pt>
                <c:pt idx="32" formatCode="#,##0">
                  <c:v>165.8</c:v>
                </c:pt>
                <c:pt idx="33" formatCode="#,##0">
                  <c:v>165.8</c:v>
                </c:pt>
                <c:pt idx="34" formatCode="#,##0">
                  <c:v>165.8</c:v>
                </c:pt>
                <c:pt idx="35" formatCode="#,##0">
                  <c:v>165.8</c:v>
                </c:pt>
              </c:numCache>
            </c:numRef>
          </c:val>
          <c:smooth val="0"/>
          <c:extLst>
            <c:ext xmlns:c16="http://schemas.microsoft.com/office/drawing/2014/chart" uri="{C3380CC4-5D6E-409C-BE32-E72D297353CC}">
              <c16:uniqueId val="{00000002-D475-4B5A-BAF6-86EA4E365C23}"/>
            </c:ext>
          </c:extLst>
        </c:ser>
        <c:ser>
          <c:idx val="3"/>
          <c:order val="3"/>
          <c:tx>
            <c:strRef>
              <c:f>INFRA_TCU!$C$608</c:f>
              <c:strCache>
                <c:ptCount val="1"/>
                <c:pt idx="0">
                  <c:v>ADEME S1 Sobriété</c:v>
                </c:pt>
              </c:strCache>
            </c:strRef>
          </c:tx>
          <c:spPr>
            <a:ln w="28575" cap="rnd">
              <a:solidFill>
                <a:schemeClr val="accent3"/>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INFRA_TCU!$O$608:$AX$608</c:f>
              <c:numCache>
                <c:formatCode>General</c:formatCode>
                <c:ptCount val="36"/>
                <c:pt idx="3" formatCode="#,##0">
                  <c:v>0</c:v>
                </c:pt>
                <c:pt idx="4" formatCode="#,##0">
                  <c:v>0</c:v>
                </c:pt>
                <c:pt idx="5" formatCode="#,##0">
                  <c:v>5.8</c:v>
                </c:pt>
                <c:pt idx="6" formatCode="#,##0">
                  <c:v>5.8</c:v>
                </c:pt>
                <c:pt idx="7" formatCode="#,##0">
                  <c:v>5.8</c:v>
                </c:pt>
                <c:pt idx="8" formatCode="#,##0">
                  <c:v>5.8</c:v>
                </c:pt>
                <c:pt idx="9" formatCode="#,##0">
                  <c:v>21.8</c:v>
                </c:pt>
                <c:pt idx="10" formatCode="#,##0">
                  <c:v>54.8</c:v>
                </c:pt>
                <c:pt idx="11" formatCode="#,##0">
                  <c:v>84.8</c:v>
                </c:pt>
                <c:pt idx="12" formatCode="#,##0">
                  <c:v>104.8</c:v>
                </c:pt>
                <c:pt idx="13" formatCode="#,##0">
                  <c:v>104.8</c:v>
                </c:pt>
                <c:pt idx="14" formatCode="#,##0">
                  <c:v>104.8</c:v>
                </c:pt>
                <c:pt idx="15" formatCode="#,##0">
                  <c:v>133.80000000000001</c:v>
                </c:pt>
                <c:pt idx="16" formatCode="#,##0">
                  <c:v>133.80000000000001</c:v>
                </c:pt>
                <c:pt idx="17" formatCode="#,##0">
                  <c:v>133.80000000000001</c:v>
                </c:pt>
                <c:pt idx="18" formatCode="#,##0">
                  <c:v>133.80000000000001</c:v>
                </c:pt>
                <c:pt idx="19" formatCode="#,##0">
                  <c:v>133.80000000000001</c:v>
                </c:pt>
                <c:pt idx="20" formatCode="#,##0">
                  <c:v>133.80000000000001</c:v>
                </c:pt>
                <c:pt idx="21" formatCode="#,##0">
                  <c:v>133.80000000000001</c:v>
                </c:pt>
                <c:pt idx="22" formatCode="#,##0">
                  <c:v>133.80000000000001</c:v>
                </c:pt>
                <c:pt idx="23" formatCode="#,##0">
                  <c:v>133.80000000000001</c:v>
                </c:pt>
                <c:pt idx="24" formatCode="#,##0">
                  <c:v>133.80000000000001</c:v>
                </c:pt>
                <c:pt idx="25" formatCode="#,##0">
                  <c:v>133.80000000000001</c:v>
                </c:pt>
                <c:pt idx="26" formatCode="#,##0">
                  <c:v>133.80000000000001</c:v>
                </c:pt>
                <c:pt idx="27" formatCode="#,##0">
                  <c:v>133.80000000000001</c:v>
                </c:pt>
                <c:pt idx="28" formatCode="#,##0">
                  <c:v>133.80000000000001</c:v>
                </c:pt>
                <c:pt idx="29" formatCode="#,##0">
                  <c:v>133.80000000000001</c:v>
                </c:pt>
                <c:pt idx="30" formatCode="#,##0">
                  <c:v>133.80000000000001</c:v>
                </c:pt>
                <c:pt idx="31" formatCode="#,##0">
                  <c:v>133.80000000000001</c:v>
                </c:pt>
                <c:pt idx="32" formatCode="#,##0">
                  <c:v>133.80000000000001</c:v>
                </c:pt>
                <c:pt idx="33" formatCode="#,##0">
                  <c:v>133.80000000000001</c:v>
                </c:pt>
                <c:pt idx="34" formatCode="#,##0">
                  <c:v>133.80000000000001</c:v>
                </c:pt>
                <c:pt idx="35" formatCode="#,##0">
                  <c:v>133.80000000000001</c:v>
                </c:pt>
              </c:numCache>
            </c:numRef>
          </c:val>
          <c:smooth val="0"/>
          <c:extLst>
            <c:ext xmlns:c16="http://schemas.microsoft.com/office/drawing/2014/chart" uri="{C3380CC4-5D6E-409C-BE32-E72D297353CC}">
              <c16:uniqueId val="{00000003-D475-4B5A-BAF6-86EA4E365C23}"/>
            </c:ext>
          </c:extLst>
        </c:ser>
        <c:ser>
          <c:idx val="4"/>
          <c:order val="4"/>
          <c:tx>
            <c:strRef>
              <c:f>INFRA_TCU!$C$609</c:f>
              <c:strCache>
                <c:ptCount val="1"/>
                <c:pt idx="0">
                  <c:v>ADEME S2 Soutenabilité</c:v>
                </c:pt>
              </c:strCache>
            </c:strRef>
          </c:tx>
          <c:spPr>
            <a:ln w="28575" cap="rnd">
              <a:solidFill>
                <a:schemeClr val="accent6"/>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INFRA_TCU!$O$609:$AX$609</c:f>
              <c:numCache>
                <c:formatCode>General</c:formatCode>
                <c:ptCount val="36"/>
                <c:pt idx="3" formatCode="#,##0">
                  <c:v>0</c:v>
                </c:pt>
                <c:pt idx="4" formatCode="#,##0">
                  <c:v>0</c:v>
                </c:pt>
                <c:pt idx="5" formatCode="#,##0">
                  <c:v>5.8</c:v>
                </c:pt>
                <c:pt idx="6" formatCode="#,##0">
                  <c:v>5.8</c:v>
                </c:pt>
                <c:pt idx="7" formatCode="#,##0">
                  <c:v>5.8</c:v>
                </c:pt>
                <c:pt idx="8" formatCode="#,##0">
                  <c:v>5.8</c:v>
                </c:pt>
                <c:pt idx="9" formatCode="#,##0">
                  <c:v>21.8</c:v>
                </c:pt>
                <c:pt idx="10" formatCode="#,##0">
                  <c:v>54.8</c:v>
                </c:pt>
                <c:pt idx="11" formatCode="#,##0">
                  <c:v>84.8</c:v>
                </c:pt>
                <c:pt idx="12" formatCode="#,##0">
                  <c:v>116.8</c:v>
                </c:pt>
                <c:pt idx="13" formatCode="#,##0">
                  <c:v>116.8</c:v>
                </c:pt>
                <c:pt idx="14" formatCode="#,##0">
                  <c:v>116.8</c:v>
                </c:pt>
                <c:pt idx="15" formatCode="#,##0">
                  <c:v>165.8</c:v>
                </c:pt>
                <c:pt idx="16" formatCode="#,##0">
                  <c:v>165.8</c:v>
                </c:pt>
                <c:pt idx="17" formatCode="#,##0">
                  <c:v>165.8</c:v>
                </c:pt>
                <c:pt idx="18" formatCode="#,##0">
                  <c:v>165.8</c:v>
                </c:pt>
                <c:pt idx="19" formatCode="#,##0">
                  <c:v>165.8</c:v>
                </c:pt>
                <c:pt idx="20" formatCode="#,##0">
                  <c:v>165.8</c:v>
                </c:pt>
                <c:pt idx="21" formatCode="#,##0">
                  <c:v>165.8</c:v>
                </c:pt>
                <c:pt idx="22" formatCode="#,##0">
                  <c:v>165.8</c:v>
                </c:pt>
                <c:pt idx="23" formatCode="#,##0">
                  <c:v>165.8</c:v>
                </c:pt>
                <c:pt idx="24" formatCode="#,##0">
                  <c:v>165.8</c:v>
                </c:pt>
                <c:pt idx="25" formatCode="#,##0">
                  <c:v>201.8</c:v>
                </c:pt>
                <c:pt idx="26" formatCode="#,##0">
                  <c:v>201.8</c:v>
                </c:pt>
                <c:pt idx="27" formatCode="#,##0">
                  <c:v>201.8</c:v>
                </c:pt>
                <c:pt idx="28" formatCode="#,##0">
                  <c:v>201.8</c:v>
                </c:pt>
                <c:pt idx="29" formatCode="#,##0">
                  <c:v>201.8</c:v>
                </c:pt>
                <c:pt idx="30" formatCode="#,##0">
                  <c:v>201.8</c:v>
                </c:pt>
                <c:pt idx="31" formatCode="#,##0">
                  <c:v>201.8</c:v>
                </c:pt>
                <c:pt idx="32" formatCode="#,##0">
                  <c:v>201.8</c:v>
                </c:pt>
                <c:pt idx="33" formatCode="#,##0">
                  <c:v>201.8</c:v>
                </c:pt>
                <c:pt idx="34" formatCode="#,##0">
                  <c:v>201.8</c:v>
                </c:pt>
                <c:pt idx="35" formatCode="#,##0">
                  <c:v>201.8</c:v>
                </c:pt>
              </c:numCache>
            </c:numRef>
          </c:val>
          <c:smooth val="0"/>
          <c:extLst>
            <c:ext xmlns:c16="http://schemas.microsoft.com/office/drawing/2014/chart" uri="{C3380CC4-5D6E-409C-BE32-E72D297353CC}">
              <c16:uniqueId val="{00000004-D475-4B5A-BAF6-86EA4E365C23}"/>
            </c:ext>
          </c:extLst>
        </c:ser>
        <c:ser>
          <c:idx val="5"/>
          <c:order val="5"/>
          <c:tx>
            <c:strRef>
              <c:f>INFRA_TCU!$C$610</c:f>
              <c:strCache>
                <c:ptCount val="1"/>
                <c:pt idx="0">
                  <c:v>ADEME S3 Techno. vertes</c:v>
                </c:pt>
              </c:strCache>
            </c:strRef>
          </c:tx>
          <c:spPr>
            <a:ln w="28575" cap="rnd">
              <a:solidFill>
                <a:schemeClr val="accent2"/>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INFRA_TCU!$O$610:$AX$610</c:f>
              <c:numCache>
                <c:formatCode>General</c:formatCode>
                <c:ptCount val="36"/>
                <c:pt idx="3" formatCode="#,##0">
                  <c:v>0</c:v>
                </c:pt>
                <c:pt idx="4" formatCode="#,##0">
                  <c:v>0</c:v>
                </c:pt>
                <c:pt idx="5" formatCode="#,##0">
                  <c:v>5.8</c:v>
                </c:pt>
                <c:pt idx="6" formatCode="#,##0">
                  <c:v>5.8</c:v>
                </c:pt>
                <c:pt idx="7" formatCode="#,##0">
                  <c:v>5.8</c:v>
                </c:pt>
                <c:pt idx="8" formatCode="#,##0">
                  <c:v>5.8</c:v>
                </c:pt>
                <c:pt idx="9" formatCode="#,##0">
                  <c:v>21.8</c:v>
                </c:pt>
                <c:pt idx="10" formatCode="#,##0">
                  <c:v>54.8</c:v>
                </c:pt>
                <c:pt idx="11" formatCode="#,##0">
                  <c:v>84.8</c:v>
                </c:pt>
                <c:pt idx="12" formatCode="#,##0">
                  <c:v>116.8</c:v>
                </c:pt>
                <c:pt idx="13" formatCode="#,##0">
                  <c:v>116.8</c:v>
                </c:pt>
                <c:pt idx="14" formatCode="#,##0">
                  <c:v>116.8</c:v>
                </c:pt>
                <c:pt idx="15" formatCode="#,##0">
                  <c:v>165.8</c:v>
                </c:pt>
                <c:pt idx="16" formatCode="#,##0">
                  <c:v>165.8</c:v>
                </c:pt>
                <c:pt idx="17" formatCode="#,##0">
                  <c:v>165.8</c:v>
                </c:pt>
                <c:pt idx="18" formatCode="#,##0">
                  <c:v>165.8</c:v>
                </c:pt>
                <c:pt idx="19" formatCode="#,##0">
                  <c:v>165.8</c:v>
                </c:pt>
                <c:pt idx="20" formatCode="#,##0">
                  <c:v>201.8</c:v>
                </c:pt>
                <c:pt idx="21" formatCode="#,##0">
                  <c:v>201.8</c:v>
                </c:pt>
                <c:pt idx="22" formatCode="#,##0">
                  <c:v>201.8</c:v>
                </c:pt>
                <c:pt idx="23" formatCode="#,##0">
                  <c:v>201.8</c:v>
                </c:pt>
                <c:pt idx="24" formatCode="#,##0">
                  <c:v>201.8</c:v>
                </c:pt>
                <c:pt idx="25" formatCode="#,##0">
                  <c:v>201.8</c:v>
                </c:pt>
                <c:pt idx="26" formatCode="#,##0">
                  <c:v>201.8</c:v>
                </c:pt>
                <c:pt idx="27" formatCode="#,##0">
                  <c:v>201.8</c:v>
                </c:pt>
                <c:pt idx="28" formatCode="#,##0">
                  <c:v>201.8</c:v>
                </c:pt>
                <c:pt idx="29" formatCode="#,##0">
                  <c:v>201.8</c:v>
                </c:pt>
                <c:pt idx="30" formatCode="#,##0">
                  <c:v>201.8</c:v>
                </c:pt>
                <c:pt idx="31" formatCode="#,##0">
                  <c:v>201.8</c:v>
                </c:pt>
                <c:pt idx="32" formatCode="#,##0">
                  <c:v>201.8</c:v>
                </c:pt>
                <c:pt idx="33" formatCode="#,##0">
                  <c:v>201.8</c:v>
                </c:pt>
                <c:pt idx="34" formatCode="#,##0">
                  <c:v>201.8</c:v>
                </c:pt>
                <c:pt idx="35" formatCode="#,##0">
                  <c:v>201.8</c:v>
                </c:pt>
              </c:numCache>
            </c:numRef>
          </c:val>
          <c:smooth val="0"/>
          <c:extLst>
            <c:ext xmlns:c16="http://schemas.microsoft.com/office/drawing/2014/chart" uri="{C3380CC4-5D6E-409C-BE32-E72D297353CC}">
              <c16:uniqueId val="{00000005-D475-4B5A-BAF6-86EA4E365C23}"/>
            </c:ext>
          </c:extLst>
        </c:ser>
        <c:ser>
          <c:idx val="6"/>
          <c:order val="6"/>
          <c:tx>
            <c:strRef>
              <c:f>INFRA_TCU!$C$611</c:f>
              <c:strCache>
                <c:ptCount val="1"/>
                <c:pt idx="0">
                  <c:v>ADEME S4 Pari répar.</c:v>
                </c:pt>
              </c:strCache>
            </c:strRef>
          </c:tx>
          <c:spPr>
            <a:ln w="28575" cap="rnd">
              <a:solidFill>
                <a:schemeClr val="accent4"/>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INFRA_TCU!$O$611:$AX$611</c:f>
              <c:numCache>
                <c:formatCode>General</c:formatCode>
                <c:ptCount val="36"/>
                <c:pt idx="3" formatCode="#,##0">
                  <c:v>0</c:v>
                </c:pt>
                <c:pt idx="4" formatCode="#,##0">
                  <c:v>0</c:v>
                </c:pt>
                <c:pt idx="5" formatCode="#,##0">
                  <c:v>5.8</c:v>
                </c:pt>
                <c:pt idx="6" formatCode="#,##0">
                  <c:v>5.8</c:v>
                </c:pt>
                <c:pt idx="7" formatCode="#,##0">
                  <c:v>5.8</c:v>
                </c:pt>
                <c:pt idx="8" formatCode="#,##0">
                  <c:v>5.8</c:v>
                </c:pt>
                <c:pt idx="9" formatCode="#,##0">
                  <c:v>21.8</c:v>
                </c:pt>
                <c:pt idx="10" formatCode="#,##0">
                  <c:v>54.8</c:v>
                </c:pt>
                <c:pt idx="11" formatCode="#,##0">
                  <c:v>84.8</c:v>
                </c:pt>
                <c:pt idx="12" formatCode="#,##0">
                  <c:v>116.8</c:v>
                </c:pt>
                <c:pt idx="13" formatCode="#,##0">
                  <c:v>116.8</c:v>
                </c:pt>
                <c:pt idx="14" formatCode="#,##0">
                  <c:v>116.8</c:v>
                </c:pt>
                <c:pt idx="15" formatCode="#,##0">
                  <c:v>165.8</c:v>
                </c:pt>
                <c:pt idx="16" formatCode="#,##0">
                  <c:v>165.8</c:v>
                </c:pt>
                <c:pt idx="17" formatCode="#,##0">
                  <c:v>165.8</c:v>
                </c:pt>
                <c:pt idx="18" formatCode="#,##0">
                  <c:v>165.8</c:v>
                </c:pt>
                <c:pt idx="19" formatCode="#,##0">
                  <c:v>165.8</c:v>
                </c:pt>
                <c:pt idx="20" formatCode="#,##0">
                  <c:v>165.8</c:v>
                </c:pt>
                <c:pt idx="21" formatCode="#,##0">
                  <c:v>165.8</c:v>
                </c:pt>
                <c:pt idx="22" formatCode="#,##0">
                  <c:v>165.8</c:v>
                </c:pt>
                <c:pt idx="23" formatCode="#,##0">
                  <c:v>165.8</c:v>
                </c:pt>
                <c:pt idx="24" formatCode="#,##0">
                  <c:v>165.8</c:v>
                </c:pt>
                <c:pt idx="25" formatCode="#,##0">
                  <c:v>165.8</c:v>
                </c:pt>
                <c:pt idx="26" formatCode="#,##0">
                  <c:v>165.8</c:v>
                </c:pt>
                <c:pt idx="27" formatCode="#,##0">
                  <c:v>165.8</c:v>
                </c:pt>
                <c:pt idx="28" formatCode="#,##0">
                  <c:v>165.8</c:v>
                </c:pt>
                <c:pt idx="29" formatCode="#,##0">
                  <c:v>165.8</c:v>
                </c:pt>
                <c:pt idx="30" formatCode="#,##0">
                  <c:v>165.8</c:v>
                </c:pt>
                <c:pt idx="31" formatCode="#,##0">
                  <c:v>165.8</c:v>
                </c:pt>
                <c:pt idx="32" formatCode="#,##0">
                  <c:v>165.8</c:v>
                </c:pt>
                <c:pt idx="33" formatCode="#,##0">
                  <c:v>165.8</c:v>
                </c:pt>
                <c:pt idx="34" formatCode="#,##0">
                  <c:v>165.8</c:v>
                </c:pt>
                <c:pt idx="35" formatCode="#,##0">
                  <c:v>165.8</c:v>
                </c:pt>
              </c:numCache>
            </c:numRef>
          </c:val>
          <c:smooth val="0"/>
          <c:extLst>
            <c:ext xmlns:c16="http://schemas.microsoft.com/office/drawing/2014/chart" uri="{C3380CC4-5D6E-409C-BE32-E72D297353CC}">
              <c16:uniqueId val="{00000006-D475-4B5A-BAF6-86EA4E365C23}"/>
            </c:ext>
          </c:extLst>
        </c:ser>
        <c:dLbls>
          <c:showLegendKey val="0"/>
          <c:showVal val="0"/>
          <c:showCatName val="0"/>
          <c:showSerName val="0"/>
          <c:showPercent val="0"/>
          <c:showBubbleSize val="0"/>
        </c:dLbls>
        <c:smooth val="0"/>
        <c:axId val="714254264"/>
        <c:axId val="714254592"/>
      </c:lineChart>
      <c:catAx>
        <c:axId val="714254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592"/>
        <c:crosses val="autoZero"/>
        <c:auto val="1"/>
        <c:lblAlgn val="ctr"/>
        <c:lblOffset val="100"/>
        <c:tickLblSkip val="5"/>
        <c:noMultiLvlLbl val="0"/>
      </c:catAx>
      <c:valAx>
        <c:axId val="714254592"/>
        <c:scaling>
          <c:orientation val="minMax"/>
        </c:scaling>
        <c:delete val="0"/>
        <c:axPos val="l"/>
        <c:majorGridlines>
          <c:spPr>
            <a:ln w="9525" cap="flat" cmpd="sng" algn="ctr">
              <a:solidFill>
                <a:schemeClr val="tx1">
                  <a:lumMod val="15000"/>
                  <a:lumOff val="85000"/>
                </a:schemeClr>
              </a:solidFill>
              <a:round/>
            </a:ln>
            <a:effectLst/>
          </c:spPr>
        </c:majorGridlines>
        <c:title>
          <c:tx>
            <c:strRef>
              <c:f>INFRA_TCU!$E$605</c:f>
              <c:strCache>
                <c:ptCount val="1"/>
                <c:pt idx="0">
                  <c:v>(km de lignes)</c:v>
                </c:pt>
              </c:strCache>
            </c:strRef>
          </c:tx>
          <c:overlay val="0"/>
          <c:txPr>
            <a:bodyPr/>
            <a:lstStyle/>
            <a:p>
              <a:pPr>
                <a:defRPr/>
              </a:pPr>
              <a:endParaRPr lang="fr-F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264"/>
        <c:crosses val="autoZero"/>
        <c:crossBetween val="between"/>
      </c:valAx>
    </c:plotArea>
    <c:plotVisOnly val="0"/>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INFRA_TCU!$C$1316</c:f>
          <c:strCache>
            <c:ptCount val="1"/>
            <c:pt idx="0">
              <c:v>Investissements dans les infrastructures des transports en commun</c:v>
            </c:pt>
          </c:strCache>
        </c:strRef>
      </c:tx>
      <c:overlay val="0"/>
      <c:spPr>
        <a:noFill/>
        <a:ln>
          <a:noFill/>
        </a:ln>
        <a:effectLst/>
      </c:spPr>
      <c:txPr>
        <a:bodyPr rot="0" spcFirstLastPara="1" vertOverflow="ellipsis" vert="horz" wrap="square" anchor="ctr" anchorCtr="1"/>
        <a:lstStyle/>
        <a:p>
          <a:pPr>
            <a:defRPr sz="1100" b="0" i="0" u="none" strike="noStrike" kern="1200" cap="all" spc="0" baseline="0">
              <a:solidFill>
                <a:schemeClr val="tx2"/>
              </a:solidFill>
              <a:latin typeface="+mn-lt"/>
              <a:ea typeface="+mn-ea"/>
              <a:cs typeface="+mn-cs"/>
            </a:defRPr>
          </a:pPr>
          <a:endParaRPr lang="fr-FR"/>
        </a:p>
      </c:txPr>
    </c:title>
    <c:autoTitleDeleted val="0"/>
    <c:plotArea>
      <c:layout/>
      <c:lineChart>
        <c:grouping val="standard"/>
        <c:varyColors val="0"/>
        <c:ser>
          <c:idx val="0"/>
          <c:order val="0"/>
          <c:tx>
            <c:strRef>
              <c:f>INFRA_TCU!$C$1318</c:f>
              <c:strCache>
                <c:ptCount val="1"/>
                <c:pt idx="0">
                  <c:v>Historique</c:v>
                </c:pt>
              </c:strCache>
            </c:strRef>
          </c:tx>
          <c:spPr>
            <a:ln w="28575" cap="rnd">
              <a:solidFill>
                <a:schemeClr val="tx2"/>
              </a:solidFill>
              <a:round/>
            </a:ln>
            <a:effectLst/>
          </c:spPr>
          <c:marker>
            <c:symbol val="none"/>
          </c:marker>
          <c:cat>
            <c:numRef>
              <c:f>INFRA_TCU!$O$1317:$AX$1317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INFRA_TCU!$O$1318:$AX$1318</c:f>
              <c:numCache>
                <c:formatCode>#,##0</c:formatCode>
                <c:ptCount val="36"/>
                <c:pt idx="0">
                  <c:v>2146.194</c:v>
                </c:pt>
                <c:pt idx="1">
                  <c:v>2956.9769999999999</c:v>
                </c:pt>
                <c:pt idx="2">
                  <c:v>3946.6109999999999</c:v>
                </c:pt>
                <c:pt idx="3">
                  <c:v>4717.1289999999999</c:v>
                </c:pt>
                <c:pt idx="4">
                  <c:v>5455.2421001354287</c:v>
                </c:pt>
              </c:numCache>
            </c:numRef>
          </c:val>
          <c:smooth val="0"/>
          <c:extLst>
            <c:ext xmlns:c16="http://schemas.microsoft.com/office/drawing/2014/chart" uri="{C3380CC4-5D6E-409C-BE32-E72D297353CC}">
              <c16:uniqueId val="{00000000-FE62-451C-9840-70D1BE3BDC25}"/>
            </c:ext>
          </c:extLst>
        </c:ser>
        <c:ser>
          <c:idx val="1"/>
          <c:order val="1"/>
          <c:tx>
            <c:strRef>
              <c:f>INFRA_TCU!$C$1319</c:f>
              <c:strCache>
                <c:ptCount val="1"/>
                <c:pt idx="0">
                  <c:v>SNBC</c:v>
                </c:pt>
              </c:strCache>
            </c:strRef>
          </c:tx>
          <c:spPr>
            <a:ln w="28575" cap="rnd">
              <a:solidFill>
                <a:schemeClr val="accent1"/>
              </a:solidFill>
              <a:round/>
            </a:ln>
            <a:effectLst/>
          </c:spPr>
          <c:marker>
            <c:symbol val="none"/>
          </c:marker>
          <c:cat>
            <c:numRef>
              <c:f>INFRA_TCU!$O$1317:$AX$1317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INFRA_TCU!$O$1319:$AX$1319</c:f>
              <c:numCache>
                <c:formatCode>General</c:formatCode>
                <c:ptCount val="36"/>
                <c:pt idx="5" formatCode="#,##0">
                  <c:v>4886.3112546033817</c:v>
                </c:pt>
                <c:pt idx="6" formatCode="#,##0">
                  <c:v>5112.7445879367151</c:v>
                </c:pt>
                <c:pt idx="7" formatCode="#,##0">
                  <c:v>4995.9633581632515</c:v>
                </c:pt>
                <c:pt idx="8" formatCode="#,##0">
                  <c:v>5024.3147685200647</c:v>
                </c:pt>
                <c:pt idx="9" formatCode="#,##0">
                  <c:v>4962.793268520064</c:v>
                </c:pt>
                <c:pt idx="10" formatCode="#,##0">
                  <c:v>3095.1752289655337</c:v>
                </c:pt>
                <c:pt idx="11" formatCode="#,##0">
                  <c:v>3068.2972289655331</c:v>
                </c:pt>
                <c:pt idx="12" formatCode="#,##0">
                  <c:v>2995.7972289655336</c:v>
                </c:pt>
                <c:pt idx="13" formatCode="#,##0">
                  <c:v>2441.8358070359304</c:v>
                </c:pt>
                <c:pt idx="14" formatCode="#,##0">
                  <c:v>2359.3358070359309</c:v>
                </c:pt>
                <c:pt idx="15" formatCode="#,##0">
                  <c:v>2339.331761728487</c:v>
                </c:pt>
                <c:pt idx="16" formatCode="#,##0">
                  <c:v>1530.5493527508095</c:v>
                </c:pt>
                <c:pt idx="17" formatCode="#,##0">
                  <c:v>1530.5493527508088</c:v>
                </c:pt>
                <c:pt idx="18" formatCode="#,##0">
                  <c:v>1530.5493527508095</c:v>
                </c:pt>
                <c:pt idx="19" formatCode="#,##0">
                  <c:v>1530.5493527508088</c:v>
                </c:pt>
                <c:pt idx="20" formatCode="#,##0">
                  <c:v>1530.5493527508095</c:v>
                </c:pt>
                <c:pt idx="21" formatCode="#,##0">
                  <c:v>1530.5493527508095</c:v>
                </c:pt>
                <c:pt idx="22" formatCode="#,##0">
                  <c:v>1530.5493527508088</c:v>
                </c:pt>
                <c:pt idx="23" formatCode="#,##0">
                  <c:v>1530.5493527508095</c:v>
                </c:pt>
                <c:pt idx="24" formatCode="#,##0">
                  <c:v>1530.5493527508088</c:v>
                </c:pt>
                <c:pt idx="25" formatCode="#,##0">
                  <c:v>1569.8292880258903</c:v>
                </c:pt>
                <c:pt idx="26" formatCode="#,##0">
                  <c:v>1319.8292880258903</c:v>
                </c:pt>
                <c:pt idx="27" formatCode="#,##0">
                  <c:v>1319.8292880258896</c:v>
                </c:pt>
                <c:pt idx="28" formatCode="#,##0">
                  <c:v>1319.8292880258903</c:v>
                </c:pt>
                <c:pt idx="29" formatCode="#,##0">
                  <c:v>1319.8292880258896</c:v>
                </c:pt>
                <c:pt idx="30" formatCode="#,##0">
                  <c:v>1319.8292880258903</c:v>
                </c:pt>
                <c:pt idx="31" formatCode="#,##0">
                  <c:v>1319.8292880258903</c:v>
                </c:pt>
                <c:pt idx="32" formatCode="#,##0">
                  <c:v>1319.8292880258896</c:v>
                </c:pt>
                <c:pt idx="33" formatCode="#,##0">
                  <c:v>1319.8292880258903</c:v>
                </c:pt>
                <c:pt idx="34" formatCode="#,##0">
                  <c:v>1319.8292880258896</c:v>
                </c:pt>
                <c:pt idx="35" formatCode="#,##0">
                  <c:v>1319.8292880258903</c:v>
                </c:pt>
              </c:numCache>
            </c:numRef>
          </c:val>
          <c:smooth val="0"/>
          <c:extLst>
            <c:ext xmlns:c16="http://schemas.microsoft.com/office/drawing/2014/chart" uri="{C3380CC4-5D6E-409C-BE32-E72D297353CC}">
              <c16:uniqueId val="{00000001-FE62-451C-9840-70D1BE3BDC25}"/>
            </c:ext>
          </c:extLst>
        </c:ser>
        <c:ser>
          <c:idx val="2"/>
          <c:order val="2"/>
          <c:tx>
            <c:strRef>
              <c:f>INFRA_TCU!$C$1320</c:f>
              <c:strCache>
                <c:ptCount val="1"/>
                <c:pt idx="0">
                  <c:v>ADEME S0 Tendanciel</c:v>
                </c:pt>
              </c:strCache>
            </c:strRef>
          </c:tx>
          <c:spPr>
            <a:ln w="28575" cap="rnd">
              <a:solidFill>
                <a:schemeClr val="accent5"/>
              </a:solidFill>
              <a:round/>
            </a:ln>
            <a:effectLst/>
          </c:spPr>
          <c:marker>
            <c:symbol val="none"/>
          </c:marker>
          <c:cat>
            <c:numRef>
              <c:f>INFRA_TCU!$O$1317:$AX$1317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INFRA_TCU!$O$1320:$AX$1320</c:f>
              <c:numCache>
                <c:formatCode>General</c:formatCode>
                <c:ptCount val="36"/>
                <c:pt idx="5" formatCode="#,##0">
                  <c:v>4606.2652508591418</c:v>
                </c:pt>
                <c:pt idx="6" formatCode="#,##0">
                  <c:v>4924.3652508591422</c:v>
                </c:pt>
                <c:pt idx="7" formatCode="#,##0">
                  <c:v>4807.5840210856786</c:v>
                </c:pt>
                <c:pt idx="8" formatCode="#,##0">
                  <c:v>4835.9354314424918</c:v>
                </c:pt>
                <c:pt idx="9" formatCode="#,##0">
                  <c:v>4774.413931442491</c:v>
                </c:pt>
                <c:pt idx="10" formatCode="#,##0">
                  <c:v>4687.7973895838122</c:v>
                </c:pt>
                <c:pt idx="11" formatCode="#,##0">
                  <c:v>3619.3304278902642</c:v>
                </c:pt>
                <c:pt idx="12" formatCode="#,##0">
                  <c:v>3087.4638956322001</c:v>
                </c:pt>
                <c:pt idx="13" formatCode="#,##0">
                  <c:v>2533.5024737025974</c:v>
                </c:pt>
                <c:pt idx="14" formatCode="#,##0">
                  <c:v>2451.0024737025974</c:v>
                </c:pt>
                <c:pt idx="15" formatCode="#,##0">
                  <c:v>2430.998428395154</c:v>
                </c:pt>
                <c:pt idx="16" formatCode="#,##0">
                  <c:v>1128.2993527508092</c:v>
                </c:pt>
                <c:pt idx="17" formatCode="#,##0">
                  <c:v>1128.2993527508092</c:v>
                </c:pt>
                <c:pt idx="18" formatCode="#,##0">
                  <c:v>1128.2993527508092</c:v>
                </c:pt>
                <c:pt idx="19" formatCode="#,##0">
                  <c:v>1128.2993527508092</c:v>
                </c:pt>
                <c:pt idx="20" formatCode="#,##0">
                  <c:v>1128.2993527508092</c:v>
                </c:pt>
                <c:pt idx="21" formatCode="#,##0">
                  <c:v>1128.2993527508092</c:v>
                </c:pt>
                <c:pt idx="22" formatCode="#,##0">
                  <c:v>1128.2993527508092</c:v>
                </c:pt>
                <c:pt idx="23" formatCode="#,##0">
                  <c:v>1128.2993527508092</c:v>
                </c:pt>
                <c:pt idx="24" formatCode="#,##0">
                  <c:v>1128.2993527508092</c:v>
                </c:pt>
                <c:pt idx="25" formatCode="#,##0">
                  <c:v>1167.57928802589</c:v>
                </c:pt>
                <c:pt idx="26" formatCode="#,##0">
                  <c:v>917.57928802589004</c:v>
                </c:pt>
                <c:pt idx="27" formatCode="#,##0">
                  <c:v>917.57928802589004</c:v>
                </c:pt>
                <c:pt idx="28" formatCode="#,##0">
                  <c:v>917.57928802589004</c:v>
                </c:pt>
                <c:pt idx="29" formatCode="#,##0">
                  <c:v>917.57928802589004</c:v>
                </c:pt>
                <c:pt idx="30" formatCode="#,##0">
                  <c:v>917.57928802589004</c:v>
                </c:pt>
                <c:pt idx="31" formatCode="#,##0">
                  <c:v>917.57928802589004</c:v>
                </c:pt>
                <c:pt idx="32" formatCode="#,##0">
                  <c:v>917.57928802589004</c:v>
                </c:pt>
                <c:pt idx="33" formatCode="#,##0">
                  <c:v>917.57928802589004</c:v>
                </c:pt>
                <c:pt idx="34" formatCode="#,##0">
                  <c:v>917.57928802589004</c:v>
                </c:pt>
                <c:pt idx="35" formatCode="#,##0">
                  <c:v>917.57928802589004</c:v>
                </c:pt>
              </c:numCache>
            </c:numRef>
          </c:val>
          <c:smooth val="0"/>
          <c:extLst>
            <c:ext xmlns:c16="http://schemas.microsoft.com/office/drawing/2014/chart" uri="{C3380CC4-5D6E-409C-BE32-E72D297353CC}">
              <c16:uniqueId val="{00000002-FE62-451C-9840-70D1BE3BDC25}"/>
            </c:ext>
          </c:extLst>
        </c:ser>
        <c:ser>
          <c:idx val="3"/>
          <c:order val="3"/>
          <c:tx>
            <c:strRef>
              <c:f>INFRA_TCU!$C$1321</c:f>
              <c:strCache>
                <c:ptCount val="1"/>
                <c:pt idx="0">
                  <c:v>ADEME S1 Sobriété</c:v>
                </c:pt>
              </c:strCache>
            </c:strRef>
          </c:tx>
          <c:spPr>
            <a:ln w="28575" cap="rnd">
              <a:solidFill>
                <a:schemeClr val="accent3"/>
              </a:solidFill>
              <a:round/>
            </a:ln>
            <a:effectLst/>
          </c:spPr>
          <c:marker>
            <c:symbol val="none"/>
          </c:marker>
          <c:cat>
            <c:numRef>
              <c:f>INFRA_TCU!$O$1317:$AX$1317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INFRA_TCU!$O$1321:$AX$1321</c:f>
              <c:numCache>
                <c:formatCode>General</c:formatCode>
                <c:ptCount val="36"/>
                <c:pt idx="5" formatCode="#,##0">
                  <c:v>3867.1771981553075</c:v>
                </c:pt>
                <c:pt idx="6" formatCode="#,##0">
                  <c:v>4835.2771981553069</c:v>
                </c:pt>
                <c:pt idx="7" formatCode="#,##0">
                  <c:v>4718.4959683818452</c:v>
                </c:pt>
                <c:pt idx="8" formatCode="#,##0">
                  <c:v>4746.8473787386574</c:v>
                </c:pt>
                <c:pt idx="9" formatCode="#,##0">
                  <c:v>4685.3258787386585</c:v>
                </c:pt>
                <c:pt idx="10" formatCode="#,##0">
                  <c:v>4307.0426702133118</c:v>
                </c:pt>
                <c:pt idx="11" formatCode="#,##0">
                  <c:v>3238.5757085197638</c:v>
                </c:pt>
                <c:pt idx="12" formatCode="#,##0">
                  <c:v>2706.7091762616988</c:v>
                </c:pt>
                <c:pt idx="13" formatCode="#,##0">
                  <c:v>2351.3519867679297</c:v>
                </c:pt>
                <c:pt idx="14" formatCode="#,##0">
                  <c:v>2268.8519867679297</c:v>
                </c:pt>
                <c:pt idx="15" formatCode="#,##0">
                  <c:v>2221.3519867679297</c:v>
                </c:pt>
                <c:pt idx="16" formatCode="#,##0">
                  <c:v>1168.8033980582527</c:v>
                </c:pt>
                <c:pt idx="17" formatCode="#,##0">
                  <c:v>1168.8033980582527</c:v>
                </c:pt>
                <c:pt idx="18" formatCode="#,##0">
                  <c:v>1168.803398058252</c:v>
                </c:pt>
                <c:pt idx="19" formatCode="#,##0">
                  <c:v>1168.8033980582532</c:v>
                </c:pt>
                <c:pt idx="20" formatCode="#,##0">
                  <c:v>1168.803398058252</c:v>
                </c:pt>
                <c:pt idx="21" formatCode="#,##0">
                  <c:v>1168.803398058252</c:v>
                </c:pt>
                <c:pt idx="22" formatCode="#,##0">
                  <c:v>1168.8033980582532</c:v>
                </c:pt>
                <c:pt idx="23" formatCode="#,##0">
                  <c:v>1168.803398058252</c:v>
                </c:pt>
                <c:pt idx="24" formatCode="#,##0">
                  <c:v>1168.8033980582532</c:v>
                </c:pt>
                <c:pt idx="25" formatCode="#,##0">
                  <c:v>1168.803398058252</c:v>
                </c:pt>
                <c:pt idx="26" formatCode="#,##0">
                  <c:v>1168.803398058252</c:v>
                </c:pt>
                <c:pt idx="27" formatCode="#,##0">
                  <c:v>1168.8033980582532</c:v>
                </c:pt>
                <c:pt idx="28" formatCode="#,##0">
                  <c:v>1168.803398058252</c:v>
                </c:pt>
                <c:pt idx="29" formatCode="#,##0">
                  <c:v>1168.8033980582532</c:v>
                </c:pt>
                <c:pt idx="30" formatCode="#,##0">
                  <c:v>1168.803398058252</c:v>
                </c:pt>
                <c:pt idx="31" formatCode="#,##0">
                  <c:v>1168.803398058252</c:v>
                </c:pt>
                <c:pt idx="32" formatCode="#,##0">
                  <c:v>1168.8033980582532</c:v>
                </c:pt>
                <c:pt idx="33" formatCode="#,##0">
                  <c:v>1168.803398058252</c:v>
                </c:pt>
                <c:pt idx="34" formatCode="#,##0">
                  <c:v>1168.8033980582532</c:v>
                </c:pt>
                <c:pt idx="35" formatCode="#,##0">
                  <c:v>1168.803398058252</c:v>
                </c:pt>
              </c:numCache>
            </c:numRef>
          </c:val>
          <c:smooth val="0"/>
          <c:extLst>
            <c:ext xmlns:c16="http://schemas.microsoft.com/office/drawing/2014/chart" uri="{C3380CC4-5D6E-409C-BE32-E72D297353CC}">
              <c16:uniqueId val="{00000003-FE62-451C-9840-70D1BE3BDC25}"/>
            </c:ext>
          </c:extLst>
        </c:ser>
        <c:ser>
          <c:idx val="4"/>
          <c:order val="4"/>
          <c:tx>
            <c:strRef>
              <c:f>INFRA_TCU!$C$1322</c:f>
              <c:strCache>
                <c:ptCount val="1"/>
                <c:pt idx="0">
                  <c:v>ADEME S2 Soutenabilité</c:v>
                </c:pt>
              </c:strCache>
            </c:strRef>
          </c:tx>
          <c:spPr>
            <a:ln w="28575" cap="rnd">
              <a:solidFill>
                <a:schemeClr val="accent6"/>
              </a:solidFill>
              <a:round/>
            </a:ln>
            <a:effectLst/>
          </c:spPr>
          <c:marker>
            <c:symbol val="none"/>
          </c:marker>
          <c:cat>
            <c:numRef>
              <c:f>INFRA_TCU!$O$1317:$AX$1317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INFRA_TCU!$O$1322:$AX$1322</c:f>
              <c:numCache>
                <c:formatCode>General</c:formatCode>
                <c:ptCount val="36"/>
                <c:pt idx="5" formatCode="#,##0">
                  <c:v>4606.2652508591418</c:v>
                </c:pt>
                <c:pt idx="6" formatCode="#,##0">
                  <c:v>6199.3652508591422</c:v>
                </c:pt>
                <c:pt idx="7" formatCode="#,##0">
                  <c:v>6082.5840210856786</c:v>
                </c:pt>
                <c:pt idx="8" formatCode="#,##0">
                  <c:v>6110.9354314424918</c:v>
                </c:pt>
                <c:pt idx="9" formatCode="#,##0">
                  <c:v>6049.413931442491</c:v>
                </c:pt>
                <c:pt idx="10" formatCode="#,##0">
                  <c:v>5962.7973895838122</c:v>
                </c:pt>
                <c:pt idx="11" formatCode="#,##0">
                  <c:v>4894.3304278902642</c:v>
                </c:pt>
                <c:pt idx="12" formatCode="#,##0">
                  <c:v>4362.4638956321996</c:v>
                </c:pt>
                <c:pt idx="13" formatCode="#,##0">
                  <c:v>3808.5024737025974</c:v>
                </c:pt>
                <c:pt idx="14" formatCode="#,##0">
                  <c:v>3726.0024737025974</c:v>
                </c:pt>
                <c:pt idx="15" formatCode="#,##0">
                  <c:v>3705.998428395154</c:v>
                </c:pt>
                <c:pt idx="16" formatCode="#,##0">
                  <c:v>2715.5493527508097</c:v>
                </c:pt>
                <c:pt idx="17" formatCode="#,##0">
                  <c:v>2715.5493527508088</c:v>
                </c:pt>
                <c:pt idx="18" formatCode="#,##0">
                  <c:v>2715.5493527508097</c:v>
                </c:pt>
                <c:pt idx="19" formatCode="#,##0">
                  <c:v>2715.5493527508088</c:v>
                </c:pt>
                <c:pt idx="20" formatCode="#,##0">
                  <c:v>2715.5493527508097</c:v>
                </c:pt>
                <c:pt idx="21" formatCode="#,##0">
                  <c:v>2715.5493527508097</c:v>
                </c:pt>
                <c:pt idx="22" formatCode="#,##0">
                  <c:v>2715.5493527508097</c:v>
                </c:pt>
                <c:pt idx="23" formatCode="#,##0">
                  <c:v>2715.5493527508083</c:v>
                </c:pt>
                <c:pt idx="24" formatCode="#,##0">
                  <c:v>2715.5493527508097</c:v>
                </c:pt>
                <c:pt idx="25" formatCode="#,##0">
                  <c:v>2754.8292880258905</c:v>
                </c:pt>
                <c:pt idx="26" formatCode="#,##0">
                  <c:v>1604.8292880258903</c:v>
                </c:pt>
                <c:pt idx="27" formatCode="#,##0">
                  <c:v>1604.8292880258903</c:v>
                </c:pt>
                <c:pt idx="28" formatCode="#,##0">
                  <c:v>1604.8292880258891</c:v>
                </c:pt>
                <c:pt idx="29" formatCode="#,##0">
                  <c:v>1604.8292880258903</c:v>
                </c:pt>
                <c:pt idx="30" formatCode="#,##0">
                  <c:v>1604.8292880258903</c:v>
                </c:pt>
                <c:pt idx="31" formatCode="#,##0">
                  <c:v>1604.8292880258903</c:v>
                </c:pt>
                <c:pt idx="32" formatCode="#,##0">
                  <c:v>1604.8292880258903</c:v>
                </c:pt>
                <c:pt idx="33" formatCode="#,##0">
                  <c:v>1604.8292880258891</c:v>
                </c:pt>
                <c:pt idx="34" formatCode="#,##0">
                  <c:v>1604.8292880258903</c:v>
                </c:pt>
                <c:pt idx="35" formatCode="#,##0">
                  <c:v>1604.8292880258903</c:v>
                </c:pt>
              </c:numCache>
            </c:numRef>
          </c:val>
          <c:smooth val="0"/>
          <c:extLst>
            <c:ext xmlns:c16="http://schemas.microsoft.com/office/drawing/2014/chart" uri="{C3380CC4-5D6E-409C-BE32-E72D297353CC}">
              <c16:uniqueId val="{00000004-FE62-451C-9840-70D1BE3BDC25}"/>
            </c:ext>
          </c:extLst>
        </c:ser>
        <c:ser>
          <c:idx val="5"/>
          <c:order val="5"/>
          <c:tx>
            <c:strRef>
              <c:f>INFRA_TCU!$C$1323</c:f>
              <c:strCache>
                <c:ptCount val="1"/>
                <c:pt idx="0">
                  <c:v>ADEME S3 Techno. vertes</c:v>
                </c:pt>
              </c:strCache>
            </c:strRef>
          </c:tx>
          <c:spPr>
            <a:ln w="28575" cap="rnd">
              <a:solidFill>
                <a:schemeClr val="accent2"/>
              </a:solidFill>
              <a:round/>
            </a:ln>
            <a:effectLst/>
          </c:spPr>
          <c:marker>
            <c:symbol val="none"/>
          </c:marker>
          <c:cat>
            <c:numRef>
              <c:f>INFRA_TCU!$O$1317:$AX$1317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INFRA_TCU!$O$1323:$AX$1323</c:f>
              <c:numCache>
                <c:formatCode>General</c:formatCode>
                <c:ptCount val="36"/>
                <c:pt idx="5" formatCode="#,##0">
                  <c:v>5439.5985841924748</c:v>
                </c:pt>
                <c:pt idx="6" formatCode="#,##0">
                  <c:v>5653.5319175258082</c:v>
                </c:pt>
                <c:pt idx="7" formatCode="#,##0">
                  <c:v>5536.7506877523456</c:v>
                </c:pt>
                <c:pt idx="8" formatCode="#,##0">
                  <c:v>5565.1020981091588</c:v>
                </c:pt>
                <c:pt idx="9" formatCode="#,##0">
                  <c:v>5503.580598109158</c:v>
                </c:pt>
                <c:pt idx="10" formatCode="#,##0">
                  <c:v>5416.9640562504792</c:v>
                </c:pt>
                <c:pt idx="11" formatCode="#,##0">
                  <c:v>4348.4970945569312</c:v>
                </c:pt>
                <c:pt idx="12" formatCode="#,##0">
                  <c:v>4816.6305622988666</c:v>
                </c:pt>
                <c:pt idx="13" formatCode="#,##0">
                  <c:v>4262.6691403692639</c:v>
                </c:pt>
                <c:pt idx="14" formatCode="#,##0">
                  <c:v>4180.1691403692639</c:v>
                </c:pt>
                <c:pt idx="15" formatCode="#,##0">
                  <c:v>4160.1650950618205</c:v>
                </c:pt>
                <c:pt idx="16" formatCode="#,##0">
                  <c:v>2296.7993527508097</c:v>
                </c:pt>
                <c:pt idx="17" formatCode="#,##0">
                  <c:v>2296.7993527508088</c:v>
                </c:pt>
                <c:pt idx="18" formatCode="#,##0">
                  <c:v>2296.7993527508097</c:v>
                </c:pt>
                <c:pt idx="19" formatCode="#,##0">
                  <c:v>2296.7993527508088</c:v>
                </c:pt>
                <c:pt idx="20" formatCode="#,##0">
                  <c:v>2296.7993527508097</c:v>
                </c:pt>
                <c:pt idx="21" formatCode="#,##0">
                  <c:v>1296.7993527508095</c:v>
                </c:pt>
                <c:pt idx="22" formatCode="#,##0">
                  <c:v>1296.7993527508088</c:v>
                </c:pt>
                <c:pt idx="23" formatCode="#,##0">
                  <c:v>1296.7993527508095</c:v>
                </c:pt>
                <c:pt idx="24" formatCode="#,##0">
                  <c:v>1296.7993527508088</c:v>
                </c:pt>
                <c:pt idx="25" formatCode="#,##0">
                  <c:v>1336.0792880258903</c:v>
                </c:pt>
                <c:pt idx="26" formatCode="#,##0">
                  <c:v>1086.0792880258903</c:v>
                </c:pt>
                <c:pt idx="27" formatCode="#,##0">
                  <c:v>1086.0792880258896</c:v>
                </c:pt>
                <c:pt idx="28" formatCode="#,##0">
                  <c:v>1086.0792880258903</c:v>
                </c:pt>
                <c:pt idx="29" formatCode="#,##0">
                  <c:v>1086.0792880258896</c:v>
                </c:pt>
                <c:pt idx="30" formatCode="#,##0">
                  <c:v>1086.0792880258903</c:v>
                </c:pt>
                <c:pt idx="31" formatCode="#,##0">
                  <c:v>1086.0792880258903</c:v>
                </c:pt>
                <c:pt idx="32" formatCode="#,##0">
                  <c:v>1086.0792880258896</c:v>
                </c:pt>
                <c:pt idx="33" formatCode="#,##0">
                  <c:v>1086.0792880258903</c:v>
                </c:pt>
                <c:pt idx="34" formatCode="#,##0">
                  <c:v>1086.0792880258896</c:v>
                </c:pt>
                <c:pt idx="35" formatCode="#,##0">
                  <c:v>1086.0792880258903</c:v>
                </c:pt>
              </c:numCache>
            </c:numRef>
          </c:val>
          <c:smooth val="0"/>
          <c:extLst>
            <c:ext xmlns:c16="http://schemas.microsoft.com/office/drawing/2014/chart" uri="{C3380CC4-5D6E-409C-BE32-E72D297353CC}">
              <c16:uniqueId val="{00000005-FE62-451C-9840-70D1BE3BDC25}"/>
            </c:ext>
          </c:extLst>
        </c:ser>
        <c:ser>
          <c:idx val="6"/>
          <c:order val="6"/>
          <c:tx>
            <c:strRef>
              <c:f>INFRA_TCU!$C$1324</c:f>
              <c:strCache>
                <c:ptCount val="1"/>
                <c:pt idx="0">
                  <c:v>ADEME S4 Pari répar.</c:v>
                </c:pt>
              </c:strCache>
            </c:strRef>
          </c:tx>
          <c:spPr>
            <a:ln w="28575" cap="rnd">
              <a:solidFill>
                <a:schemeClr val="accent4"/>
              </a:solidFill>
              <a:round/>
            </a:ln>
            <a:effectLst/>
          </c:spPr>
          <c:marker>
            <c:symbol val="none"/>
          </c:marker>
          <c:cat>
            <c:numRef>
              <c:f>INFRA_TCU!$O$1317:$AX$1317</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INFRA_TCU!$O$1324:$AX$1324</c:f>
              <c:numCache>
                <c:formatCode>General</c:formatCode>
                <c:ptCount val="36"/>
                <c:pt idx="5" formatCode="#,##0">
                  <c:v>4939.5985841924748</c:v>
                </c:pt>
                <c:pt idx="6" formatCode="#,##0">
                  <c:v>5466.0319175258091</c:v>
                </c:pt>
                <c:pt idx="7" formatCode="#,##0">
                  <c:v>5349.2506877523456</c:v>
                </c:pt>
                <c:pt idx="8" formatCode="#,##0">
                  <c:v>5377.6020981091588</c:v>
                </c:pt>
                <c:pt idx="9" formatCode="#,##0">
                  <c:v>5316.080598109158</c:v>
                </c:pt>
                <c:pt idx="10" formatCode="#,##0">
                  <c:v>4937.7973895838122</c:v>
                </c:pt>
                <c:pt idx="11" formatCode="#,##0">
                  <c:v>3869.3304278902642</c:v>
                </c:pt>
                <c:pt idx="12" formatCode="#,##0">
                  <c:v>3337.4638956322001</c:v>
                </c:pt>
                <c:pt idx="13" formatCode="#,##0">
                  <c:v>2783.5024737025974</c:v>
                </c:pt>
                <c:pt idx="14" formatCode="#,##0">
                  <c:v>2701.0024737025974</c:v>
                </c:pt>
                <c:pt idx="15" formatCode="#,##0">
                  <c:v>2653.5024737025974</c:v>
                </c:pt>
                <c:pt idx="16" formatCode="#,##0">
                  <c:v>925.5533980582527</c:v>
                </c:pt>
                <c:pt idx="17" formatCode="#,##0">
                  <c:v>925.55339805825213</c:v>
                </c:pt>
                <c:pt idx="18" formatCode="#,##0">
                  <c:v>925.5533980582527</c:v>
                </c:pt>
                <c:pt idx="19" formatCode="#,##0">
                  <c:v>925.55339805825213</c:v>
                </c:pt>
                <c:pt idx="20" formatCode="#,##0">
                  <c:v>925.5533980582527</c:v>
                </c:pt>
                <c:pt idx="21" formatCode="#,##0">
                  <c:v>925.5533980582527</c:v>
                </c:pt>
                <c:pt idx="22" formatCode="#,##0">
                  <c:v>925.55339805825213</c:v>
                </c:pt>
                <c:pt idx="23" formatCode="#,##0">
                  <c:v>925.5533980582527</c:v>
                </c:pt>
                <c:pt idx="24" formatCode="#,##0">
                  <c:v>925.55339805825213</c:v>
                </c:pt>
                <c:pt idx="25" formatCode="#,##0">
                  <c:v>925.5533980582527</c:v>
                </c:pt>
                <c:pt idx="26" formatCode="#,##0">
                  <c:v>925.5533980582527</c:v>
                </c:pt>
                <c:pt idx="27" formatCode="#,##0">
                  <c:v>925.55339805825213</c:v>
                </c:pt>
                <c:pt idx="28" formatCode="#,##0">
                  <c:v>925.5533980582527</c:v>
                </c:pt>
                <c:pt idx="29" formatCode="#,##0">
                  <c:v>925.55339805825213</c:v>
                </c:pt>
                <c:pt idx="30" formatCode="#,##0">
                  <c:v>925.5533980582527</c:v>
                </c:pt>
                <c:pt idx="31" formatCode="#,##0">
                  <c:v>925.5533980582527</c:v>
                </c:pt>
                <c:pt idx="32" formatCode="#,##0">
                  <c:v>925.55339805825213</c:v>
                </c:pt>
                <c:pt idx="33" formatCode="#,##0">
                  <c:v>925.5533980582527</c:v>
                </c:pt>
                <c:pt idx="34" formatCode="#,##0">
                  <c:v>925.55339805825213</c:v>
                </c:pt>
                <c:pt idx="35" formatCode="#,##0">
                  <c:v>925.5533980582527</c:v>
                </c:pt>
              </c:numCache>
            </c:numRef>
          </c:val>
          <c:smooth val="0"/>
          <c:extLst>
            <c:ext xmlns:c16="http://schemas.microsoft.com/office/drawing/2014/chart" uri="{C3380CC4-5D6E-409C-BE32-E72D297353CC}">
              <c16:uniqueId val="{00000006-FE62-451C-9840-70D1BE3BDC25}"/>
            </c:ext>
          </c:extLst>
        </c:ser>
        <c:dLbls>
          <c:showLegendKey val="0"/>
          <c:showVal val="0"/>
          <c:showCatName val="0"/>
          <c:showSerName val="0"/>
          <c:showPercent val="0"/>
          <c:showBubbleSize val="0"/>
        </c:dLbls>
        <c:smooth val="0"/>
        <c:axId val="714254264"/>
        <c:axId val="714254592"/>
      </c:lineChart>
      <c:catAx>
        <c:axId val="714254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n-lt"/>
                <a:ea typeface="+mn-ea"/>
                <a:cs typeface="+mn-cs"/>
              </a:defRPr>
            </a:pPr>
            <a:endParaRPr lang="fr-FR"/>
          </a:p>
        </c:txPr>
        <c:crossAx val="714254592"/>
        <c:crosses val="autoZero"/>
        <c:auto val="1"/>
        <c:lblAlgn val="ctr"/>
        <c:lblOffset val="100"/>
        <c:tickLblSkip val="5"/>
        <c:noMultiLvlLbl val="0"/>
      </c:catAx>
      <c:valAx>
        <c:axId val="714254592"/>
        <c:scaling>
          <c:orientation val="minMax"/>
        </c:scaling>
        <c:delete val="0"/>
        <c:axPos val="l"/>
        <c:majorGridlines>
          <c:spPr>
            <a:ln w="9525" cap="flat" cmpd="sng" algn="ctr">
              <a:solidFill>
                <a:schemeClr val="tx1">
                  <a:lumMod val="15000"/>
                  <a:lumOff val="85000"/>
                </a:schemeClr>
              </a:solidFill>
              <a:round/>
            </a:ln>
            <a:effectLst/>
          </c:spPr>
        </c:majorGridlines>
        <c:title>
          <c:tx>
            <c:strRef>
              <c:f>INFRA_TCU!$E$1318</c:f>
              <c:strCache>
                <c:ptCount val="1"/>
                <c:pt idx="0">
                  <c:v>(millions d'euros)</c:v>
                </c:pt>
              </c:strCache>
            </c:strRef>
          </c:tx>
          <c:overlay val="0"/>
          <c:txPr>
            <a:bodyPr/>
            <a:lstStyle/>
            <a:p>
              <a:pPr>
                <a:defRPr/>
              </a:pPr>
              <a:endParaRPr lang="fr-F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264"/>
        <c:crosses val="autoZero"/>
        <c:crossBetween val="between"/>
      </c:valAx>
    </c:plotArea>
    <c:plotVisOnly val="0"/>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0" i="0" u="none" strike="noStrike" kern="1200" cap="all" spc="0" baseline="0">
                <a:solidFill>
                  <a:schemeClr val="tx2"/>
                </a:solidFill>
                <a:latin typeface="+mn-lt"/>
                <a:ea typeface="+mn-ea"/>
                <a:cs typeface="+mn-cs"/>
              </a:defRPr>
            </a:pPr>
            <a:r>
              <a:rPr lang="fr-FR" sz="1100"/>
              <a:t>Investissements dans les infrastructures des transports en commun, </a:t>
            </a:r>
            <a:r>
              <a:rPr lang="fr-FR" sz="1100" u="sng"/>
              <a:t>hors Île-de-France</a:t>
            </a:r>
          </a:p>
        </c:rich>
      </c:tx>
      <c:overlay val="0"/>
      <c:spPr>
        <a:noFill/>
        <a:ln>
          <a:noFill/>
        </a:ln>
        <a:effectLst/>
      </c:spPr>
    </c:title>
    <c:autoTitleDeleted val="0"/>
    <c:plotArea>
      <c:layout/>
      <c:lineChart>
        <c:grouping val="standard"/>
        <c:varyColors val="0"/>
        <c:ser>
          <c:idx val="0"/>
          <c:order val="0"/>
          <c:tx>
            <c:strRef>
              <c:f>INFRA_TCU!$C$1346</c:f>
              <c:strCache>
                <c:ptCount val="1"/>
                <c:pt idx="0">
                  <c:v>Historique</c:v>
                </c:pt>
              </c:strCache>
            </c:strRef>
          </c:tx>
          <c:spPr>
            <a:ln w="28575" cap="rnd">
              <a:solidFill>
                <a:schemeClr val="tx2"/>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INFRA_TCU!$O$1346:$AX$1346</c:f>
              <c:numCache>
                <c:formatCode>#,##0</c:formatCode>
                <c:ptCount val="36"/>
                <c:pt idx="0">
                  <c:v>1045.194</c:v>
                </c:pt>
                <c:pt idx="1">
                  <c:v>1311.9769999999999</c:v>
                </c:pt>
                <c:pt idx="2">
                  <c:v>1467.9970000000001</c:v>
                </c:pt>
                <c:pt idx="3">
                  <c:v>1615.88</c:v>
                </c:pt>
                <c:pt idx="4">
                  <c:v>1644.2421001354282</c:v>
                </c:pt>
              </c:numCache>
            </c:numRef>
          </c:val>
          <c:smooth val="0"/>
          <c:extLst>
            <c:ext xmlns:c16="http://schemas.microsoft.com/office/drawing/2014/chart" uri="{C3380CC4-5D6E-409C-BE32-E72D297353CC}">
              <c16:uniqueId val="{00000000-CD44-4095-B617-F568E93B3C8F}"/>
            </c:ext>
          </c:extLst>
        </c:ser>
        <c:ser>
          <c:idx val="1"/>
          <c:order val="1"/>
          <c:tx>
            <c:strRef>
              <c:f>INFRA_TCU!$C$1347</c:f>
              <c:strCache>
                <c:ptCount val="1"/>
                <c:pt idx="0">
                  <c:v>SNBC</c:v>
                </c:pt>
              </c:strCache>
            </c:strRef>
          </c:tx>
          <c:spPr>
            <a:ln w="28575" cap="rnd">
              <a:solidFill>
                <a:schemeClr val="accent1"/>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INFRA_TCU!$O$1347:$AX$1347</c:f>
              <c:numCache>
                <c:formatCode>General</c:formatCode>
                <c:ptCount val="36"/>
                <c:pt idx="6" formatCode="#,##0">
                  <c:v>280.83333333333331</c:v>
                </c:pt>
                <c:pt idx="7" formatCode="#,##0">
                  <c:v>265.83333333333337</c:v>
                </c:pt>
                <c:pt idx="8" formatCode="#,##0">
                  <c:v>313.3333333333332</c:v>
                </c:pt>
                <c:pt idx="9" formatCode="#,##0">
                  <c:v>400.83333333333337</c:v>
                </c:pt>
                <c:pt idx="10" formatCode="#,##0">
                  <c:v>470.83333333333337</c:v>
                </c:pt>
                <c:pt idx="11" formatCode="#,##0">
                  <c:v>468.3333333333332</c:v>
                </c:pt>
                <c:pt idx="12" formatCode="#,##0">
                  <c:v>395.83333333333337</c:v>
                </c:pt>
                <c:pt idx="13" formatCode="#,##0">
                  <c:v>293.3333333333332</c:v>
                </c:pt>
                <c:pt idx="14" formatCode="#,##0">
                  <c:v>210.83333333333357</c:v>
                </c:pt>
                <c:pt idx="15" formatCode="#,##0">
                  <c:v>163.3333333333332</c:v>
                </c:pt>
                <c:pt idx="16" formatCode="#,##0">
                  <c:v>402.25000000000023</c:v>
                </c:pt>
                <c:pt idx="17" formatCode="#,##0">
                  <c:v>402.24999999999966</c:v>
                </c:pt>
                <c:pt idx="18" formatCode="#,##0">
                  <c:v>402.25000000000023</c:v>
                </c:pt>
                <c:pt idx="19" formatCode="#,##0">
                  <c:v>402.24999999999966</c:v>
                </c:pt>
                <c:pt idx="20" formatCode="#,##0">
                  <c:v>402.25000000000023</c:v>
                </c:pt>
                <c:pt idx="21" formatCode="#,##0">
                  <c:v>402.25000000000023</c:v>
                </c:pt>
                <c:pt idx="22" formatCode="#,##0">
                  <c:v>402.24999999999966</c:v>
                </c:pt>
                <c:pt idx="23" formatCode="#,##0">
                  <c:v>402.25000000000023</c:v>
                </c:pt>
                <c:pt idx="24" formatCode="#,##0">
                  <c:v>402.24999999999966</c:v>
                </c:pt>
                <c:pt idx="25" formatCode="#,##0">
                  <c:v>402.25000000000023</c:v>
                </c:pt>
                <c:pt idx="26" formatCode="#,##0">
                  <c:v>402.25000000000023</c:v>
                </c:pt>
                <c:pt idx="27" formatCode="#,##0">
                  <c:v>402.24999999999966</c:v>
                </c:pt>
                <c:pt idx="28" formatCode="#,##0">
                  <c:v>402.25000000000023</c:v>
                </c:pt>
                <c:pt idx="29" formatCode="#,##0">
                  <c:v>402.24999999999966</c:v>
                </c:pt>
                <c:pt idx="30" formatCode="#,##0">
                  <c:v>402.25000000000023</c:v>
                </c:pt>
                <c:pt idx="31" formatCode="#,##0">
                  <c:v>402.25000000000023</c:v>
                </c:pt>
                <c:pt idx="32" formatCode="#,##0">
                  <c:v>402.24999999999966</c:v>
                </c:pt>
                <c:pt idx="33" formatCode="#,##0">
                  <c:v>402.25000000000023</c:v>
                </c:pt>
                <c:pt idx="34" formatCode="#,##0">
                  <c:v>402.24999999999966</c:v>
                </c:pt>
                <c:pt idx="35" formatCode="#,##0">
                  <c:v>402.25000000000023</c:v>
                </c:pt>
              </c:numCache>
            </c:numRef>
          </c:val>
          <c:smooth val="0"/>
          <c:extLst>
            <c:ext xmlns:c16="http://schemas.microsoft.com/office/drawing/2014/chart" uri="{C3380CC4-5D6E-409C-BE32-E72D297353CC}">
              <c16:uniqueId val="{00000001-CD44-4095-B617-F568E93B3C8F}"/>
            </c:ext>
          </c:extLst>
        </c:ser>
        <c:ser>
          <c:idx val="2"/>
          <c:order val="2"/>
          <c:tx>
            <c:strRef>
              <c:f>INFRA_TCU!$C$1348</c:f>
              <c:strCache>
                <c:ptCount val="1"/>
                <c:pt idx="0">
                  <c:v>ADEME S0 Tendanciel</c:v>
                </c:pt>
              </c:strCache>
            </c:strRef>
          </c:tx>
          <c:spPr>
            <a:ln w="28575" cap="rnd">
              <a:solidFill>
                <a:schemeClr val="accent5"/>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INFRA_TCU!$O$1348:$AX$1348</c:f>
              <c:numCache>
                <c:formatCode>General</c:formatCode>
                <c:ptCount val="36"/>
                <c:pt idx="6" formatCode="#,##0">
                  <c:v>372.5</c:v>
                </c:pt>
                <c:pt idx="7" formatCode="#,##0">
                  <c:v>357.5</c:v>
                </c:pt>
                <c:pt idx="8" formatCode="#,##0">
                  <c:v>405</c:v>
                </c:pt>
                <c:pt idx="9" formatCode="#,##0">
                  <c:v>492.5</c:v>
                </c:pt>
                <c:pt idx="10" formatCode="#,##0">
                  <c:v>562.5</c:v>
                </c:pt>
                <c:pt idx="11" formatCode="#,##0">
                  <c:v>560</c:v>
                </c:pt>
                <c:pt idx="12" formatCode="#,##0">
                  <c:v>487.5</c:v>
                </c:pt>
                <c:pt idx="13" formatCode="#,##0">
                  <c:v>385</c:v>
                </c:pt>
                <c:pt idx="14" formatCode="#,##0">
                  <c:v>302.5</c:v>
                </c:pt>
                <c:pt idx="15" formatCode="#,##0">
                  <c:v>255</c:v>
                </c:pt>
                <c:pt idx="16" formatCode="#,##0">
                  <c:v>0</c:v>
                </c:pt>
                <c:pt idx="17" formatCode="#,##0">
                  <c:v>0</c:v>
                </c:pt>
                <c:pt idx="18" formatCode="#,##0">
                  <c:v>0</c:v>
                </c:pt>
                <c:pt idx="19" formatCode="#,##0">
                  <c:v>0</c:v>
                </c:pt>
                <c:pt idx="20" formatCode="#,##0">
                  <c:v>0</c:v>
                </c:pt>
                <c:pt idx="21" formatCode="#,##0">
                  <c:v>0</c:v>
                </c:pt>
                <c:pt idx="22" formatCode="#,##0">
                  <c:v>0</c:v>
                </c:pt>
                <c:pt idx="23" formatCode="#,##0">
                  <c:v>0</c:v>
                </c:pt>
                <c:pt idx="24" formatCode="#,##0">
                  <c:v>0</c:v>
                </c:pt>
                <c:pt idx="25" formatCode="#,##0">
                  <c:v>0</c:v>
                </c:pt>
                <c:pt idx="26" formatCode="#,##0">
                  <c:v>0</c:v>
                </c:pt>
                <c:pt idx="27" formatCode="#,##0">
                  <c:v>0</c:v>
                </c:pt>
                <c:pt idx="28" formatCode="#,##0">
                  <c:v>0</c:v>
                </c:pt>
                <c:pt idx="29" formatCode="#,##0">
                  <c:v>0</c:v>
                </c:pt>
                <c:pt idx="30" formatCode="#,##0">
                  <c:v>0</c:v>
                </c:pt>
                <c:pt idx="31" formatCode="#,##0">
                  <c:v>0</c:v>
                </c:pt>
                <c:pt idx="32" formatCode="#,##0">
                  <c:v>0</c:v>
                </c:pt>
                <c:pt idx="33" formatCode="#,##0">
                  <c:v>0</c:v>
                </c:pt>
                <c:pt idx="34" formatCode="#,##0">
                  <c:v>0</c:v>
                </c:pt>
                <c:pt idx="35" formatCode="#,##0">
                  <c:v>0</c:v>
                </c:pt>
              </c:numCache>
            </c:numRef>
          </c:val>
          <c:smooth val="0"/>
          <c:extLst>
            <c:ext xmlns:c16="http://schemas.microsoft.com/office/drawing/2014/chart" uri="{C3380CC4-5D6E-409C-BE32-E72D297353CC}">
              <c16:uniqueId val="{00000002-CD44-4095-B617-F568E93B3C8F}"/>
            </c:ext>
          </c:extLst>
        </c:ser>
        <c:ser>
          <c:idx val="3"/>
          <c:order val="3"/>
          <c:tx>
            <c:strRef>
              <c:f>INFRA_TCU!$C$1349</c:f>
              <c:strCache>
                <c:ptCount val="1"/>
                <c:pt idx="0">
                  <c:v>ADEME S1 Sobriété</c:v>
                </c:pt>
              </c:strCache>
            </c:strRef>
          </c:tx>
          <c:spPr>
            <a:ln w="28575" cap="rnd">
              <a:solidFill>
                <a:schemeClr val="accent3"/>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INFRA_TCU!$O$1349:$AX$1349</c:f>
              <c:numCache>
                <c:formatCode>General</c:formatCode>
                <c:ptCount val="36"/>
                <c:pt idx="6" formatCode="#,##0">
                  <c:v>1022.5</c:v>
                </c:pt>
                <c:pt idx="7" formatCode="#,##0">
                  <c:v>1007.5</c:v>
                </c:pt>
                <c:pt idx="8" formatCode="#,##0">
                  <c:v>1055</c:v>
                </c:pt>
                <c:pt idx="9" formatCode="#,##0">
                  <c:v>1142.5</c:v>
                </c:pt>
                <c:pt idx="10" formatCode="#,##0">
                  <c:v>1212.5</c:v>
                </c:pt>
                <c:pt idx="11" formatCode="#,##0">
                  <c:v>1210</c:v>
                </c:pt>
                <c:pt idx="12" formatCode="#,##0">
                  <c:v>1137.5</c:v>
                </c:pt>
                <c:pt idx="13" formatCode="#,##0">
                  <c:v>1035</c:v>
                </c:pt>
                <c:pt idx="14" formatCode="#,##0">
                  <c:v>952.5</c:v>
                </c:pt>
                <c:pt idx="15" formatCode="#,##0">
                  <c:v>905</c:v>
                </c:pt>
                <c:pt idx="16" formatCode="#,##0">
                  <c:v>318.00000000000011</c:v>
                </c:pt>
                <c:pt idx="17" formatCode="#,##0">
                  <c:v>318.00000000000011</c:v>
                </c:pt>
                <c:pt idx="18" formatCode="#,##0">
                  <c:v>317.99999999999955</c:v>
                </c:pt>
                <c:pt idx="19" formatCode="#,##0">
                  <c:v>318.00000000000068</c:v>
                </c:pt>
                <c:pt idx="20" formatCode="#,##0">
                  <c:v>317.99999999999955</c:v>
                </c:pt>
                <c:pt idx="21" formatCode="#,##0">
                  <c:v>317.99999999999955</c:v>
                </c:pt>
                <c:pt idx="22" formatCode="#,##0">
                  <c:v>318.00000000000068</c:v>
                </c:pt>
                <c:pt idx="23" formatCode="#,##0">
                  <c:v>317.99999999999955</c:v>
                </c:pt>
                <c:pt idx="24" formatCode="#,##0">
                  <c:v>318.00000000000068</c:v>
                </c:pt>
                <c:pt idx="25" formatCode="#,##0">
                  <c:v>317.99999999999955</c:v>
                </c:pt>
                <c:pt idx="26" formatCode="#,##0">
                  <c:v>317.99999999999955</c:v>
                </c:pt>
                <c:pt idx="27" formatCode="#,##0">
                  <c:v>318.00000000000068</c:v>
                </c:pt>
                <c:pt idx="28" formatCode="#,##0">
                  <c:v>317.99999999999955</c:v>
                </c:pt>
                <c:pt idx="29" formatCode="#,##0">
                  <c:v>318.00000000000068</c:v>
                </c:pt>
                <c:pt idx="30" formatCode="#,##0">
                  <c:v>317.99999999999955</c:v>
                </c:pt>
                <c:pt idx="31" formatCode="#,##0">
                  <c:v>317.99999999999955</c:v>
                </c:pt>
                <c:pt idx="32" formatCode="#,##0">
                  <c:v>318.00000000000068</c:v>
                </c:pt>
                <c:pt idx="33" formatCode="#,##0">
                  <c:v>317.99999999999955</c:v>
                </c:pt>
                <c:pt idx="34" formatCode="#,##0">
                  <c:v>318.00000000000068</c:v>
                </c:pt>
                <c:pt idx="35" formatCode="#,##0">
                  <c:v>317.99999999999955</c:v>
                </c:pt>
              </c:numCache>
            </c:numRef>
          </c:val>
          <c:smooth val="0"/>
          <c:extLst>
            <c:ext xmlns:c16="http://schemas.microsoft.com/office/drawing/2014/chart" uri="{C3380CC4-5D6E-409C-BE32-E72D297353CC}">
              <c16:uniqueId val="{00000003-CD44-4095-B617-F568E93B3C8F}"/>
            </c:ext>
          </c:extLst>
        </c:ser>
        <c:ser>
          <c:idx val="4"/>
          <c:order val="4"/>
          <c:tx>
            <c:strRef>
              <c:f>INFRA_TCU!$C$1350</c:f>
              <c:strCache>
                <c:ptCount val="1"/>
                <c:pt idx="0">
                  <c:v>ADEME S2 Soutenabilité</c:v>
                </c:pt>
              </c:strCache>
            </c:strRef>
          </c:tx>
          <c:spPr>
            <a:ln w="28575" cap="rnd">
              <a:solidFill>
                <a:schemeClr val="accent6"/>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INFRA_TCU!$O$1350:$AX$1350</c:f>
              <c:numCache>
                <c:formatCode>General</c:formatCode>
                <c:ptCount val="36"/>
                <c:pt idx="6" formatCode="#,##0">
                  <c:v>1647.5</c:v>
                </c:pt>
                <c:pt idx="7" formatCode="#,##0">
                  <c:v>1632.5</c:v>
                </c:pt>
                <c:pt idx="8" formatCode="#,##0">
                  <c:v>1680</c:v>
                </c:pt>
                <c:pt idx="9" formatCode="#,##0">
                  <c:v>1767.5</c:v>
                </c:pt>
                <c:pt idx="10" formatCode="#,##0">
                  <c:v>1837.5</c:v>
                </c:pt>
                <c:pt idx="11" formatCode="#,##0">
                  <c:v>1835</c:v>
                </c:pt>
                <c:pt idx="12" formatCode="#,##0">
                  <c:v>1762.5</c:v>
                </c:pt>
                <c:pt idx="13" formatCode="#,##0">
                  <c:v>1660</c:v>
                </c:pt>
                <c:pt idx="14" formatCode="#,##0">
                  <c:v>1577.5</c:v>
                </c:pt>
                <c:pt idx="15" formatCode="#,##0">
                  <c:v>1530</c:v>
                </c:pt>
                <c:pt idx="16" formatCode="#,##0">
                  <c:v>687.25000000000023</c:v>
                </c:pt>
                <c:pt idx="17" formatCode="#,##0">
                  <c:v>687.24999999999966</c:v>
                </c:pt>
                <c:pt idx="18" formatCode="#,##0">
                  <c:v>687.25000000000023</c:v>
                </c:pt>
                <c:pt idx="19" formatCode="#,##0">
                  <c:v>687.24999999999966</c:v>
                </c:pt>
                <c:pt idx="20" formatCode="#,##0">
                  <c:v>687.25000000000023</c:v>
                </c:pt>
                <c:pt idx="21" formatCode="#,##0">
                  <c:v>687.25000000000023</c:v>
                </c:pt>
                <c:pt idx="22" formatCode="#,##0">
                  <c:v>687.25000000000023</c:v>
                </c:pt>
                <c:pt idx="23" formatCode="#,##0">
                  <c:v>687.24999999999909</c:v>
                </c:pt>
                <c:pt idx="24" formatCode="#,##0">
                  <c:v>687.25000000000023</c:v>
                </c:pt>
                <c:pt idx="25" formatCode="#,##0">
                  <c:v>687.25000000000023</c:v>
                </c:pt>
                <c:pt idx="26" formatCode="#,##0">
                  <c:v>687.25000000000023</c:v>
                </c:pt>
                <c:pt idx="27" formatCode="#,##0">
                  <c:v>687.25000000000023</c:v>
                </c:pt>
                <c:pt idx="28" formatCode="#,##0">
                  <c:v>687.24999999999909</c:v>
                </c:pt>
                <c:pt idx="29" formatCode="#,##0">
                  <c:v>687.25000000000023</c:v>
                </c:pt>
                <c:pt idx="30" formatCode="#,##0">
                  <c:v>687.25000000000023</c:v>
                </c:pt>
                <c:pt idx="31" formatCode="#,##0">
                  <c:v>687.25000000000023</c:v>
                </c:pt>
                <c:pt idx="32" formatCode="#,##0">
                  <c:v>687.25000000000023</c:v>
                </c:pt>
                <c:pt idx="33" formatCode="#,##0">
                  <c:v>687.24999999999909</c:v>
                </c:pt>
                <c:pt idx="34" formatCode="#,##0">
                  <c:v>687.25000000000023</c:v>
                </c:pt>
                <c:pt idx="35" formatCode="#,##0">
                  <c:v>687.25000000000023</c:v>
                </c:pt>
              </c:numCache>
            </c:numRef>
          </c:val>
          <c:smooth val="0"/>
          <c:extLst>
            <c:ext xmlns:c16="http://schemas.microsoft.com/office/drawing/2014/chart" uri="{C3380CC4-5D6E-409C-BE32-E72D297353CC}">
              <c16:uniqueId val="{00000004-CD44-4095-B617-F568E93B3C8F}"/>
            </c:ext>
          </c:extLst>
        </c:ser>
        <c:ser>
          <c:idx val="5"/>
          <c:order val="5"/>
          <c:tx>
            <c:strRef>
              <c:f>INFRA_TCU!$C$1351</c:f>
              <c:strCache>
                <c:ptCount val="1"/>
                <c:pt idx="0">
                  <c:v>ADEME S3 Techno. vertes</c:v>
                </c:pt>
              </c:strCache>
            </c:strRef>
          </c:tx>
          <c:spPr>
            <a:ln w="28575" cap="rnd">
              <a:solidFill>
                <a:schemeClr val="accent2"/>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INFRA_TCU!$O$1351:$AX$1351</c:f>
              <c:numCache>
                <c:formatCode>General</c:formatCode>
                <c:ptCount val="36"/>
                <c:pt idx="6" formatCode="#,##0">
                  <c:v>1101.6666666666665</c:v>
                </c:pt>
                <c:pt idx="7" formatCode="#,##0">
                  <c:v>1086.6666666666667</c:v>
                </c:pt>
                <c:pt idx="8" formatCode="#,##0">
                  <c:v>1134.1666666666665</c:v>
                </c:pt>
                <c:pt idx="9" formatCode="#,##0">
                  <c:v>1221.6666666666667</c:v>
                </c:pt>
                <c:pt idx="10" formatCode="#,##0">
                  <c:v>1291.6666666666665</c:v>
                </c:pt>
                <c:pt idx="11" formatCode="#,##0">
                  <c:v>1289.1666666666667</c:v>
                </c:pt>
                <c:pt idx="12" formatCode="#,##0">
                  <c:v>1216.6666666666667</c:v>
                </c:pt>
                <c:pt idx="13" formatCode="#,##0">
                  <c:v>1114.1666666666665</c:v>
                </c:pt>
                <c:pt idx="14" formatCode="#,##0">
                  <c:v>1031.6666666666665</c:v>
                </c:pt>
                <c:pt idx="15" formatCode="#,##0">
                  <c:v>984.1666666666672</c:v>
                </c:pt>
                <c:pt idx="16" formatCode="#,##0">
                  <c:v>168.50000000000023</c:v>
                </c:pt>
                <c:pt idx="17" formatCode="#,##0">
                  <c:v>168.49999999999966</c:v>
                </c:pt>
                <c:pt idx="18" formatCode="#,##0">
                  <c:v>168.50000000000023</c:v>
                </c:pt>
                <c:pt idx="19" formatCode="#,##0">
                  <c:v>168.49999999999966</c:v>
                </c:pt>
                <c:pt idx="20" formatCode="#,##0">
                  <c:v>168.50000000000023</c:v>
                </c:pt>
                <c:pt idx="21" formatCode="#,##0">
                  <c:v>168.50000000000023</c:v>
                </c:pt>
                <c:pt idx="22" formatCode="#,##0">
                  <c:v>168.49999999999966</c:v>
                </c:pt>
                <c:pt idx="23" formatCode="#,##0">
                  <c:v>168.50000000000023</c:v>
                </c:pt>
                <c:pt idx="24" formatCode="#,##0">
                  <c:v>168.49999999999966</c:v>
                </c:pt>
                <c:pt idx="25" formatCode="#,##0">
                  <c:v>168.50000000000023</c:v>
                </c:pt>
                <c:pt idx="26" formatCode="#,##0">
                  <c:v>168.50000000000023</c:v>
                </c:pt>
                <c:pt idx="27" formatCode="#,##0">
                  <c:v>168.49999999999966</c:v>
                </c:pt>
                <c:pt idx="28" formatCode="#,##0">
                  <c:v>168.50000000000023</c:v>
                </c:pt>
                <c:pt idx="29" formatCode="#,##0">
                  <c:v>168.49999999999966</c:v>
                </c:pt>
                <c:pt idx="30" formatCode="#,##0">
                  <c:v>168.50000000000023</c:v>
                </c:pt>
                <c:pt idx="31" formatCode="#,##0">
                  <c:v>168.50000000000023</c:v>
                </c:pt>
                <c:pt idx="32" formatCode="#,##0">
                  <c:v>168.49999999999966</c:v>
                </c:pt>
                <c:pt idx="33" formatCode="#,##0">
                  <c:v>168.50000000000023</c:v>
                </c:pt>
                <c:pt idx="34" formatCode="#,##0">
                  <c:v>168.49999999999966</c:v>
                </c:pt>
                <c:pt idx="35" formatCode="#,##0">
                  <c:v>168.50000000000023</c:v>
                </c:pt>
              </c:numCache>
            </c:numRef>
          </c:val>
          <c:smooth val="0"/>
          <c:extLst>
            <c:ext xmlns:c16="http://schemas.microsoft.com/office/drawing/2014/chart" uri="{C3380CC4-5D6E-409C-BE32-E72D297353CC}">
              <c16:uniqueId val="{00000005-CD44-4095-B617-F568E93B3C8F}"/>
            </c:ext>
          </c:extLst>
        </c:ser>
        <c:ser>
          <c:idx val="6"/>
          <c:order val="6"/>
          <c:tx>
            <c:strRef>
              <c:f>INFRA_TCU!$C$1352</c:f>
              <c:strCache>
                <c:ptCount val="1"/>
                <c:pt idx="0">
                  <c:v>ADEME S4 Pari répar.</c:v>
                </c:pt>
              </c:strCache>
            </c:strRef>
          </c:tx>
          <c:spPr>
            <a:ln w="28575" cap="rnd">
              <a:solidFill>
                <a:schemeClr val="accent4"/>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INFRA_TCU!$O$1352:$AX$1352</c:f>
              <c:numCache>
                <c:formatCode>General</c:formatCode>
                <c:ptCount val="36"/>
                <c:pt idx="6" formatCode="#,##0">
                  <c:v>914.16666666666663</c:v>
                </c:pt>
                <c:pt idx="7" formatCode="#,##0">
                  <c:v>899.16666666666674</c:v>
                </c:pt>
                <c:pt idx="8" formatCode="#,##0">
                  <c:v>946.66666666666674</c:v>
                </c:pt>
                <c:pt idx="9" formatCode="#,##0">
                  <c:v>1034.1666666666665</c:v>
                </c:pt>
                <c:pt idx="10" formatCode="#,##0">
                  <c:v>1104.1666666666665</c:v>
                </c:pt>
                <c:pt idx="11" formatCode="#,##0">
                  <c:v>1101.6666666666667</c:v>
                </c:pt>
                <c:pt idx="12" formatCode="#,##0">
                  <c:v>1029.1666666666665</c:v>
                </c:pt>
                <c:pt idx="13" formatCode="#,##0">
                  <c:v>926.66666666666663</c:v>
                </c:pt>
                <c:pt idx="14" formatCode="#,##0">
                  <c:v>844.16666666666663</c:v>
                </c:pt>
                <c:pt idx="15" formatCode="#,##0">
                  <c:v>796.66666666666674</c:v>
                </c:pt>
                <c:pt idx="16" formatCode="#,##0">
                  <c:v>74.750000000000227</c:v>
                </c:pt>
                <c:pt idx="17" formatCode="#,##0">
                  <c:v>74.749999999999659</c:v>
                </c:pt>
                <c:pt idx="18" formatCode="#,##0">
                  <c:v>74.750000000000227</c:v>
                </c:pt>
                <c:pt idx="19" formatCode="#,##0">
                  <c:v>74.749999999999659</c:v>
                </c:pt>
                <c:pt idx="20" formatCode="#,##0">
                  <c:v>74.750000000000227</c:v>
                </c:pt>
                <c:pt idx="21" formatCode="#,##0">
                  <c:v>74.750000000000227</c:v>
                </c:pt>
                <c:pt idx="22" formatCode="#,##0">
                  <c:v>74.749999999999659</c:v>
                </c:pt>
                <c:pt idx="23" formatCode="#,##0">
                  <c:v>74.750000000000227</c:v>
                </c:pt>
                <c:pt idx="24" formatCode="#,##0">
                  <c:v>74.749999999999659</c:v>
                </c:pt>
                <c:pt idx="25" formatCode="#,##0">
                  <c:v>74.750000000000227</c:v>
                </c:pt>
                <c:pt idx="26" formatCode="#,##0">
                  <c:v>74.750000000000227</c:v>
                </c:pt>
                <c:pt idx="27" formatCode="#,##0">
                  <c:v>74.749999999999659</c:v>
                </c:pt>
                <c:pt idx="28" formatCode="#,##0">
                  <c:v>74.750000000000227</c:v>
                </c:pt>
                <c:pt idx="29" formatCode="#,##0">
                  <c:v>74.749999999999659</c:v>
                </c:pt>
                <c:pt idx="30" formatCode="#,##0">
                  <c:v>74.750000000000227</c:v>
                </c:pt>
                <c:pt idx="31" formatCode="#,##0">
                  <c:v>74.750000000000227</c:v>
                </c:pt>
                <c:pt idx="32" formatCode="#,##0">
                  <c:v>74.749999999999659</c:v>
                </c:pt>
                <c:pt idx="33" formatCode="#,##0">
                  <c:v>74.750000000000227</c:v>
                </c:pt>
                <c:pt idx="34" formatCode="#,##0">
                  <c:v>74.749999999999659</c:v>
                </c:pt>
                <c:pt idx="35" formatCode="#,##0">
                  <c:v>74.750000000000227</c:v>
                </c:pt>
              </c:numCache>
            </c:numRef>
          </c:val>
          <c:smooth val="0"/>
          <c:extLst>
            <c:ext xmlns:c16="http://schemas.microsoft.com/office/drawing/2014/chart" uri="{C3380CC4-5D6E-409C-BE32-E72D297353CC}">
              <c16:uniqueId val="{00000006-CD44-4095-B617-F568E93B3C8F}"/>
            </c:ext>
          </c:extLst>
        </c:ser>
        <c:dLbls>
          <c:showLegendKey val="0"/>
          <c:showVal val="0"/>
          <c:showCatName val="0"/>
          <c:showSerName val="0"/>
          <c:showPercent val="0"/>
          <c:showBubbleSize val="0"/>
        </c:dLbls>
        <c:smooth val="0"/>
        <c:axId val="714254264"/>
        <c:axId val="714254592"/>
      </c:lineChart>
      <c:catAx>
        <c:axId val="714254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n-lt"/>
                <a:ea typeface="+mn-ea"/>
                <a:cs typeface="+mn-cs"/>
              </a:defRPr>
            </a:pPr>
            <a:endParaRPr lang="fr-FR"/>
          </a:p>
        </c:txPr>
        <c:crossAx val="714254592"/>
        <c:crosses val="autoZero"/>
        <c:auto val="1"/>
        <c:lblAlgn val="ctr"/>
        <c:lblOffset val="100"/>
        <c:tickLblSkip val="5"/>
        <c:noMultiLvlLbl val="0"/>
      </c:catAx>
      <c:valAx>
        <c:axId val="714254592"/>
        <c:scaling>
          <c:orientation val="minMax"/>
        </c:scaling>
        <c:delete val="0"/>
        <c:axPos val="l"/>
        <c:majorGridlines>
          <c:spPr>
            <a:ln w="9525" cap="flat" cmpd="sng" algn="ctr">
              <a:solidFill>
                <a:schemeClr val="tx1">
                  <a:lumMod val="15000"/>
                  <a:lumOff val="85000"/>
                </a:schemeClr>
              </a:solidFill>
              <a:round/>
            </a:ln>
            <a:effectLst/>
          </c:spPr>
        </c:majorGridlines>
        <c:title>
          <c:tx>
            <c:strRef>
              <c:f>INFRA_TCU!$E$1318</c:f>
              <c:strCache>
                <c:ptCount val="1"/>
                <c:pt idx="0">
                  <c:v>(millions d'euros)</c:v>
                </c:pt>
              </c:strCache>
            </c:strRef>
          </c:tx>
          <c:overlay val="0"/>
          <c:txPr>
            <a:bodyPr/>
            <a:lstStyle/>
            <a:p>
              <a:pPr>
                <a:defRPr/>
              </a:pPr>
              <a:endParaRPr lang="fr-F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264"/>
        <c:crosses val="autoZero"/>
        <c:crossBetween val="between"/>
      </c:valAx>
    </c:plotArea>
    <c:plotVisOnly val="0"/>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INFRA_FER!$C$205</c:f>
          <c:strCache>
            <c:ptCount val="1"/>
            <c:pt idx="0">
              <c:v>Transport ferroviaire de voyageurs par type de service</c:v>
            </c:pt>
          </c:strCache>
        </c:strRef>
      </c:tx>
      <c:overlay val="0"/>
      <c:spPr>
        <a:noFill/>
        <a:ln>
          <a:noFill/>
        </a:ln>
        <a:effectLst/>
      </c:spPr>
      <c:txPr>
        <a:bodyPr rot="0" spcFirstLastPara="1" vertOverflow="ellipsis" vert="horz" wrap="square" anchor="ctr" anchorCtr="1"/>
        <a:lstStyle/>
        <a:p>
          <a:pPr>
            <a:defRPr sz="1200" b="0" i="0" u="none" strike="noStrike" kern="1200" cap="all" spc="0" baseline="0">
              <a:solidFill>
                <a:schemeClr val="tx2"/>
              </a:solidFill>
              <a:latin typeface="+mn-lt"/>
              <a:ea typeface="+mn-ea"/>
              <a:cs typeface="+mn-cs"/>
            </a:defRPr>
          </a:pPr>
          <a:endParaRPr lang="fr-FR"/>
        </a:p>
      </c:txPr>
    </c:title>
    <c:autoTitleDeleted val="0"/>
    <c:plotArea>
      <c:layout/>
      <c:barChart>
        <c:barDir val="col"/>
        <c:grouping val="stacked"/>
        <c:varyColors val="0"/>
        <c:ser>
          <c:idx val="0"/>
          <c:order val="0"/>
          <c:tx>
            <c:strRef>
              <c:f>INFRA_FER!$C$209</c:f>
              <c:strCache>
                <c:ptCount val="1"/>
                <c:pt idx="0">
                  <c:v>TGV &amp; international</c:v>
                </c:pt>
              </c:strCache>
            </c:strRef>
          </c:tx>
          <c:spPr>
            <a:solidFill>
              <a:schemeClr val="accent1"/>
            </a:solidFill>
            <a:ln>
              <a:noFill/>
            </a:ln>
            <a:effectLst/>
          </c:spPr>
          <c:invertIfNegative val="0"/>
          <c:cat>
            <c:multiLvlStrRef>
              <c:f>INFRA_FER!$H$205:$IA$206</c:f>
              <c:multiLvlStrCache>
                <c:ptCount val="48"/>
                <c:lvl>
                  <c:pt idx="0">
                    <c:v>2015</c:v>
                  </c:pt>
                  <c:pt idx="1">
                    <c:v>2016</c:v>
                  </c:pt>
                  <c:pt idx="2">
                    <c:v>2017</c:v>
                  </c:pt>
                  <c:pt idx="3">
                    <c:v>2018</c:v>
                  </c:pt>
                  <c:pt idx="4">
                    <c:v>2019</c:v>
                  </c:pt>
                  <c:pt idx="5">
                    <c:v>2020</c:v>
                  </c:pt>
                  <c:pt idx="7">
                    <c:v>2015</c:v>
                  </c:pt>
                  <c:pt idx="8">
                    <c:v>2020</c:v>
                  </c:pt>
                  <c:pt idx="9">
                    <c:v>2025</c:v>
                  </c:pt>
                  <c:pt idx="10">
                    <c:v>2030</c:v>
                  </c:pt>
                  <c:pt idx="11">
                    <c:v>2040</c:v>
                  </c:pt>
                  <c:pt idx="12">
                    <c:v>2050</c:v>
                  </c:pt>
                  <c:pt idx="14">
                    <c:v>2015</c:v>
                  </c:pt>
                  <c:pt idx="15">
                    <c:v>2020</c:v>
                  </c:pt>
                  <c:pt idx="16">
                    <c:v>2025</c:v>
                  </c:pt>
                  <c:pt idx="17">
                    <c:v>2030</c:v>
                  </c:pt>
                  <c:pt idx="18">
                    <c:v>2040</c:v>
                  </c:pt>
                  <c:pt idx="19">
                    <c:v>2050</c:v>
                  </c:pt>
                  <c:pt idx="21">
                    <c:v>2015</c:v>
                  </c:pt>
                  <c:pt idx="22">
                    <c:v>2020</c:v>
                  </c:pt>
                  <c:pt idx="23">
                    <c:v>2025</c:v>
                  </c:pt>
                  <c:pt idx="24">
                    <c:v>2030</c:v>
                  </c:pt>
                  <c:pt idx="25">
                    <c:v>2040</c:v>
                  </c:pt>
                  <c:pt idx="26">
                    <c:v>2050</c:v>
                  </c:pt>
                  <c:pt idx="28">
                    <c:v>2015</c:v>
                  </c:pt>
                  <c:pt idx="29">
                    <c:v>2020</c:v>
                  </c:pt>
                  <c:pt idx="30">
                    <c:v>2025</c:v>
                  </c:pt>
                  <c:pt idx="31">
                    <c:v>2030</c:v>
                  </c:pt>
                  <c:pt idx="32">
                    <c:v>2040</c:v>
                  </c:pt>
                  <c:pt idx="33">
                    <c:v>2050</c:v>
                  </c:pt>
                  <c:pt idx="35">
                    <c:v>2015</c:v>
                  </c:pt>
                  <c:pt idx="36">
                    <c:v>2020</c:v>
                  </c:pt>
                  <c:pt idx="37">
                    <c:v>2025</c:v>
                  </c:pt>
                  <c:pt idx="38">
                    <c:v>2030</c:v>
                  </c:pt>
                  <c:pt idx="39">
                    <c:v>2040</c:v>
                  </c:pt>
                  <c:pt idx="40">
                    <c:v>2050</c:v>
                  </c:pt>
                  <c:pt idx="42">
                    <c:v>2015</c:v>
                  </c:pt>
                  <c:pt idx="43">
                    <c:v>2020</c:v>
                  </c:pt>
                  <c:pt idx="44">
                    <c:v>2025</c:v>
                  </c:pt>
                  <c:pt idx="45">
                    <c:v>2030</c:v>
                  </c:pt>
                  <c:pt idx="46">
                    <c:v>2040</c:v>
                  </c:pt>
                  <c:pt idx="47">
                    <c:v>2050</c:v>
                  </c:pt>
                </c:lvl>
                <c:lvl>
                  <c:pt idx="0">
                    <c:v>HISTO</c:v>
                  </c:pt>
                  <c:pt idx="7">
                    <c:v>SNBC</c:v>
                  </c:pt>
                  <c:pt idx="14">
                    <c:v>S0</c:v>
                  </c:pt>
                  <c:pt idx="21">
                    <c:v>S1</c:v>
                  </c:pt>
                  <c:pt idx="28">
                    <c:v>S2</c:v>
                  </c:pt>
                  <c:pt idx="35">
                    <c:v>S3</c:v>
                  </c:pt>
                  <c:pt idx="42">
                    <c:v>S4</c:v>
                  </c:pt>
                </c:lvl>
              </c:multiLvlStrCache>
            </c:multiLvlStrRef>
          </c:cat>
          <c:val>
            <c:numRef>
              <c:f>INFRA_FER!$H$209:$IA$209</c:f>
              <c:numCache>
                <c:formatCode>#\ ##0.0</c:formatCode>
                <c:ptCount val="48"/>
                <c:pt idx="0">
                  <c:v>53.335000000000001</c:v>
                </c:pt>
                <c:pt idx="1">
                  <c:v>52.636000000000003</c:v>
                </c:pt>
                <c:pt idx="2">
                  <c:v>57.533000000000001</c:v>
                </c:pt>
                <c:pt idx="3">
                  <c:v>56.293999999999997</c:v>
                </c:pt>
                <c:pt idx="4">
                  <c:v>59.231000000000002</c:v>
                </c:pt>
                <c:pt idx="7">
                  <c:v>53.938733014966935</c:v>
                </c:pt>
                <c:pt idx="8">
                  <c:v>58.391492795495971</c:v>
                </c:pt>
                <c:pt idx="9">
                  <c:v>64.33925605997608</c:v>
                </c:pt>
                <c:pt idx="10">
                  <c:v>70.326679356910162</c:v>
                </c:pt>
                <c:pt idx="11">
                  <c:v>86.492617783111115</c:v>
                </c:pt>
                <c:pt idx="12">
                  <c:v>102.78805284039792</c:v>
                </c:pt>
                <c:pt idx="14">
                  <c:v>55.2</c:v>
                </c:pt>
                <c:pt idx="15">
                  <c:v>56.426666666666669</c:v>
                </c:pt>
                <c:pt idx="16">
                  <c:v>57.653333333333343</c:v>
                </c:pt>
                <c:pt idx="17">
                  <c:v>58.88000000000001</c:v>
                </c:pt>
                <c:pt idx="18">
                  <c:v>62.560000000000009</c:v>
                </c:pt>
                <c:pt idx="19">
                  <c:v>66.240000000000009</c:v>
                </c:pt>
                <c:pt idx="21">
                  <c:v>55.2</c:v>
                </c:pt>
                <c:pt idx="22">
                  <c:v>56.068888888888893</c:v>
                </c:pt>
                <c:pt idx="23">
                  <c:v>56.937777777777789</c:v>
                </c:pt>
                <c:pt idx="24">
                  <c:v>57.806666666666679</c:v>
                </c:pt>
                <c:pt idx="25">
                  <c:v>59.953333333333347</c:v>
                </c:pt>
                <c:pt idx="26">
                  <c:v>62.100000000000016</c:v>
                </c:pt>
                <c:pt idx="28">
                  <c:v>55.2</c:v>
                </c:pt>
                <c:pt idx="29">
                  <c:v>58.266666666666673</c:v>
                </c:pt>
                <c:pt idx="30">
                  <c:v>61.333333333333336</c:v>
                </c:pt>
                <c:pt idx="31">
                  <c:v>64.400000000000006</c:v>
                </c:pt>
                <c:pt idx="32">
                  <c:v>73.600000000000009</c:v>
                </c:pt>
                <c:pt idx="33">
                  <c:v>82.800000000000011</c:v>
                </c:pt>
                <c:pt idx="35">
                  <c:v>55.2</c:v>
                </c:pt>
                <c:pt idx="36">
                  <c:v>58.88</c:v>
                </c:pt>
                <c:pt idx="37">
                  <c:v>62.560000000000009</c:v>
                </c:pt>
                <c:pt idx="38">
                  <c:v>66.240000000000009</c:v>
                </c:pt>
                <c:pt idx="39">
                  <c:v>77.280000000000015</c:v>
                </c:pt>
                <c:pt idx="40">
                  <c:v>88.320000000000022</c:v>
                </c:pt>
                <c:pt idx="42">
                  <c:v>55.2</c:v>
                </c:pt>
                <c:pt idx="43">
                  <c:v>58.665333333333344</c:v>
                </c:pt>
                <c:pt idx="44">
                  <c:v>62.130666666666677</c:v>
                </c:pt>
                <c:pt idx="45">
                  <c:v>65.596000000000018</c:v>
                </c:pt>
                <c:pt idx="46">
                  <c:v>76.820000000000022</c:v>
                </c:pt>
                <c:pt idx="47">
                  <c:v>88.044000000000011</c:v>
                </c:pt>
              </c:numCache>
            </c:numRef>
          </c:val>
          <c:extLst>
            <c:ext xmlns:c16="http://schemas.microsoft.com/office/drawing/2014/chart" uri="{C3380CC4-5D6E-409C-BE32-E72D297353CC}">
              <c16:uniqueId val="{00000000-2E20-460F-BE18-04DAADAB8838}"/>
            </c:ext>
          </c:extLst>
        </c:ser>
        <c:ser>
          <c:idx val="1"/>
          <c:order val="1"/>
          <c:tx>
            <c:strRef>
              <c:f>INFRA_FER!$C$210</c:f>
              <c:strCache>
                <c:ptCount val="1"/>
                <c:pt idx="0">
                  <c:v>transilien</c:v>
                </c:pt>
              </c:strCache>
            </c:strRef>
          </c:tx>
          <c:spPr>
            <a:solidFill>
              <a:schemeClr val="accent2"/>
            </a:solidFill>
            <a:ln>
              <a:noFill/>
            </a:ln>
            <a:effectLst/>
          </c:spPr>
          <c:invertIfNegative val="0"/>
          <c:cat>
            <c:multiLvlStrRef>
              <c:f>INFRA_FER!$H$205:$IA$206</c:f>
              <c:multiLvlStrCache>
                <c:ptCount val="48"/>
                <c:lvl>
                  <c:pt idx="0">
                    <c:v>2015</c:v>
                  </c:pt>
                  <c:pt idx="1">
                    <c:v>2016</c:v>
                  </c:pt>
                  <c:pt idx="2">
                    <c:v>2017</c:v>
                  </c:pt>
                  <c:pt idx="3">
                    <c:v>2018</c:v>
                  </c:pt>
                  <c:pt idx="4">
                    <c:v>2019</c:v>
                  </c:pt>
                  <c:pt idx="5">
                    <c:v>2020</c:v>
                  </c:pt>
                  <c:pt idx="7">
                    <c:v>2015</c:v>
                  </c:pt>
                  <c:pt idx="8">
                    <c:v>2020</c:v>
                  </c:pt>
                  <c:pt idx="9">
                    <c:v>2025</c:v>
                  </c:pt>
                  <c:pt idx="10">
                    <c:v>2030</c:v>
                  </c:pt>
                  <c:pt idx="11">
                    <c:v>2040</c:v>
                  </c:pt>
                  <c:pt idx="12">
                    <c:v>2050</c:v>
                  </c:pt>
                  <c:pt idx="14">
                    <c:v>2015</c:v>
                  </c:pt>
                  <c:pt idx="15">
                    <c:v>2020</c:v>
                  </c:pt>
                  <c:pt idx="16">
                    <c:v>2025</c:v>
                  </c:pt>
                  <c:pt idx="17">
                    <c:v>2030</c:v>
                  </c:pt>
                  <c:pt idx="18">
                    <c:v>2040</c:v>
                  </c:pt>
                  <c:pt idx="19">
                    <c:v>2050</c:v>
                  </c:pt>
                  <c:pt idx="21">
                    <c:v>2015</c:v>
                  </c:pt>
                  <c:pt idx="22">
                    <c:v>2020</c:v>
                  </c:pt>
                  <c:pt idx="23">
                    <c:v>2025</c:v>
                  </c:pt>
                  <c:pt idx="24">
                    <c:v>2030</c:v>
                  </c:pt>
                  <c:pt idx="25">
                    <c:v>2040</c:v>
                  </c:pt>
                  <c:pt idx="26">
                    <c:v>2050</c:v>
                  </c:pt>
                  <c:pt idx="28">
                    <c:v>2015</c:v>
                  </c:pt>
                  <c:pt idx="29">
                    <c:v>2020</c:v>
                  </c:pt>
                  <c:pt idx="30">
                    <c:v>2025</c:v>
                  </c:pt>
                  <c:pt idx="31">
                    <c:v>2030</c:v>
                  </c:pt>
                  <c:pt idx="32">
                    <c:v>2040</c:v>
                  </c:pt>
                  <c:pt idx="33">
                    <c:v>2050</c:v>
                  </c:pt>
                  <c:pt idx="35">
                    <c:v>2015</c:v>
                  </c:pt>
                  <c:pt idx="36">
                    <c:v>2020</c:v>
                  </c:pt>
                  <c:pt idx="37">
                    <c:v>2025</c:v>
                  </c:pt>
                  <c:pt idx="38">
                    <c:v>2030</c:v>
                  </c:pt>
                  <c:pt idx="39">
                    <c:v>2040</c:v>
                  </c:pt>
                  <c:pt idx="40">
                    <c:v>2050</c:v>
                  </c:pt>
                  <c:pt idx="42">
                    <c:v>2015</c:v>
                  </c:pt>
                  <c:pt idx="43">
                    <c:v>2020</c:v>
                  </c:pt>
                  <c:pt idx="44">
                    <c:v>2025</c:v>
                  </c:pt>
                  <c:pt idx="45">
                    <c:v>2030</c:v>
                  </c:pt>
                  <c:pt idx="46">
                    <c:v>2040</c:v>
                  </c:pt>
                  <c:pt idx="47">
                    <c:v>2050</c:v>
                  </c:pt>
                </c:lvl>
                <c:lvl>
                  <c:pt idx="0">
                    <c:v>HISTO</c:v>
                  </c:pt>
                  <c:pt idx="7">
                    <c:v>SNBC</c:v>
                  </c:pt>
                  <c:pt idx="14">
                    <c:v>S0</c:v>
                  </c:pt>
                  <c:pt idx="21">
                    <c:v>S1</c:v>
                  </c:pt>
                  <c:pt idx="28">
                    <c:v>S2</c:v>
                  </c:pt>
                  <c:pt idx="35">
                    <c:v>S3</c:v>
                  </c:pt>
                  <c:pt idx="42">
                    <c:v>S4</c:v>
                  </c:pt>
                </c:lvl>
              </c:multiLvlStrCache>
            </c:multiLvlStrRef>
          </c:cat>
          <c:val>
            <c:numRef>
              <c:f>INFRA_FER!$H$210:$IA$210</c:f>
              <c:numCache>
                <c:formatCode>#\ ##0.0</c:formatCode>
                <c:ptCount val="48"/>
                <c:pt idx="0">
                  <c:v>18.509528663000001</c:v>
                </c:pt>
                <c:pt idx="1">
                  <c:v>19.175688028100002</c:v>
                </c:pt>
                <c:pt idx="2">
                  <c:v>19.643326144724707</c:v>
                </c:pt>
                <c:pt idx="3">
                  <c:v>19.243451984079996</c:v>
                </c:pt>
                <c:pt idx="4">
                  <c:v>19.478000000000002</c:v>
                </c:pt>
                <c:pt idx="7">
                  <c:v>18.077292767697251</c:v>
                </c:pt>
                <c:pt idx="8">
                  <c:v>19.076974803945667</c:v>
                </c:pt>
                <c:pt idx="9">
                  <c:v>20.541200336117974</c:v>
                </c:pt>
                <c:pt idx="10">
                  <c:v>21.987409334131929</c:v>
                </c:pt>
                <c:pt idx="11">
                  <c:v>25.824236888062615</c:v>
                </c:pt>
                <c:pt idx="12">
                  <c:v>29.604518728800066</c:v>
                </c:pt>
                <c:pt idx="14">
                  <c:v>18.5</c:v>
                </c:pt>
                <c:pt idx="15">
                  <c:v>19.130370370370368</c:v>
                </c:pt>
                <c:pt idx="16">
                  <c:v>19.76074074074074</c:v>
                </c:pt>
                <c:pt idx="17">
                  <c:v>20.391111111111108</c:v>
                </c:pt>
                <c:pt idx="18">
                  <c:v>22.405555555555551</c:v>
                </c:pt>
                <c:pt idx="19">
                  <c:v>24.419999999999998</c:v>
                </c:pt>
                <c:pt idx="21">
                  <c:v>18.5</c:v>
                </c:pt>
                <c:pt idx="22">
                  <c:v>18.911111111111111</c:v>
                </c:pt>
                <c:pt idx="23">
                  <c:v>19.322222222222219</c:v>
                </c:pt>
                <c:pt idx="24">
                  <c:v>19.733333333333331</c:v>
                </c:pt>
                <c:pt idx="25">
                  <c:v>20.966666666666665</c:v>
                </c:pt>
                <c:pt idx="26">
                  <c:v>22.2</c:v>
                </c:pt>
                <c:pt idx="28">
                  <c:v>18.5</c:v>
                </c:pt>
                <c:pt idx="29">
                  <c:v>19.342777777777776</c:v>
                </c:pt>
                <c:pt idx="30">
                  <c:v>20.185555555555556</c:v>
                </c:pt>
                <c:pt idx="31">
                  <c:v>21.028333333333332</c:v>
                </c:pt>
                <c:pt idx="32">
                  <c:v>23.741666666666667</c:v>
                </c:pt>
                <c:pt idx="33">
                  <c:v>26.455000000000002</c:v>
                </c:pt>
                <c:pt idx="35">
                  <c:v>18.5</c:v>
                </c:pt>
                <c:pt idx="36">
                  <c:v>19.236574074074074</c:v>
                </c:pt>
                <c:pt idx="37">
                  <c:v>19.973148148148148</c:v>
                </c:pt>
                <c:pt idx="38">
                  <c:v>20.709722222222222</c:v>
                </c:pt>
                <c:pt idx="39">
                  <c:v>23.073611111111113</c:v>
                </c:pt>
                <c:pt idx="40">
                  <c:v>25.437500000000004</c:v>
                </c:pt>
                <c:pt idx="42">
                  <c:v>18.5</c:v>
                </c:pt>
                <c:pt idx="43">
                  <c:v>19.130370370370368</c:v>
                </c:pt>
                <c:pt idx="44">
                  <c:v>19.76074074074074</c:v>
                </c:pt>
                <c:pt idx="45">
                  <c:v>20.391111111111108</c:v>
                </c:pt>
                <c:pt idx="46">
                  <c:v>22.405555555555551</c:v>
                </c:pt>
                <c:pt idx="47">
                  <c:v>24.419999999999998</c:v>
                </c:pt>
              </c:numCache>
            </c:numRef>
          </c:val>
          <c:extLst>
            <c:ext xmlns:c16="http://schemas.microsoft.com/office/drawing/2014/chart" uri="{C3380CC4-5D6E-409C-BE32-E72D297353CC}">
              <c16:uniqueId val="{00000001-2E20-460F-BE18-04DAADAB8838}"/>
            </c:ext>
          </c:extLst>
        </c:ser>
        <c:ser>
          <c:idx val="2"/>
          <c:order val="2"/>
          <c:tx>
            <c:strRef>
              <c:f>INFRA_FER!$C$211</c:f>
              <c:strCache>
                <c:ptCount val="1"/>
                <c:pt idx="0">
                  <c:v>intercités</c:v>
                </c:pt>
              </c:strCache>
            </c:strRef>
          </c:tx>
          <c:spPr>
            <a:solidFill>
              <a:schemeClr val="accent3"/>
            </a:solidFill>
            <a:ln>
              <a:noFill/>
            </a:ln>
            <a:effectLst/>
          </c:spPr>
          <c:invertIfNegative val="0"/>
          <c:cat>
            <c:multiLvlStrRef>
              <c:f>INFRA_FER!$H$205:$IA$206</c:f>
              <c:multiLvlStrCache>
                <c:ptCount val="48"/>
                <c:lvl>
                  <c:pt idx="0">
                    <c:v>2015</c:v>
                  </c:pt>
                  <c:pt idx="1">
                    <c:v>2016</c:v>
                  </c:pt>
                  <c:pt idx="2">
                    <c:v>2017</c:v>
                  </c:pt>
                  <c:pt idx="3">
                    <c:v>2018</c:v>
                  </c:pt>
                  <c:pt idx="4">
                    <c:v>2019</c:v>
                  </c:pt>
                  <c:pt idx="5">
                    <c:v>2020</c:v>
                  </c:pt>
                  <c:pt idx="7">
                    <c:v>2015</c:v>
                  </c:pt>
                  <c:pt idx="8">
                    <c:v>2020</c:v>
                  </c:pt>
                  <c:pt idx="9">
                    <c:v>2025</c:v>
                  </c:pt>
                  <c:pt idx="10">
                    <c:v>2030</c:v>
                  </c:pt>
                  <c:pt idx="11">
                    <c:v>2040</c:v>
                  </c:pt>
                  <c:pt idx="12">
                    <c:v>2050</c:v>
                  </c:pt>
                  <c:pt idx="14">
                    <c:v>2015</c:v>
                  </c:pt>
                  <c:pt idx="15">
                    <c:v>2020</c:v>
                  </c:pt>
                  <c:pt idx="16">
                    <c:v>2025</c:v>
                  </c:pt>
                  <c:pt idx="17">
                    <c:v>2030</c:v>
                  </c:pt>
                  <c:pt idx="18">
                    <c:v>2040</c:v>
                  </c:pt>
                  <c:pt idx="19">
                    <c:v>2050</c:v>
                  </c:pt>
                  <c:pt idx="21">
                    <c:v>2015</c:v>
                  </c:pt>
                  <c:pt idx="22">
                    <c:v>2020</c:v>
                  </c:pt>
                  <c:pt idx="23">
                    <c:v>2025</c:v>
                  </c:pt>
                  <c:pt idx="24">
                    <c:v>2030</c:v>
                  </c:pt>
                  <c:pt idx="25">
                    <c:v>2040</c:v>
                  </c:pt>
                  <c:pt idx="26">
                    <c:v>2050</c:v>
                  </c:pt>
                  <c:pt idx="28">
                    <c:v>2015</c:v>
                  </c:pt>
                  <c:pt idx="29">
                    <c:v>2020</c:v>
                  </c:pt>
                  <c:pt idx="30">
                    <c:v>2025</c:v>
                  </c:pt>
                  <c:pt idx="31">
                    <c:v>2030</c:v>
                  </c:pt>
                  <c:pt idx="32">
                    <c:v>2040</c:v>
                  </c:pt>
                  <c:pt idx="33">
                    <c:v>2050</c:v>
                  </c:pt>
                  <c:pt idx="35">
                    <c:v>2015</c:v>
                  </c:pt>
                  <c:pt idx="36">
                    <c:v>2020</c:v>
                  </c:pt>
                  <c:pt idx="37">
                    <c:v>2025</c:v>
                  </c:pt>
                  <c:pt idx="38">
                    <c:v>2030</c:v>
                  </c:pt>
                  <c:pt idx="39">
                    <c:v>2040</c:v>
                  </c:pt>
                  <c:pt idx="40">
                    <c:v>2050</c:v>
                  </c:pt>
                  <c:pt idx="42">
                    <c:v>2015</c:v>
                  </c:pt>
                  <c:pt idx="43">
                    <c:v>2020</c:v>
                  </c:pt>
                  <c:pt idx="44">
                    <c:v>2025</c:v>
                  </c:pt>
                  <c:pt idx="45">
                    <c:v>2030</c:v>
                  </c:pt>
                  <c:pt idx="46">
                    <c:v>2040</c:v>
                  </c:pt>
                  <c:pt idx="47">
                    <c:v>2050</c:v>
                  </c:pt>
                </c:lvl>
                <c:lvl>
                  <c:pt idx="0">
                    <c:v>HISTO</c:v>
                  </c:pt>
                  <c:pt idx="7">
                    <c:v>SNBC</c:v>
                  </c:pt>
                  <c:pt idx="14">
                    <c:v>S0</c:v>
                  </c:pt>
                  <c:pt idx="21">
                    <c:v>S1</c:v>
                  </c:pt>
                  <c:pt idx="28">
                    <c:v>S2</c:v>
                  </c:pt>
                  <c:pt idx="35">
                    <c:v>S3</c:v>
                  </c:pt>
                  <c:pt idx="42">
                    <c:v>S4</c:v>
                  </c:pt>
                </c:lvl>
              </c:multiLvlStrCache>
            </c:multiLvlStrRef>
          </c:cat>
          <c:val>
            <c:numRef>
              <c:f>INFRA_FER!$H$211:$IA$211</c:f>
              <c:numCache>
                <c:formatCode>#\ ##0.0</c:formatCode>
                <c:ptCount val="48"/>
                <c:pt idx="0">
                  <c:v>7.1756842634699973</c:v>
                </c:pt>
                <c:pt idx="1">
                  <c:v>6.7085875176600025</c:v>
                </c:pt>
                <c:pt idx="2">
                  <c:v>6.9330461716399983</c:v>
                </c:pt>
                <c:pt idx="3">
                  <c:v>5.2466838719300002</c:v>
                </c:pt>
                <c:pt idx="4">
                  <c:v>5.0289999999999999</c:v>
                </c:pt>
                <c:pt idx="7">
                  <c:v>7.3286322031205078</c:v>
                </c:pt>
                <c:pt idx="8">
                  <c:v>7.9474003960506243</c:v>
                </c:pt>
                <c:pt idx="9">
                  <c:v>8.7703145471070663</c:v>
                </c:pt>
                <c:pt idx="10">
                  <c:v>9.5994926406812979</c:v>
                </c:pt>
                <c:pt idx="11">
                  <c:v>11.984883308671687</c:v>
                </c:pt>
                <c:pt idx="12">
                  <c:v>14.402198300497329</c:v>
                </c:pt>
                <c:pt idx="14">
                  <c:v>7.5</c:v>
                </c:pt>
                <c:pt idx="15">
                  <c:v>7.5</c:v>
                </c:pt>
                <c:pt idx="16">
                  <c:v>7.5</c:v>
                </c:pt>
                <c:pt idx="17">
                  <c:v>7.5</c:v>
                </c:pt>
                <c:pt idx="18">
                  <c:v>7.5</c:v>
                </c:pt>
                <c:pt idx="19">
                  <c:v>7.5</c:v>
                </c:pt>
                <c:pt idx="21">
                  <c:v>7.5</c:v>
                </c:pt>
                <c:pt idx="22">
                  <c:v>9.25</c:v>
                </c:pt>
                <c:pt idx="23">
                  <c:v>11</c:v>
                </c:pt>
                <c:pt idx="24">
                  <c:v>12.749999999999998</c:v>
                </c:pt>
                <c:pt idx="25">
                  <c:v>19.499999999999996</c:v>
                </c:pt>
                <c:pt idx="26">
                  <c:v>26.249999999999996</c:v>
                </c:pt>
                <c:pt idx="28">
                  <c:v>7.5</c:v>
                </c:pt>
                <c:pt idx="29">
                  <c:v>10.833333333333334</c:v>
                </c:pt>
                <c:pt idx="30">
                  <c:v>14.166666666666668</c:v>
                </c:pt>
                <c:pt idx="31">
                  <c:v>17.5</c:v>
                </c:pt>
                <c:pt idx="32">
                  <c:v>31.249999999999996</c:v>
                </c:pt>
                <c:pt idx="33">
                  <c:v>44.999999999999993</c:v>
                </c:pt>
                <c:pt idx="35">
                  <c:v>7.5</c:v>
                </c:pt>
                <c:pt idx="36">
                  <c:v>8.0138888888888893</c:v>
                </c:pt>
                <c:pt idx="37">
                  <c:v>8.5277777777777768</c:v>
                </c:pt>
                <c:pt idx="38">
                  <c:v>9.0416666666666661</c:v>
                </c:pt>
                <c:pt idx="39">
                  <c:v>10.708333333333334</c:v>
                </c:pt>
                <c:pt idx="40">
                  <c:v>12.375000000000002</c:v>
                </c:pt>
                <c:pt idx="42">
                  <c:v>7.5</c:v>
                </c:pt>
                <c:pt idx="43">
                  <c:v>7.5</c:v>
                </c:pt>
                <c:pt idx="44">
                  <c:v>7.5</c:v>
                </c:pt>
                <c:pt idx="45">
                  <c:v>7.5</c:v>
                </c:pt>
                <c:pt idx="46">
                  <c:v>7.5</c:v>
                </c:pt>
                <c:pt idx="47">
                  <c:v>7.5</c:v>
                </c:pt>
              </c:numCache>
            </c:numRef>
          </c:val>
          <c:extLst>
            <c:ext xmlns:c16="http://schemas.microsoft.com/office/drawing/2014/chart" uri="{C3380CC4-5D6E-409C-BE32-E72D297353CC}">
              <c16:uniqueId val="{00000002-2E20-460F-BE18-04DAADAB8838}"/>
            </c:ext>
          </c:extLst>
        </c:ser>
        <c:ser>
          <c:idx val="3"/>
          <c:order val="3"/>
          <c:tx>
            <c:strRef>
              <c:f>INFRA_FER!$C$212</c:f>
              <c:strCache>
                <c:ptCount val="1"/>
                <c:pt idx="0">
                  <c:v>TER</c:v>
                </c:pt>
              </c:strCache>
            </c:strRef>
          </c:tx>
          <c:spPr>
            <a:solidFill>
              <a:schemeClr val="accent4"/>
            </a:solidFill>
            <a:ln>
              <a:noFill/>
            </a:ln>
            <a:effectLst/>
          </c:spPr>
          <c:invertIfNegative val="0"/>
          <c:cat>
            <c:multiLvlStrRef>
              <c:f>INFRA_FER!$H$205:$IA$206</c:f>
              <c:multiLvlStrCache>
                <c:ptCount val="48"/>
                <c:lvl>
                  <c:pt idx="0">
                    <c:v>2015</c:v>
                  </c:pt>
                  <c:pt idx="1">
                    <c:v>2016</c:v>
                  </c:pt>
                  <c:pt idx="2">
                    <c:v>2017</c:v>
                  </c:pt>
                  <c:pt idx="3">
                    <c:v>2018</c:v>
                  </c:pt>
                  <c:pt idx="4">
                    <c:v>2019</c:v>
                  </c:pt>
                  <c:pt idx="5">
                    <c:v>2020</c:v>
                  </c:pt>
                  <c:pt idx="7">
                    <c:v>2015</c:v>
                  </c:pt>
                  <c:pt idx="8">
                    <c:v>2020</c:v>
                  </c:pt>
                  <c:pt idx="9">
                    <c:v>2025</c:v>
                  </c:pt>
                  <c:pt idx="10">
                    <c:v>2030</c:v>
                  </c:pt>
                  <c:pt idx="11">
                    <c:v>2040</c:v>
                  </c:pt>
                  <c:pt idx="12">
                    <c:v>2050</c:v>
                  </c:pt>
                  <c:pt idx="14">
                    <c:v>2015</c:v>
                  </c:pt>
                  <c:pt idx="15">
                    <c:v>2020</c:v>
                  </c:pt>
                  <c:pt idx="16">
                    <c:v>2025</c:v>
                  </c:pt>
                  <c:pt idx="17">
                    <c:v>2030</c:v>
                  </c:pt>
                  <c:pt idx="18">
                    <c:v>2040</c:v>
                  </c:pt>
                  <c:pt idx="19">
                    <c:v>2050</c:v>
                  </c:pt>
                  <c:pt idx="21">
                    <c:v>2015</c:v>
                  </c:pt>
                  <c:pt idx="22">
                    <c:v>2020</c:v>
                  </c:pt>
                  <c:pt idx="23">
                    <c:v>2025</c:v>
                  </c:pt>
                  <c:pt idx="24">
                    <c:v>2030</c:v>
                  </c:pt>
                  <c:pt idx="25">
                    <c:v>2040</c:v>
                  </c:pt>
                  <c:pt idx="26">
                    <c:v>2050</c:v>
                  </c:pt>
                  <c:pt idx="28">
                    <c:v>2015</c:v>
                  </c:pt>
                  <c:pt idx="29">
                    <c:v>2020</c:v>
                  </c:pt>
                  <c:pt idx="30">
                    <c:v>2025</c:v>
                  </c:pt>
                  <c:pt idx="31">
                    <c:v>2030</c:v>
                  </c:pt>
                  <c:pt idx="32">
                    <c:v>2040</c:v>
                  </c:pt>
                  <c:pt idx="33">
                    <c:v>2050</c:v>
                  </c:pt>
                  <c:pt idx="35">
                    <c:v>2015</c:v>
                  </c:pt>
                  <c:pt idx="36">
                    <c:v>2020</c:v>
                  </c:pt>
                  <c:pt idx="37">
                    <c:v>2025</c:v>
                  </c:pt>
                  <c:pt idx="38">
                    <c:v>2030</c:v>
                  </c:pt>
                  <c:pt idx="39">
                    <c:v>2040</c:v>
                  </c:pt>
                  <c:pt idx="40">
                    <c:v>2050</c:v>
                  </c:pt>
                  <c:pt idx="42">
                    <c:v>2015</c:v>
                  </c:pt>
                  <c:pt idx="43">
                    <c:v>2020</c:v>
                  </c:pt>
                  <c:pt idx="44">
                    <c:v>2025</c:v>
                  </c:pt>
                  <c:pt idx="45">
                    <c:v>2030</c:v>
                  </c:pt>
                  <c:pt idx="46">
                    <c:v>2040</c:v>
                  </c:pt>
                  <c:pt idx="47">
                    <c:v>2050</c:v>
                  </c:pt>
                </c:lvl>
                <c:lvl>
                  <c:pt idx="0">
                    <c:v>HISTO</c:v>
                  </c:pt>
                  <c:pt idx="7">
                    <c:v>SNBC</c:v>
                  </c:pt>
                  <c:pt idx="14">
                    <c:v>S0</c:v>
                  </c:pt>
                  <c:pt idx="21">
                    <c:v>S1</c:v>
                  </c:pt>
                  <c:pt idx="28">
                    <c:v>S2</c:v>
                  </c:pt>
                  <c:pt idx="35">
                    <c:v>S3</c:v>
                  </c:pt>
                  <c:pt idx="42">
                    <c:v>S4</c:v>
                  </c:pt>
                </c:lvl>
              </c:multiLvlStrCache>
            </c:multiLvlStrRef>
          </c:cat>
          <c:val>
            <c:numRef>
              <c:f>INFRA_FER!$H$212:$IA$212</c:f>
              <c:numCache>
                <c:formatCode>#\ ##0.0</c:formatCode>
                <c:ptCount val="48"/>
                <c:pt idx="0">
                  <c:v>13.418267928890003</c:v>
                </c:pt>
                <c:pt idx="1">
                  <c:v>13.042281984849996</c:v>
                </c:pt>
                <c:pt idx="2">
                  <c:v>13.693295749360001</c:v>
                </c:pt>
                <c:pt idx="3">
                  <c:v>13.766960322540001</c:v>
                </c:pt>
                <c:pt idx="4">
                  <c:v>15.221137362069999</c:v>
                </c:pt>
                <c:pt idx="7">
                  <c:v>13.093822869575307</c:v>
                </c:pt>
                <c:pt idx="8">
                  <c:v>13.584132004507744</c:v>
                </c:pt>
                <c:pt idx="9">
                  <c:v>14.393600265193568</c:v>
                </c:pt>
                <c:pt idx="10">
                  <c:v>15.175161085065961</c:v>
                </c:pt>
                <c:pt idx="11">
                  <c:v>16.99708275620489</c:v>
                </c:pt>
                <c:pt idx="12">
                  <c:v>18.714129185615924</c:v>
                </c:pt>
                <c:pt idx="14">
                  <c:v>13.4</c:v>
                </c:pt>
                <c:pt idx="15">
                  <c:v>13.548888888888889</c:v>
                </c:pt>
                <c:pt idx="16">
                  <c:v>13.69777777777778</c:v>
                </c:pt>
                <c:pt idx="17">
                  <c:v>13.846666666666669</c:v>
                </c:pt>
                <c:pt idx="18">
                  <c:v>14.293333333333337</c:v>
                </c:pt>
                <c:pt idx="19">
                  <c:v>14.740000000000004</c:v>
                </c:pt>
                <c:pt idx="21">
                  <c:v>13.4</c:v>
                </c:pt>
                <c:pt idx="22">
                  <c:v>14.144444444444446</c:v>
                </c:pt>
                <c:pt idx="23">
                  <c:v>14.888888888888889</c:v>
                </c:pt>
                <c:pt idx="24">
                  <c:v>15.633333333333335</c:v>
                </c:pt>
                <c:pt idx="25">
                  <c:v>20.680666666666667</c:v>
                </c:pt>
                <c:pt idx="26">
                  <c:v>25.728000000000002</c:v>
                </c:pt>
                <c:pt idx="28">
                  <c:v>13.4</c:v>
                </c:pt>
                <c:pt idx="29">
                  <c:v>14.650666666666668</c:v>
                </c:pt>
                <c:pt idx="30">
                  <c:v>15.901333333333334</c:v>
                </c:pt>
                <c:pt idx="31">
                  <c:v>17.152000000000001</c:v>
                </c:pt>
                <c:pt idx="32">
                  <c:v>21.44</c:v>
                </c:pt>
                <c:pt idx="33">
                  <c:v>25.728000000000002</c:v>
                </c:pt>
                <c:pt idx="35">
                  <c:v>13.4</c:v>
                </c:pt>
                <c:pt idx="36">
                  <c:v>13.697777777777778</c:v>
                </c:pt>
                <c:pt idx="37">
                  <c:v>13.995555555555557</c:v>
                </c:pt>
                <c:pt idx="38">
                  <c:v>14.293333333333335</c:v>
                </c:pt>
                <c:pt idx="39">
                  <c:v>15.186666666666667</c:v>
                </c:pt>
                <c:pt idx="40">
                  <c:v>16.080000000000002</c:v>
                </c:pt>
                <c:pt idx="42">
                  <c:v>13.4</c:v>
                </c:pt>
                <c:pt idx="43">
                  <c:v>13.548888888888889</c:v>
                </c:pt>
                <c:pt idx="44">
                  <c:v>13.69777777777778</c:v>
                </c:pt>
                <c:pt idx="45">
                  <c:v>13.846666666666669</c:v>
                </c:pt>
                <c:pt idx="46">
                  <c:v>14.293333333333337</c:v>
                </c:pt>
                <c:pt idx="47">
                  <c:v>14.740000000000004</c:v>
                </c:pt>
              </c:numCache>
            </c:numRef>
          </c:val>
          <c:extLst>
            <c:ext xmlns:c16="http://schemas.microsoft.com/office/drawing/2014/chart" uri="{C3380CC4-5D6E-409C-BE32-E72D297353CC}">
              <c16:uniqueId val="{00000003-2E20-460F-BE18-04DAADAB8838}"/>
            </c:ext>
          </c:extLst>
        </c:ser>
        <c:dLbls>
          <c:showLegendKey val="0"/>
          <c:showVal val="0"/>
          <c:showCatName val="0"/>
          <c:showSerName val="0"/>
          <c:showPercent val="0"/>
          <c:showBubbleSize val="0"/>
        </c:dLbls>
        <c:gapWidth val="50"/>
        <c:overlap val="100"/>
        <c:axId val="1006951928"/>
        <c:axId val="1006944712"/>
      </c:barChart>
      <c:catAx>
        <c:axId val="1006951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1006944712"/>
        <c:crosses val="autoZero"/>
        <c:auto val="1"/>
        <c:lblAlgn val="ctr"/>
        <c:lblOffset val="100"/>
        <c:noMultiLvlLbl val="0"/>
      </c:catAx>
      <c:valAx>
        <c:axId val="1006944712"/>
        <c:scaling>
          <c:orientation val="minMax"/>
          <c:min val="0"/>
        </c:scaling>
        <c:delete val="0"/>
        <c:axPos val="l"/>
        <c:majorGridlines>
          <c:spPr>
            <a:ln w="9525" cap="flat" cmpd="sng" algn="ctr">
              <a:solidFill>
                <a:schemeClr val="tx1">
                  <a:lumMod val="15000"/>
                  <a:lumOff val="85000"/>
                </a:schemeClr>
              </a:solidFill>
              <a:round/>
            </a:ln>
            <a:effectLst/>
          </c:spPr>
        </c:majorGridlines>
        <c:title>
          <c:tx>
            <c:strRef>
              <c:f>INFRA_FER!$E$208</c:f>
              <c:strCache>
                <c:ptCount val="1"/>
                <c:pt idx="0">
                  <c:v>(md.pkm)</c:v>
                </c:pt>
              </c:strCache>
            </c:strRef>
          </c:tx>
          <c:overlay val="0"/>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fr-F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10069519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defRPr>
      </a:pPr>
      <a:endParaRPr lang="fr-FR"/>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cap="all" spc="0" baseline="0">
                <a:solidFill>
                  <a:schemeClr val="tx2"/>
                </a:solidFill>
                <a:latin typeface="+mn-lt"/>
                <a:ea typeface="+mn-ea"/>
                <a:cs typeface="+mn-cs"/>
              </a:defRPr>
            </a:pPr>
            <a:r>
              <a:rPr lang="fr-FR"/>
              <a:t>Scénario de mobilité, voyageurs</a:t>
            </a:r>
          </a:p>
        </c:rich>
      </c:tx>
      <c:overlay val="0"/>
      <c:spPr>
        <a:noFill/>
        <a:ln>
          <a:noFill/>
        </a:ln>
        <a:effectLst/>
      </c:spPr>
    </c:title>
    <c:autoTitleDeleted val="0"/>
    <c:plotArea>
      <c:layout/>
      <c:lineChart>
        <c:grouping val="standard"/>
        <c:varyColors val="0"/>
        <c:ser>
          <c:idx val="0"/>
          <c:order val="0"/>
          <c:tx>
            <c:strRef>
              <c:f>INFRA_FER!$C$142</c:f>
              <c:strCache>
                <c:ptCount val="1"/>
                <c:pt idx="0">
                  <c:v>Historique</c:v>
                </c:pt>
              </c:strCache>
            </c:strRef>
          </c:tx>
          <c:spPr>
            <a:ln w="28575" cap="rnd">
              <a:solidFill>
                <a:schemeClr val="tx2"/>
              </a:solidFill>
              <a:round/>
            </a:ln>
            <a:effectLst/>
          </c:spPr>
          <c:marker>
            <c:symbol val="none"/>
          </c:marker>
          <c:cat>
            <c:numRef>
              <c:f>INFRA_FER!$O$1:$AX$1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INFRA_FER!$O$142:$AX$142</c:f>
              <c:numCache>
                <c:formatCode>#,##0</c:formatCode>
                <c:ptCount val="36"/>
                <c:pt idx="0">
                  <c:v>92.438480855360012</c:v>
                </c:pt>
                <c:pt idx="1">
                  <c:v>91.562557530610007</c:v>
                </c:pt>
                <c:pt idx="2">
                  <c:v>97.802668065724717</c:v>
                </c:pt>
                <c:pt idx="3">
                  <c:v>94.551096178549997</c:v>
                </c:pt>
                <c:pt idx="4">
                  <c:v>98.959137362069995</c:v>
                </c:pt>
                <c:pt idx="5">
                  <c:v>56.406708296379904</c:v>
                </c:pt>
              </c:numCache>
            </c:numRef>
          </c:val>
          <c:smooth val="0"/>
          <c:extLst>
            <c:ext xmlns:c16="http://schemas.microsoft.com/office/drawing/2014/chart" uri="{C3380CC4-5D6E-409C-BE32-E72D297353CC}">
              <c16:uniqueId val="{00000000-1C6B-4BFC-906A-D2169122EC17}"/>
            </c:ext>
          </c:extLst>
        </c:ser>
        <c:ser>
          <c:idx val="1"/>
          <c:order val="1"/>
          <c:tx>
            <c:strRef>
              <c:f>INFRA_FER!$C$143</c:f>
              <c:strCache>
                <c:ptCount val="1"/>
                <c:pt idx="0">
                  <c:v>SNBC</c:v>
                </c:pt>
              </c:strCache>
            </c:strRef>
          </c:tx>
          <c:spPr>
            <a:ln w="28575" cap="rnd">
              <a:solidFill>
                <a:schemeClr val="tx1"/>
              </a:solidFill>
              <a:round/>
            </a:ln>
            <a:effectLst/>
          </c:spPr>
          <c:marker>
            <c:symbol val="none"/>
          </c:marker>
          <c:cat>
            <c:numRef>
              <c:f>INFRA_FER!$O$1:$AX$1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INFRA_FER!$O$143:$AX$143</c:f>
              <c:numCache>
                <c:formatCode>General</c:formatCode>
                <c:ptCount val="36"/>
                <c:pt idx="5" formatCode="#,##0">
                  <c:v>99</c:v>
                </c:pt>
                <c:pt idx="6" formatCode="#,##0">
                  <c:v>100.80887424167894</c:v>
                </c:pt>
                <c:pt idx="7" formatCode="#,##0">
                  <c:v>102.61774848335787</c:v>
                </c:pt>
                <c:pt idx="8" formatCode="#,##0">
                  <c:v>104.42662272503681</c:v>
                </c:pt>
                <c:pt idx="9" formatCode="#,##0">
                  <c:v>106.23549696671574</c:v>
                </c:pt>
                <c:pt idx="10" formatCode="#,##0">
                  <c:v>108.04437120839468</c:v>
                </c:pt>
                <c:pt idx="11" formatCode="#,##0">
                  <c:v>109.85324545007362</c:v>
                </c:pt>
                <c:pt idx="12" formatCode="#,##0">
                  <c:v>111.66211969175255</c:v>
                </c:pt>
                <c:pt idx="13" formatCode="#,##0">
                  <c:v>113.47099393343149</c:v>
                </c:pt>
                <c:pt idx="14" formatCode="#,##0">
                  <c:v>115.27986817511042</c:v>
                </c:pt>
                <c:pt idx="15" formatCode="#,##0">
                  <c:v>117.08874241678936</c:v>
                </c:pt>
                <c:pt idx="16" formatCode="#,##0">
                  <c:v>119.50975024871545</c:v>
                </c:pt>
                <c:pt idx="17" formatCode="#,##0">
                  <c:v>121.93075808064155</c:v>
                </c:pt>
                <c:pt idx="18" formatCode="#,##0">
                  <c:v>124.35176591256764</c:v>
                </c:pt>
                <c:pt idx="19" formatCode="#,##0">
                  <c:v>126.77277374449373</c:v>
                </c:pt>
                <c:pt idx="20" formatCode="#,##0">
                  <c:v>129.19378157641984</c:v>
                </c:pt>
                <c:pt idx="21" formatCode="#,##0">
                  <c:v>131.61478940834593</c:v>
                </c:pt>
                <c:pt idx="22" formatCode="#,##0">
                  <c:v>134.03579724027202</c:v>
                </c:pt>
                <c:pt idx="23" formatCode="#,##0">
                  <c:v>136.45680507219811</c:v>
                </c:pt>
                <c:pt idx="24" formatCode="#,##0">
                  <c:v>138.8778129041242</c:v>
                </c:pt>
                <c:pt idx="25" formatCode="#,##0">
                  <c:v>141.29882073605029</c:v>
                </c:pt>
                <c:pt idx="26" formatCode="#,##0">
                  <c:v>143.71982856797641</c:v>
                </c:pt>
                <c:pt idx="27" formatCode="#,##0">
                  <c:v>146.1408363999025</c:v>
                </c:pt>
                <c:pt idx="28" formatCode="#,##0">
                  <c:v>148.56184423182859</c:v>
                </c:pt>
                <c:pt idx="29" formatCode="#,##0">
                  <c:v>150.98285206375468</c:v>
                </c:pt>
                <c:pt idx="30" formatCode="#,##0">
                  <c:v>153.40385989568077</c:v>
                </c:pt>
                <c:pt idx="31" formatCode="#,##0">
                  <c:v>155.82486772760689</c:v>
                </c:pt>
                <c:pt idx="32" formatCode="#,##0">
                  <c:v>158.24587555953298</c:v>
                </c:pt>
                <c:pt idx="33" formatCode="#,##0">
                  <c:v>160.66688339145907</c:v>
                </c:pt>
                <c:pt idx="34" formatCode="#,##0">
                  <c:v>163.08789122338516</c:v>
                </c:pt>
                <c:pt idx="35" formatCode="#,##0">
                  <c:v>165.50889905531125</c:v>
                </c:pt>
              </c:numCache>
            </c:numRef>
          </c:val>
          <c:smooth val="0"/>
          <c:extLst>
            <c:ext xmlns:c16="http://schemas.microsoft.com/office/drawing/2014/chart" uri="{C3380CC4-5D6E-409C-BE32-E72D297353CC}">
              <c16:uniqueId val="{00000001-1C6B-4BFC-906A-D2169122EC17}"/>
            </c:ext>
          </c:extLst>
        </c:ser>
        <c:ser>
          <c:idx val="2"/>
          <c:order val="2"/>
          <c:tx>
            <c:strRef>
              <c:f>INFRA_FER!$C$144</c:f>
              <c:strCache>
                <c:ptCount val="1"/>
                <c:pt idx="0">
                  <c:v>ADEME S0 Tendanciel</c:v>
                </c:pt>
              </c:strCache>
            </c:strRef>
          </c:tx>
          <c:spPr>
            <a:ln w="28575" cap="rnd">
              <a:solidFill>
                <a:schemeClr val="tx1">
                  <a:lumMod val="20000"/>
                  <a:lumOff val="80000"/>
                </a:schemeClr>
              </a:solidFill>
              <a:round/>
            </a:ln>
            <a:effectLst/>
          </c:spPr>
          <c:marker>
            <c:symbol val="none"/>
          </c:marker>
          <c:cat>
            <c:numRef>
              <c:f>INFRA_FER!$O$1:$AX$1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INFRA_FER!$O$144:$AX$144</c:f>
              <c:numCache>
                <c:formatCode>General</c:formatCode>
                <c:ptCount val="36"/>
                <c:pt idx="5" formatCode="#,##0">
                  <c:v>96.605925925925931</c:v>
                </c:pt>
                <c:pt idx="6" formatCode="#,##0">
                  <c:v>97.007111111111115</c:v>
                </c:pt>
                <c:pt idx="7" formatCode="#,##0">
                  <c:v>97.408296296296299</c:v>
                </c:pt>
                <c:pt idx="8" formatCode="#,##0">
                  <c:v>97.809481481481498</c:v>
                </c:pt>
                <c:pt idx="9" formatCode="#,##0">
                  <c:v>98.210666666666683</c:v>
                </c:pt>
                <c:pt idx="10" formatCode="#,##0">
                  <c:v>98.611851851851867</c:v>
                </c:pt>
                <c:pt idx="11" formatCode="#,##0">
                  <c:v>99.013037037037051</c:v>
                </c:pt>
                <c:pt idx="12" formatCode="#,##0">
                  <c:v>99.414222222222222</c:v>
                </c:pt>
                <c:pt idx="13" formatCode="#,##0">
                  <c:v>99.81540740740742</c:v>
                </c:pt>
                <c:pt idx="14" formatCode="#,##0">
                  <c:v>100.2165925925926</c:v>
                </c:pt>
                <c:pt idx="15" formatCode="#,##0">
                  <c:v>100.61777777777777</c:v>
                </c:pt>
                <c:pt idx="16" formatCode="#,##0">
                  <c:v>101.2318888888889</c:v>
                </c:pt>
                <c:pt idx="17" formatCode="#,##0">
                  <c:v>101.846</c:v>
                </c:pt>
                <c:pt idx="18" formatCode="#,##0">
                  <c:v>102.46011111111112</c:v>
                </c:pt>
                <c:pt idx="19" formatCode="#,##0">
                  <c:v>103.07422222222223</c:v>
                </c:pt>
                <c:pt idx="20" formatCode="#,##0">
                  <c:v>103.68833333333335</c:v>
                </c:pt>
                <c:pt idx="21" formatCode="#,##0">
                  <c:v>104.30244444444445</c:v>
                </c:pt>
                <c:pt idx="22" formatCode="#,##0">
                  <c:v>104.91655555555556</c:v>
                </c:pt>
                <c:pt idx="23" formatCode="#,##0">
                  <c:v>105.53066666666669</c:v>
                </c:pt>
                <c:pt idx="24" formatCode="#,##0">
                  <c:v>106.14477777777778</c:v>
                </c:pt>
                <c:pt idx="25" formatCode="#,##0">
                  <c:v>106.7588888888889</c:v>
                </c:pt>
                <c:pt idx="26" formatCode="#,##0">
                  <c:v>107.37300000000002</c:v>
                </c:pt>
                <c:pt idx="27" formatCode="#,##0">
                  <c:v>107.98711111111112</c:v>
                </c:pt>
                <c:pt idx="28" formatCode="#,##0">
                  <c:v>108.60122222222223</c:v>
                </c:pt>
                <c:pt idx="29" formatCode="#,##0">
                  <c:v>109.21533333333335</c:v>
                </c:pt>
                <c:pt idx="30" formatCode="#,##0">
                  <c:v>109.82944444444445</c:v>
                </c:pt>
                <c:pt idx="31" formatCode="#,##0">
                  <c:v>110.44355555555558</c:v>
                </c:pt>
                <c:pt idx="32" formatCode="#,##0">
                  <c:v>111.05766666666669</c:v>
                </c:pt>
                <c:pt idx="33" formatCode="#,##0">
                  <c:v>111.67177777777778</c:v>
                </c:pt>
                <c:pt idx="34" formatCode="#,##0">
                  <c:v>112.28588888888891</c:v>
                </c:pt>
                <c:pt idx="35" formatCode="#,##0">
                  <c:v>112.90000000000002</c:v>
                </c:pt>
              </c:numCache>
            </c:numRef>
          </c:val>
          <c:smooth val="0"/>
          <c:extLst>
            <c:ext xmlns:c16="http://schemas.microsoft.com/office/drawing/2014/chart" uri="{C3380CC4-5D6E-409C-BE32-E72D297353CC}">
              <c16:uniqueId val="{00000002-1C6B-4BFC-906A-D2169122EC17}"/>
            </c:ext>
          </c:extLst>
        </c:ser>
        <c:ser>
          <c:idx val="3"/>
          <c:order val="3"/>
          <c:tx>
            <c:strRef>
              <c:f>INFRA_FER!$C$145</c:f>
              <c:strCache>
                <c:ptCount val="1"/>
                <c:pt idx="0">
                  <c:v>ADEME S1 Sobriété</c:v>
                </c:pt>
              </c:strCache>
            </c:strRef>
          </c:tx>
          <c:spPr>
            <a:ln w="28575" cap="rnd">
              <a:solidFill>
                <a:srgbClr val="5487C2"/>
              </a:solidFill>
              <a:round/>
            </a:ln>
            <a:effectLst/>
          </c:spPr>
          <c:marker>
            <c:symbol val="none"/>
          </c:marker>
          <c:cat>
            <c:numRef>
              <c:f>INFRA_FER!$O$1:$AX$1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INFRA_FER!$O$145:$AX$145</c:f>
              <c:numCache>
                <c:formatCode>General</c:formatCode>
                <c:ptCount val="36"/>
                <c:pt idx="5" formatCode="#,##0">
                  <c:v>98.37444444444445</c:v>
                </c:pt>
                <c:pt idx="6" formatCode="#,##0">
                  <c:v>99.129333333333335</c:v>
                </c:pt>
                <c:pt idx="7" formatCode="#,##0">
                  <c:v>99.884222222222235</c:v>
                </c:pt>
                <c:pt idx="8" formatCode="#,##0">
                  <c:v>100.63911111111111</c:v>
                </c:pt>
                <c:pt idx="9" formatCode="#,##0">
                  <c:v>101.39399999999999</c:v>
                </c:pt>
                <c:pt idx="10" formatCode="#,##0">
                  <c:v>102.14888888888889</c:v>
                </c:pt>
                <c:pt idx="11" formatCode="#,##0">
                  <c:v>102.90377777777779</c:v>
                </c:pt>
                <c:pt idx="12" formatCode="#,##0">
                  <c:v>103.65866666666668</c:v>
                </c:pt>
                <c:pt idx="13" formatCode="#,##0">
                  <c:v>104.41355555555556</c:v>
                </c:pt>
                <c:pt idx="14" formatCode="#,##0">
                  <c:v>105.16844444444445</c:v>
                </c:pt>
                <c:pt idx="15" formatCode="#,##0">
                  <c:v>105.92333333333335</c:v>
                </c:pt>
                <c:pt idx="16" formatCode="#,##0">
                  <c:v>107.44106666666667</c:v>
                </c:pt>
                <c:pt idx="17" formatCode="#,##0">
                  <c:v>108.9588</c:v>
                </c:pt>
                <c:pt idx="18" formatCode="#,##0">
                  <c:v>110.47653333333335</c:v>
                </c:pt>
                <c:pt idx="19" formatCode="#,##0">
                  <c:v>111.99426666666668</c:v>
                </c:pt>
                <c:pt idx="20" formatCode="#,##0">
                  <c:v>113.512</c:v>
                </c:pt>
                <c:pt idx="21" formatCode="#,##0">
                  <c:v>115.02973333333334</c:v>
                </c:pt>
                <c:pt idx="22" formatCode="#,##0">
                  <c:v>116.54746666666666</c:v>
                </c:pt>
                <c:pt idx="23" formatCode="#,##0">
                  <c:v>118.0652</c:v>
                </c:pt>
                <c:pt idx="24" formatCode="#,##0">
                  <c:v>119.58293333333334</c:v>
                </c:pt>
                <c:pt idx="25" formatCode="#,##0">
                  <c:v>121.10066666666668</c:v>
                </c:pt>
                <c:pt idx="26" formatCode="#,##0">
                  <c:v>122.61840000000001</c:v>
                </c:pt>
                <c:pt idx="27" formatCode="#,##0">
                  <c:v>124.13613333333333</c:v>
                </c:pt>
                <c:pt idx="28" formatCode="#,##0">
                  <c:v>125.65386666666667</c:v>
                </c:pt>
                <c:pt idx="29" formatCode="#,##0">
                  <c:v>127.17160000000001</c:v>
                </c:pt>
                <c:pt idx="30" formatCode="#,##0">
                  <c:v>128.68933333333334</c:v>
                </c:pt>
                <c:pt idx="31" formatCode="#,##0">
                  <c:v>130.20706666666669</c:v>
                </c:pt>
                <c:pt idx="32" formatCode="#,##0">
                  <c:v>131.72480000000002</c:v>
                </c:pt>
                <c:pt idx="33" formatCode="#,##0">
                  <c:v>133.24253333333337</c:v>
                </c:pt>
                <c:pt idx="34" formatCode="#,##0">
                  <c:v>134.76026666666667</c:v>
                </c:pt>
                <c:pt idx="35" formatCode="#,##0">
                  <c:v>136.27800000000002</c:v>
                </c:pt>
              </c:numCache>
            </c:numRef>
          </c:val>
          <c:smooth val="0"/>
          <c:extLst>
            <c:ext xmlns:c16="http://schemas.microsoft.com/office/drawing/2014/chart" uri="{C3380CC4-5D6E-409C-BE32-E72D297353CC}">
              <c16:uniqueId val="{00000003-1C6B-4BFC-906A-D2169122EC17}"/>
            </c:ext>
          </c:extLst>
        </c:ser>
        <c:ser>
          <c:idx val="4"/>
          <c:order val="4"/>
          <c:tx>
            <c:strRef>
              <c:f>INFRA_FER!$C$146</c:f>
              <c:strCache>
                <c:ptCount val="1"/>
                <c:pt idx="0">
                  <c:v>ADEME S2 Soutenabilité</c:v>
                </c:pt>
              </c:strCache>
            </c:strRef>
          </c:tx>
          <c:spPr>
            <a:ln w="28575" cap="rnd">
              <a:solidFill>
                <a:srgbClr val="982C7F"/>
              </a:solidFill>
              <a:round/>
            </a:ln>
            <a:effectLst/>
          </c:spPr>
          <c:marker>
            <c:symbol val="none"/>
          </c:marker>
          <c:cat>
            <c:numRef>
              <c:f>INFRA_FER!$O$1:$AX$1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INFRA_FER!$O$146:$AX$146</c:f>
              <c:numCache>
                <c:formatCode>General</c:formatCode>
                <c:ptCount val="36"/>
                <c:pt idx="5" formatCode="#,##0">
                  <c:v>103.09344444444444</c:v>
                </c:pt>
                <c:pt idx="6" formatCode="#,##0">
                  <c:v>104.79213333333334</c:v>
                </c:pt>
                <c:pt idx="7" formatCode="#,##0">
                  <c:v>106.49082222222222</c:v>
                </c:pt>
                <c:pt idx="8" formatCode="#,##0">
                  <c:v>108.1895111111111</c:v>
                </c:pt>
                <c:pt idx="9" formatCode="#,##0">
                  <c:v>109.88820000000001</c:v>
                </c:pt>
                <c:pt idx="10" formatCode="#,##0">
                  <c:v>111.58688888888889</c:v>
                </c:pt>
                <c:pt idx="11" formatCode="#,##0">
                  <c:v>113.28557777777777</c:v>
                </c:pt>
                <c:pt idx="12" formatCode="#,##0">
                  <c:v>114.98426666666667</c:v>
                </c:pt>
                <c:pt idx="13" formatCode="#,##0">
                  <c:v>116.68295555555557</c:v>
                </c:pt>
                <c:pt idx="14" formatCode="#,##0">
                  <c:v>118.38164444444446</c:v>
                </c:pt>
                <c:pt idx="15" formatCode="#,##0">
                  <c:v>120.08033333333334</c:v>
                </c:pt>
                <c:pt idx="16" formatCode="#,##0">
                  <c:v>123.07546666666667</c:v>
                </c:pt>
                <c:pt idx="17" formatCode="#,##0">
                  <c:v>126.07060000000001</c:v>
                </c:pt>
                <c:pt idx="18" formatCode="#,##0">
                  <c:v>129.06573333333336</c:v>
                </c:pt>
                <c:pt idx="19" formatCode="#,##0">
                  <c:v>132.06086666666667</c:v>
                </c:pt>
                <c:pt idx="20" formatCode="#,##0">
                  <c:v>135.05599999999998</c:v>
                </c:pt>
                <c:pt idx="21" formatCode="#,##0">
                  <c:v>138.05113333333333</c:v>
                </c:pt>
                <c:pt idx="22" formatCode="#,##0">
                  <c:v>141.04626666666667</c:v>
                </c:pt>
                <c:pt idx="23" formatCode="#,##0">
                  <c:v>144.04140000000001</c:v>
                </c:pt>
                <c:pt idx="24" formatCode="#,##0">
                  <c:v>147.03653333333335</c:v>
                </c:pt>
                <c:pt idx="25" formatCode="#,##0">
                  <c:v>150.03166666666667</c:v>
                </c:pt>
                <c:pt idx="26" formatCode="#,##0">
                  <c:v>153.02680000000001</c:v>
                </c:pt>
                <c:pt idx="27" formatCode="#,##0">
                  <c:v>156.02193333333332</c:v>
                </c:pt>
                <c:pt idx="28" formatCode="#,##0">
                  <c:v>159.01706666666669</c:v>
                </c:pt>
                <c:pt idx="29" formatCode="#,##0">
                  <c:v>162.01220000000001</c:v>
                </c:pt>
                <c:pt idx="30" formatCode="#,##0">
                  <c:v>165.00733333333335</c:v>
                </c:pt>
                <c:pt idx="31" formatCode="#,##0">
                  <c:v>168.00246666666666</c:v>
                </c:pt>
                <c:pt idx="32" formatCode="#,##0">
                  <c:v>170.99760000000001</c:v>
                </c:pt>
                <c:pt idx="33" formatCode="#,##0">
                  <c:v>173.99273333333332</c:v>
                </c:pt>
                <c:pt idx="34" formatCode="#,##0">
                  <c:v>176.98786666666669</c:v>
                </c:pt>
                <c:pt idx="35" formatCode="#,##0">
                  <c:v>179.983</c:v>
                </c:pt>
              </c:numCache>
            </c:numRef>
          </c:val>
          <c:smooth val="0"/>
          <c:extLst>
            <c:ext xmlns:c16="http://schemas.microsoft.com/office/drawing/2014/chart" uri="{C3380CC4-5D6E-409C-BE32-E72D297353CC}">
              <c16:uniqueId val="{00000004-1C6B-4BFC-906A-D2169122EC17}"/>
            </c:ext>
          </c:extLst>
        </c:ser>
        <c:ser>
          <c:idx val="5"/>
          <c:order val="5"/>
          <c:tx>
            <c:strRef>
              <c:f>INFRA_FER!$C$147</c:f>
              <c:strCache>
                <c:ptCount val="1"/>
                <c:pt idx="0">
                  <c:v>ADEME S3 Techno. vertes</c:v>
                </c:pt>
              </c:strCache>
            </c:strRef>
          </c:tx>
          <c:spPr>
            <a:ln w="28575" cap="rnd">
              <a:solidFill>
                <a:srgbClr val="76B145"/>
              </a:solidFill>
              <a:round/>
            </a:ln>
            <a:effectLst/>
          </c:spPr>
          <c:marker>
            <c:symbol val="none"/>
          </c:marker>
          <c:cat>
            <c:numRef>
              <c:f>INFRA_FER!$O$1:$AX$1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INFRA_FER!$O$147:$AX$147</c:f>
              <c:numCache>
                <c:formatCode>General</c:formatCode>
                <c:ptCount val="36"/>
                <c:pt idx="5" formatCode="#,##0">
                  <c:v>99.828240740740739</c:v>
                </c:pt>
                <c:pt idx="6" formatCode="#,##0">
                  <c:v>100.87388888888891</c:v>
                </c:pt>
                <c:pt idx="7" formatCode="#,##0">
                  <c:v>101.91953703703706</c:v>
                </c:pt>
                <c:pt idx="8" formatCode="#,##0">
                  <c:v>102.96518518518519</c:v>
                </c:pt>
                <c:pt idx="9" formatCode="#,##0">
                  <c:v>104.01083333333334</c:v>
                </c:pt>
                <c:pt idx="10" formatCode="#,##0">
                  <c:v>105.05648148148148</c:v>
                </c:pt>
                <c:pt idx="11" formatCode="#,##0">
                  <c:v>106.10212962962964</c:v>
                </c:pt>
                <c:pt idx="12" formatCode="#,##0">
                  <c:v>107.14777777777779</c:v>
                </c:pt>
                <c:pt idx="13" formatCode="#,##0">
                  <c:v>108.19342592592594</c:v>
                </c:pt>
                <c:pt idx="14" formatCode="#,##0">
                  <c:v>109.23907407407407</c:v>
                </c:pt>
                <c:pt idx="15" formatCode="#,##0">
                  <c:v>110.28472222222224</c:v>
                </c:pt>
                <c:pt idx="16" formatCode="#,##0">
                  <c:v>111.88111111111111</c:v>
                </c:pt>
                <c:pt idx="17" formatCode="#,##0">
                  <c:v>113.47750000000002</c:v>
                </c:pt>
                <c:pt idx="18" formatCode="#,##0">
                  <c:v>115.0738888888889</c:v>
                </c:pt>
                <c:pt idx="19" formatCode="#,##0">
                  <c:v>116.67027777777778</c:v>
                </c:pt>
                <c:pt idx="20" formatCode="#,##0">
                  <c:v>118.26666666666668</c:v>
                </c:pt>
                <c:pt idx="21" formatCode="#,##0">
                  <c:v>119.86305555555558</c:v>
                </c:pt>
                <c:pt idx="22" formatCode="#,##0">
                  <c:v>121.45944444444446</c:v>
                </c:pt>
                <c:pt idx="23" formatCode="#,##0">
                  <c:v>123.05583333333335</c:v>
                </c:pt>
                <c:pt idx="24" formatCode="#,##0">
                  <c:v>124.65222222222225</c:v>
                </c:pt>
                <c:pt idx="25" formatCode="#,##0">
                  <c:v>126.24861111111112</c:v>
                </c:pt>
                <c:pt idx="26" formatCode="#,##0">
                  <c:v>127.84500000000001</c:v>
                </c:pt>
                <c:pt idx="27" formatCode="#,##0">
                  <c:v>129.44138888888892</c:v>
                </c:pt>
                <c:pt idx="28" formatCode="#,##0">
                  <c:v>131.03777777777779</c:v>
                </c:pt>
                <c:pt idx="29" formatCode="#,##0">
                  <c:v>132.63416666666669</c:v>
                </c:pt>
                <c:pt idx="30" formatCode="#,##0">
                  <c:v>134.23055555555558</c:v>
                </c:pt>
                <c:pt idx="31" formatCode="#,##0">
                  <c:v>135.82694444444448</c:v>
                </c:pt>
                <c:pt idx="32" formatCode="#,##0">
                  <c:v>137.42333333333337</c:v>
                </c:pt>
                <c:pt idx="33" formatCode="#,##0">
                  <c:v>139.01972222222224</c:v>
                </c:pt>
                <c:pt idx="34" formatCode="#,##0">
                  <c:v>140.61611111111114</c:v>
                </c:pt>
                <c:pt idx="35" formatCode="#,##0">
                  <c:v>142.21250000000003</c:v>
                </c:pt>
              </c:numCache>
            </c:numRef>
          </c:val>
          <c:smooth val="0"/>
          <c:extLst>
            <c:ext xmlns:c16="http://schemas.microsoft.com/office/drawing/2014/chart" uri="{C3380CC4-5D6E-409C-BE32-E72D297353CC}">
              <c16:uniqueId val="{00000005-1C6B-4BFC-906A-D2169122EC17}"/>
            </c:ext>
          </c:extLst>
        </c:ser>
        <c:ser>
          <c:idx val="6"/>
          <c:order val="6"/>
          <c:tx>
            <c:strRef>
              <c:f>INFRA_FER!$C$148</c:f>
              <c:strCache>
                <c:ptCount val="1"/>
                <c:pt idx="0">
                  <c:v>ADEME S4 Pari répar.</c:v>
                </c:pt>
              </c:strCache>
            </c:strRef>
          </c:tx>
          <c:spPr>
            <a:ln w="28575" cap="rnd">
              <a:solidFill>
                <a:srgbClr val="E9682D"/>
              </a:solidFill>
              <a:round/>
            </a:ln>
            <a:effectLst/>
          </c:spPr>
          <c:marker>
            <c:symbol val="none"/>
          </c:marker>
          <c:cat>
            <c:numRef>
              <c:f>INFRA_FER!$O$1:$AX$1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INFRA_FER!$O$148:$AX$148</c:f>
              <c:numCache>
                <c:formatCode>General</c:formatCode>
                <c:ptCount val="36"/>
                <c:pt idx="5" formatCode="#,##0">
                  <c:v>98.844592592592591</c:v>
                </c:pt>
                <c:pt idx="6" formatCode="#,##0">
                  <c:v>99.693511111111121</c:v>
                </c:pt>
                <c:pt idx="7" formatCode="#,##0">
                  <c:v>100.54242962962964</c:v>
                </c:pt>
                <c:pt idx="8" formatCode="#,##0">
                  <c:v>101.39134814814815</c:v>
                </c:pt>
                <c:pt idx="9" formatCode="#,##0">
                  <c:v>102.24026666666668</c:v>
                </c:pt>
                <c:pt idx="10" formatCode="#,##0">
                  <c:v>103.08918518518519</c:v>
                </c:pt>
                <c:pt idx="11" formatCode="#,##0">
                  <c:v>103.93810370370372</c:v>
                </c:pt>
                <c:pt idx="12" formatCode="#,##0">
                  <c:v>104.78702222222223</c:v>
                </c:pt>
                <c:pt idx="13" formatCode="#,##0">
                  <c:v>105.63594074074076</c:v>
                </c:pt>
                <c:pt idx="14" formatCode="#,##0">
                  <c:v>106.48485925925928</c:v>
                </c:pt>
                <c:pt idx="15" formatCode="#,##0">
                  <c:v>107.33377777777778</c:v>
                </c:pt>
                <c:pt idx="16" formatCode="#,##0">
                  <c:v>108.7022888888889</c:v>
                </c:pt>
                <c:pt idx="17" formatCode="#,##0">
                  <c:v>110.07080000000002</c:v>
                </c:pt>
                <c:pt idx="18" formatCode="#,##0">
                  <c:v>111.43931111111112</c:v>
                </c:pt>
                <c:pt idx="19" formatCode="#,##0">
                  <c:v>112.80782222222224</c:v>
                </c:pt>
                <c:pt idx="20" formatCode="#,##0">
                  <c:v>114.17633333333335</c:v>
                </c:pt>
                <c:pt idx="21" formatCode="#,##0">
                  <c:v>115.54484444444445</c:v>
                </c:pt>
                <c:pt idx="22" formatCode="#,##0">
                  <c:v>116.91335555555557</c:v>
                </c:pt>
                <c:pt idx="23" formatCode="#,##0">
                  <c:v>118.28186666666667</c:v>
                </c:pt>
                <c:pt idx="24" formatCode="#,##0">
                  <c:v>119.65037777777778</c:v>
                </c:pt>
                <c:pt idx="25" formatCode="#,##0">
                  <c:v>121.01888888888891</c:v>
                </c:pt>
                <c:pt idx="26" formatCode="#,##0">
                  <c:v>122.38740000000003</c:v>
                </c:pt>
                <c:pt idx="27" formatCode="#,##0">
                  <c:v>123.75591111111113</c:v>
                </c:pt>
                <c:pt idx="28" formatCode="#,##0">
                  <c:v>125.12442222222225</c:v>
                </c:pt>
                <c:pt idx="29" formatCode="#,##0">
                  <c:v>126.49293333333335</c:v>
                </c:pt>
                <c:pt idx="30" formatCode="#,##0">
                  <c:v>127.86144444444446</c:v>
                </c:pt>
                <c:pt idx="31" formatCode="#,##0">
                  <c:v>129.22995555555559</c:v>
                </c:pt>
                <c:pt idx="32" formatCode="#,##0">
                  <c:v>130.59846666666667</c:v>
                </c:pt>
                <c:pt idx="33" formatCode="#,##0">
                  <c:v>131.9669777777778</c:v>
                </c:pt>
                <c:pt idx="34" formatCode="#,##0">
                  <c:v>133.3354888888889</c:v>
                </c:pt>
                <c:pt idx="35" formatCode="#,##0">
                  <c:v>134.70400000000001</c:v>
                </c:pt>
              </c:numCache>
            </c:numRef>
          </c:val>
          <c:smooth val="0"/>
          <c:extLst>
            <c:ext xmlns:c16="http://schemas.microsoft.com/office/drawing/2014/chart" uri="{C3380CC4-5D6E-409C-BE32-E72D297353CC}">
              <c16:uniqueId val="{00000006-1C6B-4BFC-906A-D2169122EC17}"/>
            </c:ext>
          </c:extLst>
        </c:ser>
        <c:dLbls>
          <c:showLegendKey val="0"/>
          <c:showVal val="0"/>
          <c:showCatName val="0"/>
          <c:showSerName val="0"/>
          <c:showPercent val="0"/>
          <c:showBubbleSize val="0"/>
        </c:dLbls>
        <c:smooth val="0"/>
        <c:axId val="714254264"/>
        <c:axId val="714254592"/>
      </c:lineChart>
      <c:catAx>
        <c:axId val="714254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592"/>
        <c:crosses val="autoZero"/>
        <c:auto val="1"/>
        <c:lblAlgn val="ctr"/>
        <c:lblOffset val="100"/>
        <c:tickLblSkip val="5"/>
        <c:noMultiLvlLbl val="0"/>
      </c:catAx>
      <c:valAx>
        <c:axId val="714254592"/>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a:pPr>
                <a:r>
                  <a:rPr lang="fr-FR"/>
                  <a:t>Millions</a:t>
                </a:r>
                <a:r>
                  <a:rPr lang="fr-FR" baseline="0"/>
                  <a:t> passagers.km</a:t>
                </a:r>
                <a:endParaRPr lang="fr-FR"/>
              </a:p>
            </c:rich>
          </c:tx>
          <c:overlay val="0"/>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264"/>
        <c:crosses val="autoZero"/>
        <c:crossBetween val="between"/>
      </c:valAx>
    </c:plotArea>
    <c:plotVisOnly val="0"/>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cap="all" spc="0" baseline="0">
                <a:solidFill>
                  <a:schemeClr val="tx2"/>
                </a:solidFill>
                <a:latin typeface="+mn-lt"/>
                <a:ea typeface="+mn-ea"/>
                <a:cs typeface="+mn-cs"/>
              </a:defRPr>
            </a:pPr>
            <a:r>
              <a:rPr lang="fr-FR"/>
              <a:t>Investissements dans le réseau ferroviaire</a:t>
            </a:r>
          </a:p>
        </c:rich>
      </c:tx>
      <c:overlay val="0"/>
      <c:spPr>
        <a:noFill/>
        <a:ln>
          <a:noFill/>
        </a:ln>
        <a:effectLst/>
      </c:spPr>
    </c:title>
    <c:autoTitleDeleted val="0"/>
    <c:plotArea>
      <c:layout/>
      <c:lineChart>
        <c:grouping val="standard"/>
        <c:varyColors val="0"/>
        <c:ser>
          <c:idx val="0"/>
          <c:order val="0"/>
          <c:tx>
            <c:strRef>
              <c:f>INFRA_FER!$C$867</c:f>
              <c:strCache>
                <c:ptCount val="1"/>
                <c:pt idx="0">
                  <c:v>Historique</c:v>
                </c:pt>
              </c:strCache>
            </c:strRef>
          </c:tx>
          <c:spPr>
            <a:ln w="28575" cap="rnd">
              <a:solidFill>
                <a:schemeClr val="tx2"/>
              </a:solidFill>
              <a:round/>
            </a:ln>
            <a:effectLst/>
          </c:spPr>
          <c:marker>
            <c:symbol val="none"/>
          </c:marker>
          <c:cat>
            <c:numRef>
              <c:f>INFRA_FER!$O$1:$AX$1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INFRA_FER!$O$867:$AX$867</c:f>
              <c:numCache>
                <c:formatCode>#,##0</c:formatCode>
                <c:ptCount val="36"/>
                <c:pt idx="0">
                  <c:v>5647</c:v>
                </c:pt>
                <c:pt idx="1">
                  <c:v>4578</c:v>
                </c:pt>
                <c:pt idx="2">
                  <c:v>4885</c:v>
                </c:pt>
                <c:pt idx="3">
                  <c:v>4624</c:v>
                </c:pt>
                <c:pt idx="4">
                  <c:v>5254</c:v>
                </c:pt>
                <c:pt idx="5">
                  <c:v>4815</c:v>
                </c:pt>
              </c:numCache>
            </c:numRef>
          </c:val>
          <c:smooth val="0"/>
          <c:extLst>
            <c:ext xmlns:c16="http://schemas.microsoft.com/office/drawing/2014/chart" uri="{C3380CC4-5D6E-409C-BE32-E72D297353CC}">
              <c16:uniqueId val="{00000000-6E11-4D6A-8221-B4788200F222}"/>
            </c:ext>
          </c:extLst>
        </c:ser>
        <c:ser>
          <c:idx val="1"/>
          <c:order val="1"/>
          <c:tx>
            <c:strRef>
              <c:f>INFRA_FER!$C$868</c:f>
              <c:strCache>
                <c:ptCount val="1"/>
                <c:pt idx="0">
                  <c:v>Stratégie nationale-bas carbone</c:v>
                </c:pt>
              </c:strCache>
            </c:strRef>
          </c:tx>
          <c:spPr>
            <a:ln w="28575" cap="rnd">
              <a:solidFill>
                <a:schemeClr val="tx1"/>
              </a:solidFill>
              <a:round/>
            </a:ln>
            <a:effectLst/>
          </c:spPr>
          <c:marker>
            <c:symbol val="none"/>
          </c:marker>
          <c:cat>
            <c:numRef>
              <c:f>INFRA_FER!$O$1:$AX$1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INFRA_FER!$O$868:$AX$868</c:f>
              <c:numCache>
                <c:formatCode>General</c:formatCode>
                <c:ptCount val="36"/>
                <c:pt idx="6" formatCode="#,##0">
                  <c:v>7254.0136986301377</c:v>
                </c:pt>
                <c:pt idx="7" formatCode="#,##0">
                  <c:v>7379.0136986301377</c:v>
                </c:pt>
                <c:pt idx="8" formatCode="#,##0">
                  <c:v>7472.0136986301386</c:v>
                </c:pt>
                <c:pt idx="9" formatCode="#,##0">
                  <c:v>7597.0136986301368</c:v>
                </c:pt>
                <c:pt idx="10" formatCode="#,##0">
                  <c:v>7722.0136986301377</c:v>
                </c:pt>
                <c:pt idx="11" formatCode="#,##0">
                  <c:v>7032.0136986301368</c:v>
                </c:pt>
                <c:pt idx="12" formatCode="#,##0">
                  <c:v>7072.0136986301368</c:v>
                </c:pt>
                <c:pt idx="13" formatCode="#,##0">
                  <c:v>7512.3136986301397</c:v>
                </c:pt>
                <c:pt idx="14" formatCode="#,##0">
                  <c:v>7152.3136986301379</c:v>
                </c:pt>
                <c:pt idx="15" formatCode="#,##0">
                  <c:v>7192.313698630137</c:v>
                </c:pt>
                <c:pt idx="16" formatCode="#,##0">
                  <c:v>7226.0307922477496</c:v>
                </c:pt>
                <c:pt idx="17" formatCode="#,##0">
                  <c:v>7086.0307922477505</c:v>
                </c:pt>
                <c:pt idx="18" formatCode="#,##0">
                  <c:v>6641.7307922477466</c:v>
                </c:pt>
                <c:pt idx="19" formatCode="#,##0">
                  <c:v>6501.7307922477494</c:v>
                </c:pt>
                <c:pt idx="20" formatCode="#,##0">
                  <c:v>6361.7307922477503</c:v>
                </c:pt>
                <c:pt idx="21" formatCode="#,##0">
                  <c:v>6681.7307922477494</c:v>
                </c:pt>
                <c:pt idx="22" formatCode="#,##0">
                  <c:v>7001.7307922477503</c:v>
                </c:pt>
                <c:pt idx="23" formatCode="#,##0">
                  <c:v>7271.7307922477466</c:v>
                </c:pt>
                <c:pt idx="24" formatCode="#,##0">
                  <c:v>7591.7307922477494</c:v>
                </c:pt>
                <c:pt idx="25" formatCode="#,##0">
                  <c:v>7911.7307922477503</c:v>
                </c:pt>
                <c:pt idx="26" formatCode="#,##0">
                  <c:v>7034.2443422549532</c:v>
                </c:pt>
                <c:pt idx="27" formatCode="#,##0">
                  <c:v>6912.9943422549532</c:v>
                </c:pt>
                <c:pt idx="28" formatCode="#,##0">
                  <c:v>6791.7443422549513</c:v>
                </c:pt>
                <c:pt idx="29" formatCode="#,##0">
                  <c:v>6670.4943422549532</c:v>
                </c:pt>
                <c:pt idx="30" formatCode="#,##0">
                  <c:v>6549.2443422549532</c:v>
                </c:pt>
                <c:pt idx="31" formatCode="#,##0">
                  <c:v>6427.994342254955</c:v>
                </c:pt>
                <c:pt idx="32" formatCode="#,##0">
                  <c:v>6306.744342254955</c:v>
                </c:pt>
                <c:pt idx="33" formatCode="#,##0">
                  <c:v>6185.4943422549495</c:v>
                </c:pt>
                <c:pt idx="34" formatCode="#,##0">
                  <c:v>6064.2443422549532</c:v>
                </c:pt>
                <c:pt idx="35" formatCode="#,##0">
                  <c:v>5942.994342254955</c:v>
                </c:pt>
              </c:numCache>
            </c:numRef>
          </c:val>
          <c:smooth val="0"/>
          <c:extLst>
            <c:ext xmlns:c16="http://schemas.microsoft.com/office/drawing/2014/chart" uri="{C3380CC4-5D6E-409C-BE32-E72D297353CC}">
              <c16:uniqueId val="{00000001-6E11-4D6A-8221-B4788200F222}"/>
            </c:ext>
          </c:extLst>
        </c:ser>
        <c:ser>
          <c:idx val="2"/>
          <c:order val="2"/>
          <c:tx>
            <c:strRef>
              <c:f>INFRA_FER!$C$869</c:f>
              <c:strCache>
                <c:ptCount val="1"/>
                <c:pt idx="0">
                  <c:v>ADEME Tendanciel</c:v>
                </c:pt>
              </c:strCache>
            </c:strRef>
          </c:tx>
          <c:spPr>
            <a:ln w="28575" cap="rnd">
              <a:solidFill>
                <a:schemeClr val="tx1">
                  <a:lumMod val="20000"/>
                  <a:lumOff val="80000"/>
                </a:schemeClr>
              </a:solidFill>
              <a:round/>
            </a:ln>
            <a:effectLst/>
          </c:spPr>
          <c:marker>
            <c:symbol val="none"/>
          </c:marker>
          <c:cat>
            <c:numRef>
              <c:f>INFRA_FER!$O$1:$AX$1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INFRA_FER!$O$869:$AX$869</c:f>
              <c:numCache>
                <c:formatCode>General</c:formatCode>
                <c:ptCount val="36"/>
                <c:pt idx="6" formatCode="#,##0">
                  <c:v>4743.50673223379</c:v>
                </c:pt>
                <c:pt idx="7" formatCode="#,##0">
                  <c:v>4794.4892869697906</c:v>
                </c:pt>
                <c:pt idx="8" formatCode="#,##0">
                  <c:v>4760.4914928005101</c:v>
                </c:pt>
                <c:pt idx="9" formatCode="#,##0">
                  <c:v>4813.5337427478444</c:v>
                </c:pt>
                <c:pt idx="10" formatCode="#,##0">
                  <c:v>4867.6368376941255</c:v>
                </c:pt>
                <c:pt idx="11" formatCode="#,##0">
                  <c:v>4310.155327872666</c:v>
                </c:pt>
                <c:pt idx="12" formatCode="#,##0">
                  <c:v>4677.2877649534394</c:v>
                </c:pt>
                <c:pt idx="13" formatCode="#,##0">
                  <c:v>4927.2192736771649</c:v>
                </c:pt>
                <c:pt idx="14" formatCode="#,##0">
                  <c:v>4842.1234125753672</c:v>
                </c:pt>
                <c:pt idx="15" formatCode="#,##0">
                  <c:v>4908.3256342515315</c:v>
                </c:pt>
                <c:pt idx="16" formatCode="#,##0">
                  <c:v>4639.2450377877376</c:v>
                </c:pt>
                <c:pt idx="17" formatCode="#,##0">
                  <c:v>3792.9313591592113</c:v>
                </c:pt>
                <c:pt idx="18" formatCode="#,##0">
                  <c:v>3432.5818770185233</c:v>
                </c:pt>
                <c:pt idx="19" formatCode="#,##0">
                  <c:v>3485.5714052350236</c:v>
                </c:pt>
                <c:pt idx="20" formatCode="#,##0">
                  <c:v>3539.6207240158483</c:v>
                </c:pt>
                <c:pt idx="21" formatCode="#,##0">
                  <c:v>3594.7510291722929</c:v>
                </c:pt>
                <c:pt idx="22" formatCode="#,##0">
                  <c:v>4230.5034248634238</c:v>
                </c:pt>
                <c:pt idx="23" formatCode="#,##0">
                  <c:v>4316.7513840368192</c:v>
                </c:pt>
                <c:pt idx="24" formatCode="#,##0">
                  <c:v>4387.078302393682</c:v>
                </c:pt>
                <c:pt idx="25" formatCode="#,##0">
                  <c:v>4458.8117591176861</c:v>
                </c:pt>
                <c:pt idx="26" formatCode="#,##0">
                  <c:v>4586.7744055241083</c:v>
                </c:pt>
                <c:pt idx="27" formatCode="#,##0">
                  <c:v>4661.4058938997587</c:v>
                </c:pt>
                <c:pt idx="28" formatCode="#,##0">
                  <c:v>5423.6314389280724</c:v>
                </c:pt>
                <c:pt idx="29" formatCode="#,##0">
                  <c:v>5515.0000679718014</c:v>
                </c:pt>
                <c:pt idx="30" formatCode="#,##0">
                  <c:v>5608.1960695964081</c:v>
                </c:pt>
                <c:pt idx="31" formatCode="#,##0">
                  <c:v>5703.2559912535025</c:v>
                </c:pt>
                <c:pt idx="32" formatCode="#,##0">
                  <c:v>5317.4448911658928</c:v>
                </c:pt>
                <c:pt idx="33" formatCode="#,##0">
                  <c:v>4931.6337910782777</c:v>
                </c:pt>
                <c:pt idx="34" formatCode="#,##0">
                  <c:v>4545.8226909906662</c:v>
                </c:pt>
                <c:pt idx="35" formatCode="#,##0">
                  <c:v>4160.0115909030537</c:v>
                </c:pt>
              </c:numCache>
            </c:numRef>
          </c:val>
          <c:smooth val="0"/>
          <c:extLst>
            <c:ext xmlns:c16="http://schemas.microsoft.com/office/drawing/2014/chart" uri="{C3380CC4-5D6E-409C-BE32-E72D297353CC}">
              <c16:uniqueId val="{00000002-6E11-4D6A-8221-B4788200F222}"/>
            </c:ext>
          </c:extLst>
        </c:ser>
        <c:ser>
          <c:idx val="3"/>
          <c:order val="3"/>
          <c:tx>
            <c:strRef>
              <c:f>INFRA_FER!$C$870</c:f>
              <c:strCache>
                <c:ptCount val="1"/>
                <c:pt idx="0">
                  <c:v>ADEME S1 Sobriété</c:v>
                </c:pt>
              </c:strCache>
            </c:strRef>
          </c:tx>
          <c:spPr>
            <a:ln w="28575" cap="rnd">
              <a:solidFill>
                <a:srgbClr val="5487C2"/>
              </a:solidFill>
              <a:round/>
            </a:ln>
            <a:effectLst/>
          </c:spPr>
          <c:marker>
            <c:symbol val="none"/>
          </c:marker>
          <c:cat>
            <c:numRef>
              <c:f>INFRA_FER!$O$1:$AX$1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INFRA_FER!$O$870:$AX$870</c:f>
              <c:numCache>
                <c:formatCode>General</c:formatCode>
                <c:ptCount val="36"/>
                <c:pt idx="6" formatCode="#,##0">
                  <c:v>5327.3788783525115</c:v>
                </c:pt>
                <c:pt idx="7" formatCode="#,##0">
                  <c:v>5378.3614330885121</c:v>
                </c:pt>
                <c:pt idx="8" formatCode="#,##0">
                  <c:v>5344.3636389192316</c:v>
                </c:pt>
                <c:pt idx="9" formatCode="#,##0">
                  <c:v>5397.4058888665659</c:v>
                </c:pt>
                <c:pt idx="10" formatCode="#,##0">
                  <c:v>5451.5089838128461</c:v>
                </c:pt>
                <c:pt idx="11" formatCode="#,##0">
                  <c:v>4814.0274739913893</c:v>
                </c:pt>
                <c:pt idx="12" formatCode="#,##0">
                  <c:v>5181.159911072159</c:v>
                </c:pt>
                <c:pt idx="13" formatCode="#,##0">
                  <c:v>5431.0914197958882</c:v>
                </c:pt>
                <c:pt idx="14" formatCode="#,##0">
                  <c:v>4995.995558694086</c:v>
                </c:pt>
                <c:pt idx="15" formatCode="#,##0">
                  <c:v>5062.1977803702539</c:v>
                </c:pt>
                <c:pt idx="16" formatCode="#,##0">
                  <c:v>5059.1121743338217</c:v>
                </c:pt>
                <c:pt idx="17" formatCode="#,##0">
                  <c:v>4212.7984957052977</c:v>
                </c:pt>
                <c:pt idx="18" formatCode="#,##0">
                  <c:v>3852.449013564607</c:v>
                </c:pt>
                <c:pt idx="19" formatCode="#,##0">
                  <c:v>3905.4385417811045</c:v>
                </c:pt>
                <c:pt idx="20" formatCode="#,##0">
                  <c:v>3959.4878605619319</c:v>
                </c:pt>
                <c:pt idx="21" formatCode="#,##0">
                  <c:v>4014.6181657183788</c:v>
                </c:pt>
                <c:pt idx="22" formatCode="#,##0">
                  <c:v>4650.370561409507</c:v>
                </c:pt>
                <c:pt idx="23" formatCode="#,##0">
                  <c:v>4736.6185205829024</c:v>
                </c:pt>
                <c:pt idx="24" formatCode="#,##0">
                  <c:v>4806.9454389397688</c:v>
                </c:pt>
                <c:pt idx="25" formatCode="#,##0">
                  <c:v>4878.6788956637665</c:v>
                </c:pt>
                <c:pt idx="26" formatCode="#,##0">
                  <c:v>5180.2031859058088</c:v>
                </c:pt>
                <c:pt idx="27" formatCode="#,##0">
                  <c:v>5254.8346742814629</c:v>
                </c:pt>
                <c:pt idx="28" formatCode="#,##0">
                  <c:v>6017.0602193097729</c:v>
                </c:pt>
                <c:pt idx="29" formatCode="#,##0">
                  <c:v>6108.428848353502</c:v>
                </c:pt>
                <c:pt idx="30" formatCode="#,##0">
                  <c:v>6201.6248499781104</c:v>
                </c:pt>
                <c:pt idx="31" formatCode="#,##0">
                  <c:v>6296.6847716352031</c:v>
                </c:pt>
                <c:pt idx="32" formatCode="#,##0">
                  <c:v>5910.8736715475907</c:v>
                </c:pt>
                <c:pt idx="33" formatCode="#,##0">
                  <c:v>5525.0625714599782</c:v>
                </c:pt>
                <c:pt idx="34" formatCode="#,##0">
                  <c:v>5139.2514713723685</c:v>
                </c:pt>
                <c:pt idx="35" formatCode="#,##0">
                  <c:v>4753.4403712847543</c:v>
                </c:pt>
              </c:numCache>
            </c:numRef>
          </c:val>
          <c:smooth val="0"/>
          <c:extLst>
            <c:ext xmlns:c16="http://schemas.microsoft.com/office/drawing/2014/chart" uri="{C3380CC4-5D6E-409C-BE32-E72D297353CC}">
              <c16:uniqueId val="{00000003-6E11-4D6A-8221-B4788200F222}"/>
            </c:ext>
          </c:extLst>
        </c:ser>
        <c:ser>
          <c:idx val="4"/>
          <c:order val="4"/>
          <c:tx>
            <c:strRef>
              <c:f>INFRA_FER!$C$871</c:f>
              <c:strCache>
                <c:ptCount val="1"/>
                <c:pt idx="0">
                  <c:v>ADEME S2 Soutenabilité</c:v>
                </c:pt>
              </c:strCache>
            </c:strRef>
          </c:tx>
          <c:spPr>
            <a:ln w="28575" cap="rnd">
              <a:solidFill>
                <a:srgbClr val="982C7F"/>
              </a:solidFill>
              <a:round/>
            </a:ln>
            <a:effectLst/>
          </c:spPr>
          <c:marker>
            <c:symbol val="none"/>
          </c:marker>
          <c:cat>
            <c:numRef>
              <c:f>INFRA_FER!$O$1:$AX$1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INFRA_FER!$O$871:$AX$871</c:f>
              <c:numCache>
                <c:formatCode>General</c:formatCode>
                <c:ptCount val="36"/>
                <c:pt idx="6" formatCode="#,##0">
                  <c:v>6402.1324200913241</c:v>
                </c:pt>
                <c:pt idx="7" formatCode="#,##0">
                  <c:v>6527.1324200913241</c:v>
                </c:pt>
                <c:pt idx="8" formatCode="#,##0">
                  <c:v>6566.1324200913241</c:v>
                </c:pt>
                <c:pt idx="9" formatCode="#,##0">
                  <c:v>6691.1324200913232</c:v>
                </c:pt>
                <c:pt idx="10" formatCode="#,##0">
                  <c:v>6816.1324200913241</c:v>
                </c:pt>
                <c:pt idx="11" formatCode="#,##0">
                  <c:v>6056.799086757992</c:v>
                </c:pt>
                <c:pt idx="12" formatCode="#,##0">
                  <c:v>6096.7990867579911</c:v>
                </c:pt>
                <c:pt idx="13" formatCode="#,##0">
                  <c:v>6323.0990867579885</c:v>
                </c:pt>
                <c:pt idx="14" formatCode="#,##0">
                  <c:v>5863.0990867579912</c:v>
                </c:pt>
                <c:pt idx="15" formatCode="#,##0">
                  <c:v>5903.0990867579912</c:v>
                </c:pt>
                <c:pt idx="16" formatCode="#,##0">
                  <c:v>6286.5328767123283</c:v>
                </c:pt>
                <c:pt idx="17" formatCode="#,##0">
                  <c:v>6146.5328767123301</c:v>
                </c:pt>
                <c:pt idx="18" formatCode="#,##0">
                  <c:v>5594.2328767123281</c:v>
                </c:pt>
                <c:pt idx="19" formatCode="#,##0">
                  <c:v>5454.2328767123281</c:v>
                </c:pt>
                <c:pt idx="20" formatCode="#,##0">
                  <c:v>5314.2328767123317</c:v>
                </c:pt>
                <c:pt idx="21" formatCode="#,##0">
                  <c:v>5634.2328767123281</c:v>
                </c:pt>
                <c:pt idx="22" formatCode="#,##0">
                  <c:v>5954.2328767123281</c:v>
                </c:pt>
                <c:pt idx="23" formatCode="#,##0">
                  <c:v>6291.5328767123301</c:v>
                </c:pt>
                <c:pt idx="24" formatCode="#,##0">
                  <c:v>6611.5328767123283</c:v>
                </c:pt>
                <c:pt idx="25" formatCode="#,##0">
                  <c:v>6931.5328767123301</c:v>
                </c:pt>
                <c:pt idx="26" formatCode="#,##0">
                  <c:v>7594.9267123287682</c:v>
                </c:pt>
                <c:pt idx="27" formatCode="#,##0">
                  <c:v>7473.6767123287646</c:v>
                </c:pt>
                <c:pt idx="28" formatCode="#,##0">
                  <c:v>7352.42671232877</c:v>
                </c:pt>
                <c:pt idx="29" formatCode="#,##0">
                  <c:v>7231.1767123287646</c:v>
                </c:pt>
                <c:pt idx="30" formatCode="#,##0">
                  <c:v>7109.9267123287682</c:v>
                </c:pt>
                <c:pt idx="31" formatCode="#,##0">
                  <c:v>6988.6767123287682</c:v>
                </c:pt>
                <c:pt idx="32" formatCode="#,##0">
                  <c:v>6867.4267123287682</c:v>
                </c:pt>
                <c:pt idx="33" formatCode="#,##0">
                  <c:v>6746.1767123287646</c:v>
                </c:pt>
                <c:pt idx="34" formatCode="#,##0">
                  <c:v>6624.92671232877</c:v>
                </c:pt>
                <c:pt idx="35" formatCode="#,##0">
                  <c:v>6503.6767123287646</c:v>
                </c:pt>
              </c:numCache>
            </c:numRef>
          </c:val>
          <c:smooth val="0"/>
          <c:extLst>
            <c:ext xmlns:c16="http://schemas.microsoft.com/office/drawing/2014/chart" uri="{C3380CC4-5D6E-409C-BE32-E72D297353CC}">
              <c16:uniqueId val="{00000004-6E11-4D6A-8221-B4788200F222}"/>
            </c:ext>
          </c:extLst>
        </c:ser>
        <c:ser>
          <c:idx val="5"/>
          <c:order val="5"/>
          <c:tx>
            <c:strRef>
              <c:f>INFRA_FER!$C$872</c:f>
              <c:strCache>
                <c:ptCount val="1"/>
                <c:pt idx="0">
                  <c:v>ADEME S3 Technologies vertes</c:v>
                </c:pt>
              </c:strCache>
            </c:strRef>
          </c:tx>
          <c:spPr>
            <a:ln w="28575" cap="rnd">
              <a:solidFill>
                <a:srgbClr val="76B145"/>
              </a:solidFill>
              <a:round/>
            </a:ln>
            <a:effectLst/>
          </c:spPr>
          <c:marker>
            <c:symbol val="none"/>
          </c:marker>
          <c:cat>
            <c:numRef>
              <c:f>INFRA_FER!$O$1:$AX$1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INFRA_FER!$O$872:$AX$872</c:f>
              <c:numCache>
                <c:formatCode>General</c:formatCode>
                <c:ptCount val="36"/>
                <c:pt idx="6" formatCode="#,##0">
                  <c:v>5329.1187214611864</c:v>
                </c:pt>
                <c:pt idx="7" formatCode="#,##0">
                  <c:v>5454.1187214611864</c:v>
                </c:pt>
                <c:pt idx="8" formatCode="#,##0">
                  <c:v>5493.1187214611864</c:v>
                </c:pt>
                <c:pt idx="9" formatCode="#,##0">
                  <c:v>5618.1187214611873</c:v>
                </c:pt>
                <c:pt idx="10" formatCode="#,##0">
                  <c:v>5743.1187214611873</c:v>
                </c:pt>
                <c:pt idx="11" formatCode="#,##0">
                  <c:v>5063.7853881278534</c:v>
                </c:pt>
                <c:pt idx="12" formatCode="#,##0">
                  <c:v>5103.7853881278561</c:v>
                </c:pt>
                <c:pt idx="13" formatCode="#,##0">
                  <c:v>5330.0853881278526</c:v>
                </c:pt>
                <c:pt idx="14" formatCode="#,##0">
                  <c:v>5220.0853881278526</c:v>
                </c:pt>
                <c:pt idx="15" formatCode="#,##0">
                  <c:v>5260.0853881278535</c:v>
                </c:pt>
                <c:pt idx="16" formatCode="#,##0">
                  <c:v>4968.6776789815322</c:v>
                </c:pt>
                <c:pt idx="17" formatCode="#,##0">
                  <c:v>4828.6776789815349</c:v>
                </c:pt>
                <c:pt idx="18" formatCode="#,##0">
                  <c:v>4276.377678981532</c:v>
                </c:pt>
                <c:pt idx="19" formatCode="#,##0">
                  <c:v>4136.377678981532</c:v>
                </c:pt>
                <c:pt idx="20" formatCode="#,##0">
                  <c:v>3996.3776789815356</c:v>
                </c:pt>
                <c:pt idx="21" formatCode="#,##0">
                  <c:v>4316.377678981532</c:v>
                </c:pt>
                <c:pt idx="22" formatCode="#,##0">
                  <c:v>4636.377678981532</c:v>
                </c:pt>
                <c:pt idx="23" formatCode="#,##0">
                  <c:v>4973.6776789815322</c:v>
                </c:pt>
                <c:pt idx="24" formatCode="#,##0">
                  <c:v>5293.6776789815358</c:v>
                </c:pt>
                <c:pt idx="25" formatCode="#,##0">
                  <c:v>5613.6776789815322</c:v>
                </c:pt>
                <c:pt idx="26" formatCode="#,##0">
                  <c:v>6057.7701447349591</c:v>
                </c:pt>
                <c:pt idx="27" formatCode="#,##0">
                  <c:v>5936.5201447349627</c:v>
                </c:pt>
                <c:pt idx="28" formatCode="#,##0">
                  <c:v>5815.2701447349591</c:v>
                </c:pt>
                <c:pt idx="29" formatCode="#,##0">
                  <c:v>5694.0201447349591</c:v>
                </c:pt>
                <c:pt idx="30" formatCode="#,##0">
                  <c:v>5572.7701447349591</c:v>
                </c:pt>
                <c:pt idx="31" formatCode="#,##0">
                  <c:v>5451.5201447349627</c:v>
                </c:pt>
                <c:pt idx="32" formatCode="#,##0">
                  <c:v>5330.2701447349591</c:v>
                </c:pt>
                <c:pt idx="33" formatCode="#,##0">
                  <c:v>5209.0201447349591</c:v>
                </c:pt>
                <c:pt idx="34" formatCode="#,##0">
                  <c:v>5087.7701447349609</c:v>
                </c:pt>
                <c:pt idx="35" formatCode="#,##0">
                  <c:v>4966.5201447349591</c:v>
                </c:pt>
              </c:numCache>
            </c:numRef>
          </c:val>
          <c:smooth val="0"/>
          <c:extLst>
            <c:ext xmlns:c16="http://schemas.microsoft.com/office/drawing/2014/chart" uri="{C3380CC4-5D6E-409C-BE32-E72D297353CC}">
              <c16:uniqueId val="{00000005-6E11-4D6A-8221-B4788200F222}"/>
            </c:ext>
          </c:extLst>
        </c:ser>
        <c:ser>
          <c:idx val="6"/>
          <c:order val="6"/>
          <c:tx>
            <c:strRef>
              <c:f>INFRA_FER!$C$873</c:f>
              <c:strCache>
                <c:ptCount val="1"/>
                <c:pt idx="0">
                  <c:v>ADEME S4 Pari technique</c:v>
                </c:pt>
              </c:strCache>
            </c:strRef>
          </c:tx>
          <c:spPr>
            <a:ln w="28575" cap="rnd">
              <a:solidFill>
                <a:srgbClr val="E9682D"/>
              </a:solidFill>
              <a:round/>
            </a:ln>
            <a:effectLst/>
          </c:spPr>
          <c:marker>
            <c:symbol val="none"/>
          </c:marker>
          <c:cat>
            <c:numRef>
              <c:f>INFRA_FER!$O$1:$AX$1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INFRA_FER!$O$873:$AX$873</c:f>
              <c:numCache>
                <c:formatCode>General</c:formatCode>
                <c:ptCount val="36"/>
                <c:pt idx="6" formatCode="#,##0">
                  <c:v>4718.643937713241</c:v>
                </c:pt>
                <c:pt idx="7" formatCode="#,##0">
                  <c:v>4761.2931591159077</c:v>
                </c:pt>
                <c:pt idx="8" formatCode="#,##0">
                  <c:v>4718.962031613295</c:v>
                </c:pt>
                <c:pt idx="9" formatCode="#,##0">
                  <c:v>4763.6709482272954</c:v>
                </c:pt>
                <c:pt idx="10" formatCode="#,##0">
                  <c:v>4809.4407098402426</c:v>
                </c:pt>
                <c:pt idx="11" formatCode="#,##0">
                  <c:v>4246.8632000187827</c:v>
                </c:pt>
                <c:pt idx="12" formatCode="#,##0">
                  <c:v>4605.662303766223</c:v>
                </c:pt>
                <c:pt idx="13" formatCode="#,##0">
                  <c:v>4847.2604791566191</c:v>
                </c:pt>
                <c:pt idx="14" formatCode="#,##0">
                  <c:v>4903.8312847214838</c:v>
                </c:pt>
                <c:pt idx="15" formatCode="#,##0">
                  <c:v>4961.7001730643151</c:v>
                </c:pt>
                <c:pt idx="16" formatCode="#,##0">
                  <c:v>4882.7410875758342</c:v>
                </c:pt>
                <c:pt idx="17" formatCode="#,##0">
                  <c:v>4028.0940756139703</c:v>
                </c:pt>
                <c:pt idx="18" formatCode="#,##0">
                  <c:v>3659.411260139952</c:v>
                </c:pt>
                <c:pt idx="19" formatCode="#,##0">
                  <c:v>3704.0674550231161</c:v>
                </c:pt>
                <c:pt idx="20" formatCode="#,##0">
                  <c:v>3749.7834404706105</c:v>
                </c:pt>
                <c:pt idx="21" formatCode="#,##0">
                  <c:v>3796.5804122937211</c:v>
                </c:pt>
                <c:pt idx="22" formatCode="#,##0">
                  <c:v>4423.9994746515167</c:v>
                </c:pt>
                <c:pt idx="23" formatCode="#,##0">
                  <c:v>4501.9141004915809</c:v>
                </c:pt>
                <c:pt idx="24" formatCode="#,##0">
                  <c:v>4563.9076855151116</c:v>
                </c:pt>
                <c:pt idx="25" formatCode="#,##0">
                  <c:v>4627.3078089057753</c:v>
                </c:pt>
                <c:pt idx="26" formatCode="#,##0">
                  <c:v>4737.7590397870881</c:v>
                </c:pt>
                <c:pt idx="27" formatCode="#,##0">
                  <c:v>4804.0571948294055</c:v>
                </c:pt>
                <c:pt idx="28" formatCode="#,##0">
                  <c:v>5557.9494065243853</c:v>
                </c:pt>
                <c:pt idx="29" formatCode="#,##0">
                  <c:v>5640.9847022347813</c:v>
                </c:pt>
                <c:pt idx="30" formatCode="#,##0">
                  <c:v>5725.8473705260512</c:v>
                </c:pt>
                <c:pt idx="31" formatCode="#,##0">
                  <c:v>5812.5739588498154</c:v>
                </c:pt>
                <c:pt idx="32" formatCode="#,##0">
                  <c:v>5418.42952542887</c:v>
                </c:pt>
                <c:pt idx="33" formatCode="#,##0">
                  <c:v>5024.2850920079218</c:v>
                </c:pt>
                <c:pt idx="34" formatCode="#,##0">
                  <c:v>4630.140658586979</c:v>
                </c:pt>
                <c:pt idx="35" formatCode="#,##0">
                  <c:v>4235.9962251660336</c:v>
                </c:pt>
              </c:numCache>
            </c:numRef>
          </c:val>
          <c:smooth val="0"/>
          <c:extLst>
            <c:ext xmlns:c16="http://schemas.microsoft.com/office/drawing/2014/chart" uri="{C3380CC4-5D6E-409C-BE32-E72D297353CC}">
              <c16:uniqueId val="{00000006-6E11-4D6A-8221-B4788200F222}"/>
            </c:ext>
          </c:extLst>
        </c:ser>
        <c:dLbls>
          <c:showLegendKey val="0"/>
          <c:showVal val="0"/>
          <c:showCatName val="0"/>
          <c:showSerName val="0"/>
          <c:showPercent val="0"/>
          <c:showBubbleSize val="0"/>
        </c:dLbls>
        <c:smooth val="0"/>
        <c:axId val="714254264"/>
        <c:axId val="714254592"/>
      </c:lineChart>
      <c:catAx>
        <c:axId val="714254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592"/>
        <c:crosses val="autoZero"/>
        <c:auto val="1"/>
        <c:lblAlgn val="ctr"/>
        <c:lblOffset val="100"/>
        <c:tickLblSkip val="5"/>
        <c:noMultiLvlLbl val="0"/>
      </c:catAx>
      <c:valAx>
        <c:axId val="714254592"/>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a:pPr>
                <a:r>
                  <a:rPr lang="fr-FR"/>
                  <a:t>millions d'euros</a:t>
                </a:r>
              </a:p>
            </c:rich>
          </c:tx>
          <c:overlay val="0"/>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264"/>
        <c:crosses val="autoZero"/>
        <c:crossBetween val="between"/>
      </c:valAx>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legend>
    <c:plotVisOnly val="0"/>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'VEHI-VERT'!$N$31</c:f>
              <c:strCache>
                <c:ptCount val="1"/>
                <c:pt idx="0">
                  <c:v>HISTO</c:v>
                </c:pt>
              </c:strCache>
            </c:strRef>
          </c:tx>
          <c:spPr>
            <a:ln w="28575" cap="rnd">
              <a:solidFill>
                <a:schemeClr val="accent1"/>
              </a:solidFill>
              <a:round/>
            </a:ln>
            <a:effectLst/>
          </c:spPr>
          <c:marker>
            <c:symbol val="none"/>
          </c:marker>
          <c:cat>
            <c:numRef>
              <c:f>'VEHI-VERT'!$O$30:$AX$30</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'VEHI-VERT'!$O$31:$AX$31</c:f>
              <c:numCache>
                <c:formatCode>General</c:formatCode>
                <c:ptCount val="36"/>
                <c:pt idx="0">
                  <c:v>155.46487173931877</c:v>
                </c:pt>
                <c:pt idx="1">
                  <c:v>155.46487173931877</c:v>
                </c:pt>
                <c:pt idx="2">
                  <c:v>155.46487173931877</c:v>
                </c:pt>
                <c:pt idx="3">
                  <c:v>155.46487173931877</c:v>
                </c:pt>
                <c:pt idx="4">
                  <c:v>155.46487173931877</c:v>
                </c:pt>
                <c:pt idx="5">
                  <c:v>155.46487173931877</c:v>
                </c:pt>
                <c:pt idx="6">
                  <c:v>110</c:v>
                </c:pt>
              </c:numCache>
            </c:numRef>
          </c:val>
          <c:smooth val="0"/>
          <c:extLst>
            <c:ext xmlns:c16="http://schemas.microsoft.com/office/drawing/2014/chart" uri="{C3380CC4-5D6E-409C-BE32-E72D297353CC}">
              <c16:uniqueId val="{00000000-C8C8-407E-A305-37D77CEDC4B5}"/>
            </c:ext>
          </c:extLst>
        </c:ser>
        <c:ser>
          <c:idx val="1"/>
          <c:order val="1"/>
          <c:tx>
            <c:strRef>
              <c:f>'VEHI-VERT'!$N$32</c:f>
              <c:strCache>
                <c:ptCount val="1"/>
                <c:pt idx="0">
                  <c:v>SNBC</c:v>
                </c:pt>
              </c:strCache>
            </c:strRef>
          </c:tx>
          <c:spPr>
            <a:ln w="28575" cap="rnd">
              <a:solidFill>
                <a:schemeClr val="tx1"/>
              </a:solidFill>
              <a:round/>
            </a:ln>
            <a:effectLst/>
          </c:spPr>
          <c:marker>
            <c:symbol val="none"/>
          </c:marker>
          <c:cat>
            <c:numRef>
              <c:f>'VEHI-VERT'!$O$30:$AX$30</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'VEHI-VERT'!$O$32:$AX$32</c:f>
              <c:numCache>
                <c:formatCode>General</c:formatCode>
                <c:ptCount val="36"/>
                <c:pt idx="6" formatCode="0">
                  <c:v>695.64152487082015</c:v>
                </c:pt>
                <c:pt idx="7" formatCode="0">
                  <c:v>714.63810572388934</c:v>
                </c:pt>
                <c:pt idx="8" formatCode="0">
                  <c:v>732.7206816047767</c:v>
                </c:pt>
                <c:pt idx="9" formatCode="0">
                  <c:v>750.50709934439533</c:v>
                </c:pt>
                <c:pt idx="10" formatCode="0">
                  <c:v>762.80462237690529</c:v>
                </c:pt>
                <c:pt idx="11" formatCode="0">
                  <c:v>958.7729886035911</c:v>
                </c:pt>
                <c:pt idx="12" formatCode="0">
                  <c:v>1052.4664445568885</c:v>
                </c:pt>
                <c:pt idx="13" formatCode="0">
                  <c:v>1146.3824116196781</c:v>
                </c:pt>
                <c:pt idx="14" formatCode="0">
                  <c:v>1240.2997712271822</c:v>
                </c:pt>
                <c:pt idx="15" formatCode="0">
                  <c:v>1334.5501848668021</c:v>
                </c:pt>
                <c:pt idx="16" formatCode="0">
                  <c:v>1421.0316887575768</c:v>
                </c:pt>
                <c:pt idx="17" formatCode="0">
                  <c:v>1514.4944296540114</c:v>
                </c:pt>
                <c:pt idx="18" formatCode="0">
                  <c:v>1608.8316796294177</c:v>
                </c:pt>
                <c:pt idx="19" formatCode="0">
                  <c:v>1703.8255659535528</c:v>
                </c:pt>
                <c:pt idx="20" formatCode="0">
                  <c:v>1799.1896391501468</c:v>
                </c:pt>
                <c:pt idx="21" formatCode="0">
                  <c:v>1895.4806189172778</c:v>
                </c:pt>
                <c:pt idx="22" formatCode="0">
                  <c:v>1992.4293473640087</c:v>
                </c:pt>
                <c:pt idx="23" formatCode="0">
                  <c:v>2089.6969106627794</c:v>
                </c:pt>
                <c:pt idx="24" formatCode="0">
                  <c:v>2187.9446624166026</c:v>
                </c:pt>
                <c:pt idx="25" formatCode="0">
                  <c:v>2286.8512751808971</c:v>
                </c:pt>
                <c:pt idx="26" formatCode="0">
                  <c:v>2346.2857102294242</c:v>
                </c:pt>
                <c:pt idx="27" formatCode="0">
                  <c:v>2406.1324535211106</c:v>
                </c:pt>
                <c:pt idx="28" formatCode="0">
                  <c:v>2466.3915050559508</c:v>
                </c:pt>
                <c:pt idx="29" formatCode="0">
                  <c:v>2527.0628648339489</c:v>
                </c:pt>
                <c:pt idx="30" formatCode="0">
                  <c:v>2588.1465328551008</c:v>
                </c:pt>
                <c:pt idx="31" formatCode="0">
                  <c:v>2649.6425091194087</c:v>
                </c:pt>
                <c:pt idx="32" formatCode="0">
                  <c:v>2711.5507936268768</c:v>
                </c:pt>
                <c:pt idx="33" formatCode="0">
                  <c:v>2773.8713863774947</c:v>
                </c:pt>
                <c:pt idx="34" formatCode="0">
                  <c:v>2836.6042873712731</c:v>
                </c:pt>
                <c:pt idx="35" formatCode="0">
                  <c:v>2899.7494966082072</c:v>
                </c:pt>
              </c:numCache>
            </c:numRef>
          </c:val>
          <c:smooth val="0"/>
          <c:extLst>
            <c:ext xmlns:c16="http://schemas.microsoft.com/office/drawing/2014/chart" uri="{C3380CC4-5D6E-409C-BE32-E72D297353CC}">
              <c16:uniqueId val="{00000001-C8C8-407E-A305-37D77CEDC4B5}"/>
            </c:ext>
          </c:extLst>
        </c:ser>
        <c:ser>
          <c:idx val="2"/>
          <c:order val="2"/>
          <c:tx>
            <c:strRef>
              <c:f>'VEHI-VERT'!$N$33</c:f>
              <c:strCache>
                <c:ptCount val="1"/>
                <c:pt idx="0">
                  <c:v>S1</c:v>
                </c:pt>
              </c:strCache>
            </c:strRef>
          </c:tx>
          <c:spPr>
            <a:ln w="28575" cap="rnd">
              <a:solidFill>
                <a:schemeClr val="accent1"/>
              </a:solidFill>
              <a:round/>
            </a:ln>
            <a:effectLst/>
          </c:spPr>
          <c:marker>
            <c:symbol val="none"/>
          </c:marker>
          <c:cat>
            <c:numRef>
              <c:f>'VEHI-VERT'!$O$30:$AX$30</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'VEHI-VERT'!$O$33:$AX$33</c:f>
              <c:numCache>
                <c:formatCode>General</c:formatCode>
                <c:ptCount val="36"/>
                <c:pt idx="6" formatCode="0">
                  <c:v>839.31236619562992</c:v>
                </c:pt>
                <c:pt idx="7" formatCode="0">
                  <c:v>825.14903443347555</c:v>
                </c:pt>
                <c:pt idx="8" formatCode="0">
                  <c:v>798.56028659804463</c:v>
                </c:pt>
                <c:pt idx="9" formatCode="0">
                  <c:v>784.16529601493153</c:v>
                </c:pt>
                <c:pt idx="10" formatCode="0">
                  <c:v>750.04133398236718</c:v>
                </c:pt>
                <c:pt idx="11" formatCode="0">
                  <c:v>945.84034464563672</c:v>
                </c:pt>
                <c:pt idx="12" formatCode="0">
                  <c:v>996.03692301548801</c:v>
                </c:pt>
                <c:pt idx="13" formatCode="0">
                  <c:v>1077.7664433441432</c:v>
                </c:pt>
                <c:pt idx="14" formatCode="0">
                  <c:v>1153.1227343894341</c:v>
                </c:pt>
                <c:pt idx="15" formatCode="0">
                  <c:v>1219.026462897353</c:v>
                </c:pt>
                <c:pt idx="16" formatCode="0">
                  <c:v>1286.3885535286829</c:v>
                </c:pt>
                <c:pt idx="17" formatCode="0">
                  <c:v>1368.685215415205</c:v>
                </c:pt>
                <c:pt idx="18" formatCode="0">
                  <c:v>1425.6709100728367</c:v>
                </c:pt>
                <c:pt idx="19" formatCode="0">
                  <c:v>1493.1434799180254</c:v>
                </c:pt>
                <c:pt idx="20" formatCode="0">
                  <c:v>1560.9320533979178</c:v>
                </c:pt>
                <c:pt idx="21" formatCode="0">
                  <c:v>1704.5426554325752</c:v>
                </c:pt>
                <c:pt idx="22" formatCode="0">
                  <c:v>1721.2756887219653</c:v>
                </c:pt>
                <c:pt idx="23" formatCode="0">
                  <c:v>1788.7006301254396</c:v>
                </c:pt>
                <c:pt idx="24" formatCode="0">
                  <c:v>1852.5885851250368</c:v>
                </c:pt>
                <c:pt idx="25" formatCode="0">
                  <c:v>1913.0641953288091</c:v>
                </c:pt>
                <c:pt idx="26" formatCode="0">
                  <c:v>1972.0813650816858</c:v>
                </c:pt>
                <c:pt idx="27" formatCode="0">
                  <c:v>2031.6389165251846</c:v>
                </c:pt>
                <c:pt idx="28" formatCode="0">
                  <c:v>2088.6952136635055</c:v>
                </c:pt>
                <c:pt idx="29" formatCode="0">
                  <c:v>2143.2659163348212</c:v>
                </c:pt>
                <c:pt idx="30" formatCode="0">
                  <c:v>2195.3615765430532</c:v>
                </c:pt>
                <c:pt idx="31" formatCode="0">
                  <c:v>2220.8505355910715</c:v>
                </c:pt>
                <c:pt idx="32" formatCode="0">
                  <c:v>2245.691062735526</c:v>
                </c:pt>
                <c:pt idx="33" formatCode="0">
                  <c:v>2268.1426611445086</c:v>
                </c:pt>
                <c:pt idx="34" formatCode="0">
                  <c:v>2288.408937546576</c:v>
                </c:pt>
                <c:pt idx="35" formatCode="0">
                  <c:v>2306.6682133561635</c:v>
                </c:pt>
              </c:numCache>
            </c:numRef>
          </c:val>
          <c:smooth val="0"/>
          <c:extLst>
            <c:ext xmlns:c16="http://schemas.microsoft.com/office/drawing/2014/chart" uri="{C3380CC4-5D6E-409C-BE32-E72D297353CC}">
              <c16:uniqueId val="{00000002-C8C8-407E-A305-37D77CEDC4B5}"/>
            </c:ext>
          </c:extLst>
        </c:ser>
        <c:ser>
          <c:idx val="3"/>
          <c:order val="3"/>
          <c:tx>
            <c:strRef>
              <c:f>'VEHI-VERT'!$N$34</c:f>
              <c:strCache>
                <c:ptCount val="1"/>
                <c:pt idx="0">
                  <c:v>S2</c:v>
                </c:pt>
              </c:strCache>
            </c:strRef>
          </c:tx>
          <c:spPr>
            <a:ln w="28575" cap="rnd">
              <a:solidFill>
                <a:srgbClr val="7030A0"/>
              </a:solidFill>
              <a:round/>
            </a:ln>
            <a:effectLst/>
          </c:spPr>
          <c:marker>
            <c:symbol val="none"/>
          </c:marker>
          <c:cat>
            <c:numRef>
              <c:f>'VEHI-VERT'!$O$30:$AX$30</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'VEHI-VERT'!$O$34:$AX$34</c:f>
              <c:numCache>
                <c:formatCode>General</c:formatCode>
                <c:ptCount val="36"/>
                <c:pt idx="6" formatCode="0">
                  <c:v>881.8366821035454</c:v>
                </c:pt>
                <c:pt idx="7" formatCode="0">
                  <c:v>895.43180254271317</c:v>
                </c:pt>
                <c:pt idx="8" formatCode="0">
                  <c:v>877.08738011230616</c:v>
                </c:pt>
                <c:pt idx="9" formatCode="0">
                  <c:v>965.96356161902804</c:v>
                </c:pt>
                <c:pt idx="10" formatCode="0">
                  <c:v>1023.7869979068762</c:v>
                </c:pt>
                <c:pt idx="11" formatCode="0">
                  <c:v>1222.1740230703329</c:v>
                </c:pt>
                <c:pt idx="12" formatCode="0">
                  <c:v>1322.1898472532309</c:v>
                </c:pt>
                <c:pt idx="13" formatCode="0">
                  <c:v>1429.7677482831664</c:v>
                </c:pt>
                <c:pt idx="14" formatCode="0">
                  <c:v>1539.895957103764</c:v>
                </c:pt>
                <c:pt idx="15" formatCode="0">
                  <c:v>1619.3759418293271</c:v>
                </c:pt>
                <c:pt idx="16" formatCode="0">
                  <c:v>1678.2903167452125</c:v>
                </c:pt>
                <c:pt idx="17" formatCode="0">
                  <c:v>1846.5719955390746</c:v>
                </c:pt>
                <c:pt idx="18" formatCode="0">
                  <c:v>1838.8989788786016</c:v>
                </c:pt>
                <c:pt idx="19" formatCode="0">
                  <c:v>1910.6541467305829</c:v>
                </c:pt>
                <c:pt idx="20" formatCode="0">
                  <c:v>1980.6056005153132</c:v>
                </c:pt>
                <c:pt idx="21" formatCode="0">
                  <c:v>2080.031862572243</c:v>
                </c:pt>
                <c:pt idx="22" formatCode="0">
                  <c:v>2086.3809030946168</c:v>
                </c:pt>
                <c:pt idx="23" formatCode="0">
                  <c:v>2133.3678835644969</c:v>
                </c:pt>
                <c:pt idx="24" formatCode="0">
                  <c:v>2178.4282887033582</c:v>
                </c:pt>
                <c:pt idx="25" formatCode="0">
                  <c:v>2288.797681426654</c:v>
                </c:pt>
                <c:pt idx="26" formatCode="0">
                  <c:v>2310.3946529731211</c:v>
                </c:pt>
                <c:pt idx="27" formatCode="0">
                  <c:v>2338.3590829366813</c:v>
                </c:pt>
                <c:pt idx="28" formatCode="0">
                  <c:v>2372.1714698319702</c:v>
                </c:pt>
                <c:pt idx="29" formatCode="0">
                  <c:v>2403.1071025559168</c:v>
                </c:pt>
                <c:pt idx="30" formatCode="0">
                  <c:v>2434.1078472349009</c:v>
                </c:pt>
                <c:pt idx="31" formatCode="0">
                  <c:v>2453.9538844711224</c:v>
                </c:pt>
                <c:pt idx="32" formatCode="0">
                  <c:v>2474.1642649329706</c:v>
                </c:pt>
                <c:pt idx="33" formatCode="0">
                  <c:v>2500.9771823991291</c:v>
                </c:pt>
                <c:pt idx="34" formatCode="0">
                  <c:v>2528.1173590426401</c:v>
                </c:pt>
                <c:pt idx="35" formatCode="0">
                  <c:v>2555.4993442988025</c:v>
                </c:pt>
              </c:numCache>
            </c:numRef>
          </c:val>
          <c:smooth val="0"/>
          <c:extLst>
            <c:ext xmlns:c16="http://schemas.microsoft.com/office/drawing/2014/chart" uri="{C3380CC4-5D6E-409C-BE32-E72D297353CC}">
              <c16:uniqueId val="{00000003-C8C8-407E-A305-37D77CEDC4B5}"/>
            </c:ext>
          </c:extLst>
        </c:ser>
        <c:ser>
          <c:idx val="4"/>
          <c:order val="4"/>
          <c:tx>
            <c:strRef>
              <c:f>'VEHI-VERT'!$N$35</c:f>
              <c:strCache>
                <c:ptCount val="1"/>
                <c:pt idx="0">
                  <c:v>S3</c:v>
                </c:pt>
              </c:strCache>
            </c:strRef>
          </c:tx>
          <c:spPr>
            <a:ln w="28575" cap="rnd">
              <a:solidFill>
                <a:schemeClr val="accent3"/>
              </a:solidFill>
              <a:round/>
            </a:ln>
            <a:effectLst/>
          </c:spPr>
          <c:marker>
            <c:symbol val="none"/>
          </c:marker>
          <c:cat>
            <c:numRef>
              <c:f>'VEHI-VERT'!$O$30:$AX$30</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'VEHI-VERT'!$O$35:$AX$35</c:f>
              <c:numCache>
                <c:formatCode>General</c:formatCode>
                <c:ptCount val="36"/>
                <c:pt idx="6" formatCode="0">
                  <c:v>1007.2560155939524</c:v>
                </c:pt>
                <c:pt idx="7" formatCode="0">
                  <c:v>1062.2662309768637</c:v>
                </c:pt>
                <c:pt idx="8" formatCode="0">
                  <c:v>1049.6157065648467</c:v>
                </c:pt>
                <c:pt idx="9" formatCode="0">
                  <c:v>1091.9128680540946</c:v>
                </c:pt>
                <c:pt idx="10" formatCode="0">
                  <c:v>1099.3836264117467</c:v>
                </c:pt>
                <c:pt idx="11" formatCode="0">
                  <c:v>1356.5725835722519</c:v>
                </c:pt>
                <c:pt idx="12" formatCode="0">
                  <c:v>1431.0932254194249</c:v>
                </c:pt>
                <c:pt idx="13" formatCode="0">
                  <c:v>1537.0148113818311</c:v>
                </c:pt>
                <c:pt idx="14" formatCode="0">
                  <c:v>1650.2505917581111</c:v>
                </c:pt>
                <c:pt idx="15" formatCode="0">
                  <c:v>1736.2316611202823</c:v>
                </c:pt>
                <c:pt idx="16" formatCode="0">
                  <c:v>1838.8366141154006</c:v>
                </c:pt>
                <c:pt idx="17" formatCode="0">
                  <c:v>2054.9208509065861</c:v>
                </c:pt>
                <c:pt idx="18" formatCode="0">
                  <c:v>2069.4692434116951</c:v>
                </c:pt>
                <c:pt idx="19" formatCode="0">
                  <c:v>2171.1845316867007</c:v>
                </c:pt>
                <c:pt idx="20" formatCode="0">
                  <c:v>2269.3328700353309</c:v>
                </c:pt>
                <c:pt idx="21" formatCode="0">
                  <c:v>2431.8940773648642</c:v>
                </c:pt>
                <c:pt idx="22" formatCode="0">
                  <c:v>2476.1711460057722</c:v>
                </c:pt>
                <c:pt idx="23" formatCode="0">
                  <c:v>2549.7455139632939</c:v>
                </c:pt>
                <c:pt idx="24" formatCode="0">
                  <c:v>2651.1177211855988</c:v>
                </c:pt>
                <c:pt idx="25" formatCode="0">
                  <c:v>2729.2801628179159</c:v>
                </c:pt>
                <c:pt idx="26" formatCode="0">
                  <c:v>2806.5040287125676</c:v>
                </c:pt>
                <c:pt idx="27" formatCode="0">
                  <c:v>2887.2642936363713</c:v>
                </c:pt>
                <c:pt idx="28" formatCode="0">
                  <c:v>2966.2366112610207</c:v>
                </c:pt>
                <c:pt idx="29" formatCode="0">
                  <c:v>3042.8976885132529</c:v>
                </c:pt>
                <c:pt idx="30" formatCode="0">
                  <c:v>3117.3556078280553</c:v>
                </c:pt>
                <c:pt idx="31" formatCode="0">
                  <c:v>3131.4644881850636</c:v>
                </c:pt>
                <c:pt idx="32" formatCode="0">
                  <c:v>3143.2784523226987</c:v>
                </c:pt>
                <c:pt idx="33" formatCode="0">
                  <c:v>3153.6595040033917</c:v>
                </c:pt>
                <c:pt idx="34" formatCode="0">
                  <c:v>3162.663745374055</c:v>
                </c:pt>
                <c:pt idx="35" formatCode="0">
                  <c:v>3170.3459747132565</c:v>
                </c:pt>
              </c:numCache>
            </c:numRef>
          </c:val>
          <c:smooth val="0"/>
          <c:extLst>
            <c:ext xmlns:c16="http://schemas.microsoft.com/office/drawing/2014/chart" uri="{C3380CC4-5D6E-409C-BE32-E72D297353CC}">
              <c16:uniqueId val="{00000004-C8C8-407E-A305-37D77CEDC4B5}"/>
            </c:ext>
          </c:extLst>
        </c:ser>
        <c:ser>
          <c:idx val="5"/>
          <c:order val="5"/>
          <c:tx>
            <c:strRef>
              <c:f>'VEHI-VERT'!$N$36</c:f>
              <c:strCache>
                <c:ptCount val="1"/>
                <c:pt idx="0">
                  <c:v>S4</c:v>
                </c:pt>
              </c:strCache>
            </c:strRef>
          </c:tx>
          <c:spPr>
            <a:ln w="28575" cap="rnd">
              <a:solidFill>
                <a:schemeClr val="accent6"/>
              </a:solidFill>
              <a:round/>
            </a:ln>
            <a:effectLst/>
          </c:spPr>
          <c:marker>
            <c:symbol val="none"/>
          </c:marker>
          <c:cat>
            <c:numRef>
              <c:f>'VEHI-VERT'!$O$30:$AX$30</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'VEHI-VERT'!$O$36:$AX$36</c:f>
              <c:numCache>
                <c:formatCode>General</c:formatCode>
                <c:ptCount val="36"/>
                <c:pt idx="6" formatCode="0">
                  <c:v>853.74392263928155</c:v>
                </c:pt>
                <c:pt idx="7" formatCode="0">
                  <c:v>868.00055485734288</c:v>
                </c:pt>
                <c:pt idx="8" formatCode="0">
                  <c:v>935.03426692455685</c:v>
                </c:pt>
                <c:pt idx="9" formatCode="0">
                  <c:v>1115.331367563334</c:v>
                </c:pt>
                <c:pt idx="10" formatCode="0">
                  <c:v>1237.8350832197343</c:v>
                </c:pt>
                <c:pt idx="11" formatCode="0">
                  <c:v>1481.4890839532518</c:v>
                </c:pt>
                <c:pt idx="12" formatCode="0">
                  <c:v>1674.5606263070677</c:v>
                </c:pt>
                <c:pt idx="13" formatCode="0">
                  <c:v>1878.4082710612001</c:v>
                </c:pt>
                <c:pt idx="14" formatCode="0">
                  <c:v>2079.7725246551358</c:v>
                </c:pt>
                <c:pt idx="15" formatCode="0">
                  <c:v>2253.3584681284301</c:v>
                </c:pt>
                <c:pt idx="16" formatCode="0">
                  <c:v>2382.862992607867</c:v>
                </c:pt>
                <c:pt idx="17" formatCode="0">
                  <c:v>2628.9618385135927</c:v>
                </c:pt>
                <c:pt idx="18" formatCode="0">
                  <c:v>2689.8254868651811</c:v>
                </c:pt>
                <c:pt idx="19" formatCode="0">
                  <c:v>2831.6730881551021</c:v>
                </c:pt>
                <c:pt idx="20" formatCode="0">
                  <c:v>2969.9478911483588</c:v>
                </c:pt>
                <c:pt idx="21" formatCode="0">
                  <c:v>3150.6858330399145</c:v>
                </c:pt>
                <c:pt idx="22" formatCode="0">
                  <c:v>3195.9094308171098</c:v>
                </c:pt>
                <c:pt idx="23" formatCode="0">
                  <c:v>3290.9946110526839</c:v>
                </c:pt>
                <c:pt idx="24" formatCode="0">
                  <c:v>3378.0357870938019</c:v>
                </c:pt>
                <c:pt idx="25" formatCode="0">
                  <c:v>3468.2472404864134</c:v>
                </c:pt>
                <c:pt idx="26" formatCode="0">
                  <c:v>3498.0355069481002</c:v>
                </c:pt>
                <c:pt idx="27" formatCode="0">
                  <c:v>3539.3937033262077</c:v>
                </c:pt>
                <c:pt idx="28" formatCode="0">
                  <c:v>3578.9289987052489</c:v>
                </c:pt>
                <c:pt idx="29" formatCode="0">
                  <c:v>3616.3395944960057</c:v>
                </c:pt>
                <c:pt idx="30" formatCode="0">
                  <c:v>3651.6044006160382</c:v>
                </c:pt>
                <c:pt idx="31" formatCode="0">
                  <c:v>3686.2607402448511</c:v>
                </c:pt>
                <c:pt idx="32" formatCode="0">
                  <c:v>3700.9163237300027</c:v>
                </c:pt>
                <c:pt idx="33" formatCode="0">
                  <c:v>3718.0360117036403</c:v>
                </c:pt>
                <c:pt idx="34" formatCode="0">
                  <c:v>3733.7912935982222</c:v>
                </c:pt>
                <c:pt idx="35" formatCode="0">
                  <c:v>3748.1842899448311</c:v>
                </c:pt>
              </c:numCache>
            </c:numRef>
          </c:val>
          <c:smooth val="0"/>
          <c:extLst>
            <c:ext xmlns:c16="http://schemas.microsoft.com/office/drawing/2014/chart" uri="{C3380CC4-5D6E-409C-BE32-E72D297353CC}">
              <c16:uniqueId val="{00000005-C8C8-407E-A305-37D77CEDC4B5}"/>
            </c:ext>
          </c:extLst>
        </c:ser>
        <c:dLbls>
          <c:showLegendKey val="0"/>
          <c:showVal val="0"/>
          <c:showCatName val="0"/>
          <c:showSerName val="0"/>
          <c:showPercent val="0"/>
          <c:showBubbleSize val="0"/>
        </c:dLbls>
        <c:smooth val="0"/>
        <c:axId val="1835161312"/>
        <c:axId val="1835160064"/>
      </c:lineChart>
      <c:catAx>
        <c:axId val="1835161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835160064"/>
        <c:crosses val="autoZero"/>
        <c:auto val="1"/>
        <c:lblAlgn val="ctr"/>
        <c:lblOffset val="100"/>
        <c:tickLblSkip val="5"/>
        <c:noMultiLvlLbl val="0"/>
      </c:catAx>
      <c:valAx>
        <c:axId val="18351600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8351613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0"/>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0" i="0" u="none" strike="noStrike" kern="1200" cap="all" spc="0" baseline="0">
                <a:solidFill>
                  <a:schemeClr val="tx2"/>
                </a:solidFill>
                <a:latin typeface="+mn-lt"/>
                <a:ea typeface="+mn-ea"/>
                <a:cs typeface="+mn-cs"/>
              </a:defRPr>
            </a:pPr>
            <a:r>
              <a:rPr lang="en-US"/>
              <a:t>Investissements annuels moyens dans le réseau ferroviaire (SNBC, scénarios ADEME, calculs I4CE)</a:t>
            </a:r>
          </a:p>
        </c:rich>
      </c:tx>
      <c:overlay val="0"/>
      <c:spPr>
        <a:noFill/>
        <a:ln>
          <a:noFill/>
        </a:ln>
        <a:effectLst/>
      </c:spPr>
      <c:txPr>
        <a:bodyPr rot="0" spcFirstLastPara="1" vertOverflow="ellipsis" vert="horz" wrap="square" anchor="ctr" anchorCtr="1"/>
        <a:lstStyle/>
        <a:p>
          <a:pPr>
            <a:defRPr sz="1100" b="0" i="0" u="none" strike="noStrike" kern="1200" cap="all" spc="0" baseline="0">
              <a:solidFill>
                <a:schemeClr val="tx2"/>
              </a:solidFill>
              <a:latin typeface="+mn-lt"/>
              <a:ea typeface="+mn-ea"/>
              <a:cs typeface="+mn-cs"/>
            </a:defRPr>
          </a:pPr>
          <a:endParaRPr lang="fr-FR"/>
        </a:p>
      </c:txPr>
    </c:title>
    <c:autoTitleDeleted val="0"/>
    <c:plotArea>
      <c:layout>
        <c:manualLayout>
          <c:layoutTarget val="inner"/>
          <c:xMode val="edge"/>
          <c:yMode val="edge"/>
          <c:x val="0.1636058237233439"/>
          <c:y val="0.38812684547633397"/>
          <c:w val="0.80496457251464282"/>
          <c:h val="0.55095735090689801"/>
        </c:manualLayout>
      </c:layout>
      <c:barChart>
        <c:barDir val="col"/>
        <c:grouping val="stacked"/>
        <c:varyColors val="0"/>
        <c:ser>
          <c:idx val="0"/>
          <c:order val="0"/>
          <c:tx>
            <c:strRef>
              <c:f>INFRA_FER!$C$901</c:f>
              <c:strCache>
                <c:ptCount val="1"/>
                <c:pt idx="0">
                  <c:v>Régénération + mise en conformité</c:v>
                </c:pt>
              </c:strCache>
            </c:strRef>
          </c:tx>
          <c:spPr>
            <a:solidFill>
              <a:schemeClr val="tx2"/>
            </a:solidFill>
            <a:ln>
              <a:noFill/>
            </a:ln>
            <a:effectLst/>
          </c:spPr>
          <c:invertIfNegative val="0"/>
          <c:cat>
            <c:strRef>
              <c:f>INFRA_FER!$H$899:$M$899</c:f>
              <c:strCache>
                <c:ptCount val="6"/>
                <c:pt idx="0">
                  <c:v>SNBC</c:v>
                </c:pt>
                <c:pt idx="1">
                  <c:v>S0</c:v>
                </c:pt>
                <c:pt idx="2">
                  <c:v>S1</c:v>
                </c:pt>
                <c:pt idx="3">
                  <c:v>S2</c:v>
                </c:pt>
                <c:pt idx="4">
                  <c:v>S3</c:v>
                </c:pt>
                <c:pt idx="5">
                  <c:v>S4</c:v>
                </c:pt>
              </c:strCache>
            </c:strRef>
          </c:cat>
          <c:val>
            <c:numRef>
              <c:f>INFRA_FER!$H$901:$M$901</c:f>
              <c:numCache>
                <c:formatCode>#,##0</c:formatCode>
                <c:ptCount val="6"/>
                <c:pt idx="0">
                  <c:v>3930.5603448275861</c:v>
                </c:pt>
                <c:pt idx="1">
                  <c:v>3583.4742673355572</c:v>
                </c:pt>
                <c:pt idx="2">
                  <c:v>3583.4742673355572</c:v>
                </c:pt>
                <c:pt idx="3">
                  <c:v>3930.5603448275861</c:v>
                </c:pt>
                <c:pt idx="4">
                  <c:v>3930.5603448275861</c:v>
                </c:pt>
                <c:pt idx="5">
                  <c:v>3583.4742673355572</c:v>
                </c:pt>
              </c:numCache>
            </c:numRef>
          </c:val>
          <c:extLst>
            <c:ext xmlns:c16="http://schemas.microsoft.com/office/drawing/2014/chart" uri="{C3380CC4-5D6E-409C-BE32-E72D297353CC}">
              <c16:uniqueId val="{00000000-9732-4989-8B25-ABF7E4D1F715}"/>
            </c:ext>
          </c:extLst>
        </c:ser>
        <c:ser>
          <c:idx val="1"/>
          <c:order val="1"/>
          <c:tx>
            <c:strRef>
              <c:f>INFRA_FER!$C$902</c:f>
              <c:strCache>
                <c:ptCount val="1"/>
                <c:pt idx="0">
                  <c:v>Développement petites lignes</c:v>
                </c:pt>
              </c:strCache>
            </c:strRef>
          </c:tx>
          <c:spPr>
            <a:solidFill>
              <a:schemeClr val="accent1"/>
            </a:solidFill>
            <a:ln>
              <a:noFill/>
            </a:ln>
            <a:effectLst/>
          </c:spPr>
          <c:invertIfNegative val="0"/>
          <c:cat>
            <c:strRef>
              <c:f>INFRA_FER!$H$899:$M$899</c:f>
              <c:strCache>
                <c:ptCount val="6"/>
                <c:pt idx="0">
                  <c:v>SNBC</c:v>
                </c:pt>
                <c:pt idx="1">
                  <c:v>S0</c:v>
                </c:pt>
                <c:pt idx="2">
                  <c:v>S1</c:v>
                </c:pt>
                <c:pt idx="3">
                  <c:v>S2</c:v>
                </c:pt>
                <c:pt idx="4">
                  <c:v>S3</c:v>
                </c:pt>
                <c:pt idx="5">
                  <c:v>S4</c:v>
                </c:pt>
              </c:strCache>
            </c:strRef>
          </c:cat>
          <c:val>
            <c:numRef>
              <c:f>INFRA_FER!$H$902:$M$902</c:f>
              <c:numCache>
                <c:formatCode>#,##0</c:formatCode>
                <c:ptCount val="6"/>
                <c:pt idx="0">
                  <c:v>496.55172413793105</c:v>
                </c:pt>
                <c:pt idx="1">
                  <c:v>336.20689655172413</c:v>
                </c:pt>
                <c:pt idx="2">
                  <c:v>420.68965517241378</c:v>
                </c:pt>
                <c:pt idx="3">
                  <c:v>420.68965517241378</c:v>
                </c:pt>
                <c:pt idx="4">
                  <c:v>336.20689655172413</c:v>
                </c:pt>
                <c:pt idx="5">
                  <c:v>166.66666666666666</c:v>
                </c:pt>
              </c:numCache>
            </c:numRef>
          </c:val>
          <c:extLst>
            <c:ext xmlns:c16="http://schemas.microsoft.com/office/drawing/2014/chart" uri="{C3380CC4-5D6E-409C-BE32-E72D297353CC}">
              <c16:uniqueId val="{00000001-9732-4989-8B25-ABF7E4D1F715}"/>
            </c:ext>
          </c:extLst>
        </c:ser>
        <c:ser>
          <c:idx val="2"/>
          <c:order val="2"/>
          <c:tx>
            <c:strRef>
              <c:f>INFRA_FER!$C$903</c:f>
              <c:strCache>
                <c:ptCount val="1"/>
                <c:pt idx="0">
                  <c:v>Développement : RER-M</c:v>
                </c:pt>
              </c:strCache>
            </c:strRef>
          </c:tx>
          <c:spPr>
            <a:solidFill>
              <a:schemeClr val="accent5"/>
            </a:solidFill>
            <a:ln>
              <a:noFill/>
            </a:ln>
            <a:effectLst/>
          </c:spPr>
          <c:invertIfNegative val="0"/>
          <c:cat>
            <c:strRef>
              <c:f>INFRA_FER!$H$899:$M$899</c:f>
              <c:strCache>
                <c:ptCount val="6"/>
                <c:pt idx="0">
                  <c:v>SNBC</c:v>
                </c:pt>
                <c:pt idx="1">
                  <c:v>S0</c:v>
                </c:pt>
                <c:pt idx="2">
                  <c:v>S1</c:v>
                </c:pt>
                <c:pt idx="3">
                  <c:v>S2</c:v>
                </c:pt>
                <c:pt idx="4">
                  <c:v>S3</c:v>
                </c:pt>
                <c:pt idx="5">
                  <c:v>S4</c:v>
                </c:pt>
              </c:strCache>
            </c:strRef>
          </c:cat>
          <c:val>
            <c:numRef>
              <c:f>INFRA_FER!$H$903:$M$903</c:f>
              <c:numCache>
                <c:formatCode>#,##0</c:formatCode>
                <c:ptCount val="6"/>
                <c:pt idx="0">
                  <c:v>598.27586206896547</c:v>
                </c:pt>
                <c:pt idx="1">
                  <c:v>0</c:v>
                </c:pt>
                <c:pt idx="2">
                  <c:v>0</c:v>
                </c:pt>
                <c:pt idx="3">
                  <c:v>0</c:v>
                </c:pt>
                <c:pt idx="4">
                  <c:v>137.93103448275863</c:v>
                </c:pt>
                <c:pt idx="5">
                  <c:v>68.965517241379317</c:v>
                </c:pt>
              </c:numCache>
            </c:numRef>
          </c:val>
          <c:extLst>
            <c:ext xmlns:c16="http://schemas.microsoft.com/office/drawing/2014/chart" uri="{C3380CC4-5D6E-409C-BE32-E72D297353CC}">
              <c16:uniqueId val="{00000002-9732-4989-8B25-ABF7E4D1F715}"/>
            </c:ext>
          </c:extLst>
        </c:ser>
        <c:ser>
          <c:idx val="3"/>
          <c:order val="3"/>
          <c:tx>
            <c:strRef>
              <c:f>INFRA_FER!$C$904</c:f>
              <c:strCache>
                <c:ptCount val="1"/>
                <c:pt idx="0">
                  <c:v>Développement : FRET</c:v>
                </c:pt>
              </c:strCache>
            </c:strRef>
          </c:tx>
          <c:spPr>
            <a:solidFill>
              <a:schemeClr val="accent3"/>
            </a:solidFill>
            <a:ln>
              <a:noFill/>
            </a:ln>
            <a:effectLst/>
          </c:spPr>
          <c:invertIfNegative val="0"/>
          <c:cat>
            <c:strRef>
              <c:f>INFRA_FER!$H$899:$M$899</c:f>
              <c:strCache>
                <c:ptCount val="6"/>
                <c:pt idx="0">
                  <c:v>SNBC</c:v>
                </c:pt>
                <c:pt idx="1">
                  <c:v>S0</c:v>
                </c:pt>
                <c:pt idx="2">
                  <c:v>S1</c:v>
                </c:pt>
                <c:pt idx="3">
                  <c:v>S2</c:v>
                </c:pt>
                <c:pt idx="4">
                  <c:v>S3</c:v>
                </c:pt>
                <c:pt idx="5">
                  <c:v>S4</c:v>
                </c:pt>
              </c:strCache>
            </c:strRef>
          </c:cat>
          <c:val>
            <c:numRef>
              <c:f>INFRA_FER!$H$904:$M$904</c:f>
              <c:numCache>
                <c:formatCode>#,##0</c:formatCode>
                <c:ptCount val="6"/>
                <c:pt idx="0">
                  <c:v>315.8620689655171</c:v>
                </c:pt>
                <c:pt idx="1">
                  <c:v>106.02266445097649</c:v>
                </c:pt>
                <c:pt idx="2">
                  <c:v>197.88505747126439</c:v>
                </c:pt>
                <c:pt idx="3">
                  <c:v>413.97701149425257</c:v>
                </c:pt>
                <c:pt idx="4">
                  <c:v>216.91107446687414</c:v>
                </c:pt>
                <c:pt idx="5">
                  <c:v>94.660045977011464</c:v>
                </c:pt>
              </c:numCache>
            </c:numRef>
          </c:val>
          <c:extLst>
            <c:ext xmlns:c16="http://schemas.microsoft.com/office/drawing/2014/chart" uri="{C3380CC4-5D6E-409C-BE32-E72D297353CC}">
              <c16:uniqueId val="{00000003-9732-4989-8B25-ABF7E4D1F715}"/>
            </c:ext>
          </c:extLst>
        </c:ser>
        <c:ser>
          <c:idx val="4"/>
          <c:order val="4"/>
          <c:tx>
            <c:strRef>
              <c:f>INFRA_FER!$C$905</c:f>
              <c:strCache>
                <c:ptCount val="1"/>
                <c:pt idx="0">
                  <c:v>Développement : projets COI</c:v>
                </c:pt>
              </c:strCache>
            </c:strRef>
          </c:tx>
          <c:spPr>
            <a:solidFill>
              <a:schemeClr val="accent4"/>
            </a:solidFill>
            <a:ln w="25400">
              <a:noFill/>
            </a:ln>
            <a:effectLst/>
          </c:spPr>
          <c:invertIfNegative val="0"/>
          <c:cat>
            <c:strRef>
              <c:f>INFRA_FER!$H$899:$M$899</c:f>
              <c:strCache>
                <c:ptCount val="6"/>
                <c:pt idx="0">
                  <c:v>SNBC</c:v>
                </c:pt>
                <c:pt idx="1">
                  <c:v>S0</c:v>
                </c:pt>
                <c:pt idx="2">
                  <c:v>S1</c:v>
                </c:pt>
                <c:pt idx="3">
                  <c:v>S2</c:v>
                </c:pt>
                <c:pt idx="4">
                  <c:v>S3</c:v>
                </c:pt>
                <c:pt idx="5">
                  <c:v>S4</c:v>
                </c:pt>
              </c:strCache>
            </c:strRef>
          </c:cat>
          <c:val>
            <c:numRef>
              <c:f>INFRA_FER!$H$905:$M$905</c:f>
              <c:numCache>
                <c:formatCode>#,##0</c:formatCode>
                <c:ptCount val="6"/>
                <c:pt idx="0">
                  <c:v>763.29310344827582</c:v>
                </c:pt>
                <c:pt idx="1">
                  <c:v>298.56551724137938</c:v>
                </c:pt>
                <c:pt idx="2">
                  <c:v>298.56551724137938</c:v>
                </c:pt>
                <c:pt idx="3">
                  <c:v>298.56551724137938</c:v>
                </c:pt>
                <c:pt idx="4">
                  <c:v>298.56551724137938</c:v>
                </c:pt>
                <c:pt idx="5">
                  <c:v>298.56551724137938</c:v>
                </c:pt>
              </c:numCache>
            </c:numRef>
          </c:val>
          <c:extLst>
            <c:ext xmlns:c16="http://schemas.microsoft.com/office/drawing/2014/chart" uri="{C3380CC4-5D6E-409C-BE32-E72D297353CC}">
              <c16:uniqueId val="{00000004-9732-4989-8B25-ABF7E4D1F715}"/>
            </c:ext>
          </c:extLst>
        </c:ser>
        <c:ser>
          <c:idx val="5"/>
          <c:order val="5"/>
          <c:tx>
            <c:strRef>
              <c:f>INFRA_FER!$C$906</c:f>
              <c:strCache>
                <c:ptCount val="1"/>
                <c:pt idx="0">
                  <c:v>Développement : autres LGV</c:v>
                </c:pt>
              </c:strCache>
            </c:strRef>
          </c:tx>
          <c:spPr>
            <a:solidFill>
              <a:schemeClr val="accent2">
                <a:lumMod val="75000"/>
              </a:schemeClr>
            </a:solidFill>
            <a:ln w="25400">
              <a:noFill/>
            </a:ln>
            <a:effectLst/>
          </c:spPr>
          <c:invertIfNegative val="0"/>
          <c:cat>
            <c:strRef>
              <c:f>INFRA_FER!$H$899:$M$899</c:f>
              <c:strCache>
                <c:ptCount val="6"/>
                <c:pt idx="0">
                  <c:v>SNBC</c:v>
                </c:pt>
                <c:pt idx="1">
                  <c:v>S0</c:v>
                </c:pt>
                <c:pt idx="2">
                  <c:v>S1</c:v>
                </c:pt>
                <c:pt idx="3">
                  <c:v>S2</c:v>
                </c:pt>
                <c:pt idx="4">
                  <c:v>S3</c:v>
                </c:pt>
                <c:pt idx="5">
                  <c:v>S4</c:v>
                </c:pt>
              </c:strCache>
            </c:strRef>
          </c:cat>
          <c:val>
            <c:numRef>
              <c:f>INFRA_FER!$H$906:$M$906</c:f>
              <c:numCache>
                <c:formatCode>#,##0</c:formatCode>
                <c:ptCount val="6"/>
                <c:pt idx="0">
                  <c:v>797.23476617855442</c:v>
                </c:pt>
                <c:pt idx="1">
                  <c:v>269.94740985671541</c:v>
                </c:pt>
                <c:pt idx="2">
                  <c:v>287.13556920170055</c:v>
                </c:pt>
                <c:pt idx="3">
                  <c:v>452.8700991969767</c:v>
                </c:pt>
                <c:pt idx="4">
                  <c:v>110.24846480869172</c:v>
                </c:pt>
                <c:pt idx="5">
                  <c:v>466.57660210990383</c:v>
                </c:pt>
              </c:numCache>
            </c:numRef>
          </c:val>
          <c:extLst>
            <c:ext xmlns:c16="http://schemas.microsoft.com/office/drawing/2014/chart" uri="{C3380CC4-5D6E-409C-BE32-E72D297353CC}">
              <c16:uniqueId val="{00000005-9732-4989-8B25-ABF7E4D1F715}"/>
            </c:ext>
          </c:extLst>
        </c:ser>
        <c:ser>
          <c:idx val="6"/>
          <c:order val="6"/>
          <c:tx>
            <c:strRef>
              <c:f>INFRA_FER!$C$907</c:f>
              <c:strCache>
                <c:ptCount val="1"/>
                <c:pt idx="0">
                  <c:v>Développement : autres grandes lignes</c:v>
                </c:pt>
              </c:strCache>
            </c:strRef>
          </c:tx>
          <c:spPr>
            <a:solidFill>
              <a:schemeClr val="accent2"/>
            </a:solidFill>
            <a:ln w="25400">
              <a:noFill/>
            </a:ln>
            <a:effectLst/>
          </c:spPr>
          <c:invertIfNegative val="0"/>
          <c:cat>
            <c:strRef>
              <c:f>INFRA_FER!$H$899:$M$899</c:f>
              <c:strCache>
                <c:ptCount val="6"/>
                <c:pt idx="0">
                  <c:v>SNBC</c:v>
                </c:pt>
                <c:pt idx="1">
                  <c:v>S0</c:v>
                </c:pt>
                <c:pt idx="2">
                  <c:v>S1</c:v>
                </c:pt>
                <c:pt idx="3">
                  <c:v>S2</c:v>
                </c:pt>
                <c:pt idx="4">
                  <c:v>S3</c:v>
                </c:pt>
                <c:pt idx="5">
                  <c:v>S4</c:v>
                </c:pt>
              </c:strCache>
            </c:strRef>
          </c:cat>
          <c:val>
            <c:numRef>
              <c:f>INFRA_FER!$H$907:$M$907</c:f>
              <c:numCache>
                <c:formatCode>#,##0</c:formatCode>
                <c:ptCount val="6"/>
                <c:pt idx="0">
                  <c:v>39.364359086902972</c:v>
                </c:pt>
                <c:pt idx="1">
                  <c:v>0</c:v>
                </c:pt>
                <c:pt idx="2">
                  <c:v>299.14974019839406</c:v>
                </c:pt>
                <c:pt idx="3">
                  <c:v>717.98299480396804</c:v>
                </c:pt>
                <c:pt idx="4">
                  <c:v>157.439773264053</c:v>
                </c:pt>
                <c:pt idx="5">
                  <c:v>15.729806329711703</c:v>
                </c:pt>
              </c:numCache>
            </c:numRef>
          </c:val>
          <c:extLst>
            <c:ext xmlns:c16="http://schemas.microsoft.com/office/drawing/2014/chart" uri="{C3380CC4-5D6E-409C-BE32-E72D297353CC}">
              <c16:uniqueId val="{00000006-9732-4989-8B25-ABF7E4D1F715}"/>
            </c:ext>
          </c:extLst>
        </c:ser>
        <c:ser>
          <c:idx val="7"/>
          <c:order val="7"/>
          <c:tx>
            <c:strRef>
              <c:f>INFRA_FER!$C$908</c:f>
              <c:strCache>
                <c:ptCount val="1"/>
                <c:pt idx="0">
                  <c:v>Développement : autres petites lignes</c:v>
                </c:pt>
              </c:strCache>
            </c:strRef>
          </c:tx>
          <c:spPr>
            <a:solidFill>
              <a:schemeClr val="accent6"/>
            </a:solidFill>
            <a:ln w="25400">
              <a:noFill/>
            </a:ln>
            <a:effectLst/>
          </c:spPr>
          <c:invertIfNegative val="0"/>
          <c:cat>
            <c:strRef>
              <c:f>INFRA_FER!$H$899:$M$899</c:f>
              <c:strCache>
                <c:ptCount val="6"/>
                <c:pt idx="0">
                  <c:v>SNBC</c:v>
                </c:pt>
                <c:pt idx="1">
                  <c:v>S0</c:v>
                </c:pt>
                <c:pt idx="2">
                  <c:v>S1</c:v>
                </c:pt>
                <c:pt idx="3">
                  <c:v>S2</c:v>
                </c:pt>
                <c:pt idx="4">
                  <c:v>S3</c:v>
                </c:pt>
                <c:pt idx="5">
                  <c:v>S4</c:v>
                </c:pt>
              </c:strCache>
            </c:strRef>
          </c:cat>
          <c:val>
            <c:numRef>
              <c:f>INFRA_FER!$H$908:$M$908</c:f>
              <c:numCache>
                <c:formatCode>#,##0</c:formatCode>
                <c:ptCount val="6"/>
                <c:pt idx="0">
                  <c:v>0</c:v>
                </c:pt>
                <c:pt idx="1">
                  <c:v>0</c:v>
                </c:pt>
                <c:pt idx="2">
                  <c:v>0</c:v>
                </c:pt>
                <c:pt idx="3">
                  <c:v>232.77751535191345</c:v>
                </c:pt>
                <c:pt idx="4">
                  <c:v>0</c:v>
                </c:pt>
                <c:pt idx="5">
                  <c:v>0</c:v>
                </c:pt>
              </c:numCache>
            </c:numRef>
          </c:val>
          <c:extLst>
            <c:ext xmlns:c16="http://schemas.microsoft.com/office/drawing/2014/chart" uri="{C3380CC4-5D6E-409C-BE32-E72D297353CC}">
              <c16:uniqueId val="{00000007-9732-4989-8B25-ABF7E4D1F715}"/>
            </c:ext>
          </c:extLst>
        </c:ser>
        <c:dLbls>
          <c:showLegendKey val="0"/>
          <c:showVal val="0"/>
          <c:showCatName val="0"/>
          <c:showSerName val="0"/>
          <c:showPercent val="0"/>
          <c:showBubbleSize val="0"/>
        </c:dLbls>
        <c:gapWidth val="50"/>
        <c:overlap val="100"/>
        <c:axId val="862307408"/>
        <c:axId val="862309704"/>
      </c:barChart>
      <c:catAx>
        <c:axId val="86230740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862309704"/>
        <c:crosses val="autoZero"/>
        <c:auto val="1"/>
        <c:lblAlgn val="ctr"/>
        <c:lblOffset val="100"/>
        <c:noMultiLvlLbl val="0"/>
      </c:catAx>
      <c:valAx>
        <c:axId val="862309704"/>
        <c:scaling>
          <c:orientation val="minMax"/>
          <c:min val="0"/>
        </c:scaling>
        <c:delete val="0"/>
        <c:axPos val="l"/>
        <c:majorGridlines>
          <c:spPr>
            <a:ln w="9525" cap="flat" cmpd="sng" algn="ctr">
              <a:solidFill>
                <a:schemeClr val="tx1">
                  <a:lumMod val="15000"/>
                  <a:lumOff val="85000"/>
                </a:schemeClr>
              </a:solidFill>
              <a:round/>
            </a:ln>
            <a:effectLst/>
          </c:spPr>
        </c:majorGridlines>
        <c:title>
          <c:tx>
            <c:strRef>
              <c:f>INFRA_FER!$E$852</c:f>
              <c:strCache>
                <c:ptCount val="1"/>
                <c:pt idx="0">
                  <c:v>(millions d'euros)</c:v>
                </c:pt>
              </c:strCache>
            </c:strRef>
          </c:tx>
          <c:overlay val="0"/>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fr-FR"/>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862307408"/>
        <c:crosses val="autoZero"/>
        <c:crossBetween val="between"/>
      </c:valAx>
      <c:spPr>
        <a:noFill/>
        <a:ln>
          <a:noFill/>
        </a:ln>
        <a:effectLst/>
      </c:spPr>
    </c:plotArea>
    <c:legend>
      <c:legendPos val="t"/>
      <c:layout>
        <c:manualLayout>
          <c:xMode val="edge"/>
          <c:yMode val="edge"/>
          <c:x val="0"/>
          <c:y val="0.14674666976832895"/>
          <c:w val="0.97039160341374542"/>
          <c:h val="0.19980888115607043"/>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IRVE!$C$122</c:f>
          <c:strCache>
            <c:ptCount val="1"/>
            <c:pt idx="0">
              <c:v>Parc de véhicules électriques</c:v>
            </c:pt>
          </c:strCache>
        </c:strRef>
      </c:tx>
      <c:overlay val="0"/>
      <c:spPr>
        <a:noFill/>
        <a:ln>
          <a:noFill/>
        </a:ln>
        <a:effectLst/>
      </c:spPr>
      <c:txPr>
        <a:bodyPr rot="0" spcFirstLastPara="1" vertOverflow="ellipsis" vert="horz" wrap="square" anchor="ctr" anchorCtr="1"/>
        <a:lstStyle/>
        <a:p>
          <a:pPr>
            <a:defRPr sz="1200" b="0" i="0" u="none" strike="noStrike" kern="1200" cap="all" spc="0" baseline="0">
              <a:solidFill>
                <a:schemeClr val="tx2"/>
              </a:solidFill>
              <a:latin typeface="+mn-lt"/>
              <a:ea typeface="+mn-ea"/>
              <a:cs typeface="+mn-cs"/>
            </a:defRPr>
          </a:pPr>
          <a:endParaRPr lang="fr-FR"/>
        </a:p>
      </c:txPr>
    </c:title>
    <c:autoTitleDeleted val="0"/>
    <c:plotArea>
      <c:layout/>
      <c:lineChart>
        <c:grouping val="standard"/>
        <c:varyColors val="0"/>
        <c:ser>
          <c:idx val="0"/>
          <c:order val="0"/>
          <c:tx>
            <c:strRef>
              <c:f>IRVE!$C$124</c:f>
              <c:strCache>
                <c:ptCount val="1"/>
                <c:pt idx="0">
                  <c:v>Historique</c:v>
                </c:pt>
              </c:strCache>
            </c:strRef>
          </c:tx>
          <c:spPr>
            <a:ln w="28575" cap="rnd">
              <a:solidFill>
                <a:schemeClr val="tx2"/>
              </a:solidFill>
              <a:round/>
            </a:ln>
            <a:effectLst/>
          </c:spPr>
          <c:marker>
            <c:symbol val="none"/>
          </c:marker>
          <c:cat>
            <c:numRef>
              <c:f>IRVE!$O$123:$AX$123</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IRVE!$O$124:$AX$124</c:f>
              <c:numCache>
                <c:formatCode>#,##0</c:formatCode>
                <c:ptCount val="36"/>
                <c:pt idx="0">
                  <c:v>42000</c:v>
                </c:pt>
                <c:pt idx="1">
                  <c:v>61000</c:v>
                </c:pt>
                <c:pt idx="2">
                  <c:v>82000</c:v>
                </c:pt>
                <c:pt idx="3">
                  <c:v>106000</c:v>
                </c:pt>
                <c:pt idx="4">
                  <c:v>141000</c:v>
                </c:pt>
                <c:pt idx="5">
                  <c:v>0</c:v>
                </c:pt>
              </c:numCache>
            </c:numRef>
          </c:val>
          <c:smooth val="0"/>
          <c:extLst>
            <c:ext xmlns:c16="http://schemas.microsoft.com/office/drawing/2014/chart" uri="{C3380CC4-5D6E-409C-BE32-E72D297353CC}">
              <c16:uniqueId val="{00000000-B31E-4AF1-962B-6FEA5A2A7FF0}"/>
            </c:ext>
          </c:extLst>
        </c:ser>
        <c:ser>
          <c:idx val="1"/>
          <c:order val="1"/>
          <c:tx>
            <c:strRef>
              <c:f>IRVE!$C$125</c:f>
              <c:strCache>
                <c:ptCount val="1"/>
                <c:pt idx="0">
                  <c:v>Stratégie nationale-bas carbone</c:v>
                </c:pt>
              </c:strCache>
            </c:strRef>
          </c:tx>
          <c:spPr>
            <a:ln w="28575" cap="rnd">
              <a:solidFill>
                <a:schemeClr val="accent1"/>
              </a:solidFill>
              <a:round/>
            </a:ln>
            <a:effectLst/>
          </c:spPr>
          <c:marker>
            <c:symbol val="none"/>
          </c:marker>
          <c:cat>
            <c:numRef>
              <c:f>IRVE!$O$123:$AX$123</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IRVE!$O$125:$AX$125</c:f>
              <c:numCache>
                <c:formatCode>#,##0</c:formatCode>
                <c:ptCount val="36"/>
                <c:pt idx="0">
                  <c:v>95700.000000000015</c:v>
                </c:pt>
                <c:pt idx="1">
                  <c:v>185020</c:v>
                </c:pt>
                <c:pt idx="2">
                  <c:v>274340</c:v>
                </c:pt>
                <c:pt idx="3">
                  <c:v>363660</c:v>
                </c:pt>
                <c:pt idx="4">
                  <c:v>452980</c:v>
                </c:pt>
                <c:pt idx="5">
                  <c:v>542300</c:v>
                </c:pt>
                <c:pt idx="6">
                  <c:v>1442205.8619402093</c:v>
                </c:pt>
                <c:pt idx="7">
                  <c:v>2342111.723880419</c:v>
                </c:pt>
                <c:pt idx="8">
                  <c:v>3242017.5858206283</c:v>
                </c:pt>
                <c:pt idx="9">
                  <c:v>4141923.4477608381</c:v>
                </c:pt>
                <c:pt idx="10">
                  <c:v>5041829.3097010478</c:v>
                </c:pt>
                <c:pt idx="11">
                  <c:v>5892388.8683162862</c:v>
                </c:pt>
                <c:pt idx="12">
                  <c:v>6742948.4269315246</c:v>
                </c:pt>
                <c:pt idx="13">
                  <c:v>7593507.9855467621</c:v>
                </c:pt>
                <c:pt idx="14">
                  <c:v>8444067.5441620015</c:v>
                </c:pt>
                <c:pt idx="15">
                  <c:v>9294627.1027772408</c:v>
                </c:pt>
                <c:pt idx="16">
                  <c:v>10318482.068406295</c:v>
                </c:pt>
                <c:pt idx="17">
                  <c:v>11342337.034035351</c:v>
                </c:pt>
                <c:pt idx="18">
                  <c:v>12366191.999664405</c:v>
                </c:pt>
                <c:pt idx="19">
                  <c:v>13390046.965293461</c:v>
                </c:pt>
                <c:pt idx="20">
                  <c:v>14413901.930922518</c:v>
                </c:pt>
                <c:pt idx="21">
                  <c:v>15437756.896551572</c:v>
                </c:pt>
                <c:pt idx="22">
                  <c:v>16461611.862180628</c:v>
                </c:pt>
                <c:pt idx="23">
                  <c:v>17485466.827809684</c:v>
                </c:pt>
                <c:pt idx="24">
                  <c:v>18509321.79343874</c:v>
                </c:pt>
                <c:pt idx="25">
                  <c:v>19533176.759067792</c:v>
                </c:pt>
                <c:pt idx="26">
                  <c:v>20557031.724696849</c:v>
                </c:pt>
                <c:pt idx="27">
                  <c:v>21580886.690325901</c:v>
                </c:pt>
                <c:pt idx="28">
                  <c:v>22604741.655954961</c:v>
                </c:pt>
                <c:pt idx="29">
                  <c:v>23628596.621584017</c:v>
                </c:pt>
                <c:pt idx="30">
                  <c:v>24652451.587213069</c:v>
                </c:pt>
                <c:pt idx="31">
                  <c:v>25676306.552842125</c:v>
                </c:pt>
                <c:pt idx="32">
                  <c:v>26700161.518471178</c:v>
                </c:pt>
                <c:pt idx="33">
                  <c:v>27724016.484100237</c:v>
                </c:pt>
                <c:pt idx="34">
                  <c:v>28747871.449729294</c:v>
                </c:pt>
                <c:pt idx="35">
                  <c:v>29771726.415358346</c:v>
                </c:pt>
              </c:numCache>
            </c:numRef>
          </c:val>
          <c:smooth val="0"/>
          <c:extLst>
            <c:ext xmlns:c16="http://schemas.microsoft.com/office/drawing/2014/chart" uri="{C3380CC4-5D6E-409C-BE32-E72D297353CC}">
              <c16:uniqueId val="{00000001-B31E-4AF1-962B-6FEA5A2A7FF0}"/>
            </c:ext>
          </c:extLst>
        </c:ser>
        <c:ser>
          <c:idx val="2"/>
          <c:order val="2"/>
          <c:tx>
            <c:strRef>
              <c:f>IRVE!$C$126</c:f>
              <c:strCache>
                <c:ptCount val="1"/>
                <c:pt idx="0">
                  <c:v>ADEME Tendanciel</c:v>
                </c:pt>
              </c:strCache>
            </c:strRef>
          </c:tx>
          <c:spPr>
            <a:ln w="28575" cap="rnd">
              <a:solidFill>
                <a:schemeClr val="accent5"/>
              </a:solidFill>
              <a:round/>
            </a:ln>
            <a:effectLst/>
          </c:spPr>
          <c:marker>
            <c:symbol val="none"/>
          </c:marker>
          <c:cat>
            <c:numRef>
              <c:f>IRVE!$O$123:$AX$123</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IRVE!$O$126:$AX$126</c:f>
              <c:numCache>
                <c:formatCode>#,##0</c:formatCode>
                <c:ptCount val="36"/>
                <c:pt idx="0">
                  <c:v>54774</c:v>
                </c:pt>
                <c:pt idx="1">
                  <c:v>84042</c:v>
                </c:pt>
                <c:pt idx="2">
                  <c:v>120413</c:v>
                </c:pt>
                <c:pt idx="3">
                  <c:v>165690</c:v>
                </c:pt>
                <c:pt idx="4">
                  <c:v>226933</c:v>
                </c:pt>
                <c:pt idx="5">
                  <c:v>411981</c:v>
                </c:pt>
                <c:pt idx="6">
                  <c:v>708524.99514716072</c:v>
                </c:pt>
                <c:pt idx="7">
                  <c:v>1097521.1598012429</c:v>
                </c:pt>
                <c:pt idx="8">
                  <c:v>1587350.0397047345</c:v>
                </c:pt>
                <c:pt idx="9">
                  <c:v>2188146.145293186</c:v>
                </c:pt>
                <c:pt idx="10">
                  <c:v>2905052.62978011</c:v>
                </c:pt>
                <c:pt idx="11">
                  <c:v>3750696.0369998813</c:v>
                </c:pt>
                <c:pt idx="12">
                  <c:v>4727393.2804437261</c:v>
                </c:pt>
                <c:pt idx="13">
                  <c:v>5837379.0627095494</c:v>
                </c:pt>
                <c:pt idx="14">
                  <c:v>7080792.7791995229</c:v>
                </c:pt>
                <c:pt idx="15">
                  <c:v>8458087.2832430191</c:v>
                </c:pt>
                <c:pt idx="16">
                  <c:v>9948182.2740841955</c:v>
                </c:pt>
                <c:pt idx="17">
                  <c:v>11549421.217301903</c:v>
                </c:pt>
                <c:pt idx="18">
                  <c:v>13253877.818668772</c:v>
                </c:pt>
                <c:pt idx="19">
                  <c:v>15052411.221355844</c:v>
                </c:pt>
                <c:pt idx="20">
                  <c:v>16929426.924877021</c:v>
                </c:pt>
                <c:pt idx="21">
                  <c:v>18767343.498014271</c:v>
                </c:pt>
                <c:pt idx="22">
                  <c:v>20569741.154788129</c:v>
                </c:pt>
                <c:pt idx="23">
                  <c:v>22345572.103686582</c:v>
                </c:pt>
                <c:pt idx="24">
                  <c:v>24076968.036910906</c:v>
                </c:pt>
                <c:pt idx="25">
                  <c:v>25736857.129639558</c:v>
                </c:pt>
                <c:pt idx="26">
                  <c:v>27324028.618868858</c:v>
                </c:pt>
                <c:pt idx="27">
                  <c:v>28824431.222231407</c:v>
                </c:pt>
                <c:pt idx="28">
                  <c:v>30232285.687926445</c:v>
                </c:pt>
                <c:pt idx="29">
                  <c:v>31543648.109356746</c:v>
                </c:pt>
                <c:pt idx="30">
                  <c:v>32757373.717787363</c:v>
                </c:pt>
                <c:pt idx="31">
                  <c:v>33836819.299989372</c:v>
                </c:pt>
                <c:pt idx="32">
                  <c:v>34795566.623479955</c:v>
                </c:pt>
                <c:pt idx="33">
                  <c:v>35639228.69190833</c:v>
                </c:pt>
                <c:pt idx="34">
                  <c:v>36374637.271199189</c:v>
                </c:pt>
                <c:pt idx="35">
                  <c:v>37009636.692350507</c:v>
                </c:pt>
              </c:numCache>
            </c:numRef>
          </c:val>
          <c:smooth val="0"/>
          <c:extLst>
            <c:ext xmlns:c16="http://schemas.microsoft.com/office/drawing/2014/chart" uri="{C3380CC4-5D6E-409C-BE32-E72D297353CC}">
              <c16:uniqueId val="{00000002-B31E-4AF1-962B-6FEA5A2A7FF0}"/>
            </c:ext>
          </c:extLst>
        </c:ser>
        <c:ser>
          <c:idx val="3"/>
          <c:order val="3"/>
          <c:tx>
            <c:strRef>
              <c:f>IRVE!$C$127</c:f>
              <c:strCache>
                <c:ptCount val="1"/>
                <c:pt idx="0">
                  <c:v>ADEME S1 Sobriété</c:v>
                </c:pt>
              </c:strCache>
            </c:strRef>
          </c:tx>
          <c:spPr>
            <a:ln w="28575" cap="rnd">
              <a:solidFill>
                <a:schemeClr val="accent3"/>
              </a:solidFill>
              <a:round/>
            </a:ln>
            <a:effectLst/>
          </c:spPr>
          <c:marker>
            <c:symbol val="none"/>
          </c:marker>
          <c:cat>
            <c:numRef>
              <c:f>IRVE!$O$123:$AX$123</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IRVE!$O$127:$AX$127</c:f>
              <c:numCache>
                <c:formatCode>#,##0</c:formatCode>
                <c:ptCount val="36"/>
                <c:pt idx="0">
                  <c:v>54774</c:v>
                </c:pt>
                <c:pt idx="1">
                  <c:v>84042</c:v>
                </c:pt>
                <c:pt idx="2">
                  <c:v>120413</c:v>
                </c:pt>
                <c:pt idx="3">
                  <c:v>165690</c:v>
                </c:pt>
                <c:pt idx="4">
                  <c:v>226933</c:v>
                </c:pt>
                <c:pt idx="5">
                  <c:v>411981</c:v>
                </c:pt>
                <c:pt idx="6">
                  <c:v>719650.69861125597</c:v>
                </c:pt>
                <c:pt idx="7">
                  <c:v>1065860.5190150742</c:v>
                </c:pt>
                <c:pt idx="8">
                  <c:v>1459615.5497059193</c:v>
                </c:pt>
                <c:pt idx="9">
                  <c:v>1907665.1155811802</c:v>
                </c:pt>
                <c:pt idx="10">
                  <c:v>2423656.3272612789</c:v>
                </c:pt>
                <c:pt idx="11">
                  <c:v>3017962.0754386038</c:v>
                </c:pt>
                <c:pt idx="12">
                  <c:v>3695852.854465466</c:v>
                </c:pt>
                <c:pt idx="13">
                  <c:v>4453108.4873446822</c:v>
                </c:pt>
                <c:pt idx="14">
                  <c:v>5283377.763649758</c:v>
                </c:pt>
                <c:pt idx="15">
                  <c:v>6180783.0313717397</c:v>
                </c:pt>
                <c:pt idx="16">
                  <c:v>7141657.1203805227</c:v>
                </c:pt>
                <c:pt idx="17">
                  <c:v>8162250.7946061129</c:v>
                </c:pt>
                <c:pt idx="18">
                  <c:v>9232816.1756643057</c:v>
                </c:pt>
                <c:pt idx="19">
                  <c:v>10342768.543619044</c:v>
                </c:pt>
                <c:pt idx="20">
                  <c:v>11475547.29660737</c:v>
                </c:pt>
                <c:pt idx="21">
                  <c:v>12513166.755292777</c:v>
                </c:pt>
                <c:pt idx="22">
                  <c:v>13448298.692308195</c:v>
                </c:pt>
                <c:pt idx="23">
                  <c:v>14355800.28248404</c:v>
                </c:pt>
                <c:pt idx="24">
                  <c:v>15218688.624954093</c:v>
                </c:pt>
                <c:pt idx="25">
                  <c:v>16023153.700852919</c:v>
                </c:pt>
                <c:pt idx="26">
                  <c:v>16788556.201265465</c:v>
                </c:pt>
                <c:pt idx="27">
                  <c:v>17451740.531392831</c:v>
                </c:pt>
                <c:pt idx="28">
                  <c:v>18005601.70674045</c:v>
                </c:pt>
                <c:pt idx="29">
                  <c:v>18454204.274440706</c:v>
                </c:pt>
                <c:pt idx="30">
                  <c:v>18803396.826080371</c:v>
                </c:pt>
                <c:pt idx="31">
                  <c:v>19060565.553809587</c:v>
                </c:pt>
                <c:pt idx="32">
                  <c:v>19222284.472096246</c:v>
                </c:pt>
                <c:pt idx="33">
                  <c:v>19296657.108070988</c:v>
                </c:pt>
                <c:pt idx="34">
                  <c:v>19292727.217788223</c:v>
                </c:pt>
                <c:pt idx="35">
                  <c:v>19220166.122759748</c:v>
                </c:pt>
              </c:numCache>
            </c:numRef>
          </c:val>
          <c:smooth val="0"/>
          <c:extLst>
            <c:ext xmlns:c16="http://schemas.microsoft.com/office/drawing/2014/chart" uri="{C3380CC4-5D6E-409C-BE32-E72D297353CC}">
              <c16:uniqueId val="{00000003-B31E-4AF1-962B-6FEA5A2A7FF0}"/>
            </c:ext>
          </c:extLst>
        </c:ser>
        <c:ser>
          <c:idx val="4"/>
          <c:order val="4"/>
          <c:tx>
            <c:strRef>
              <c:f>IRVE!$C$128</c:f>
              <c:strCache>
                <c:ptCount val="1"/>
                <c:pt idx="0">
                  <c:v>ADEME S2 Soutenabilité</c:v>
                </c:pt>
              </c:strCache>
            </c:strRef>
          </c:tx>
          <c:spPr>
            <a:ln w="28575" cap="rnd">
              <a:solidFill>
                <a:schemeClr val="accent6"/>
              </a:solidFill>
              <a:round/>
            </a:ln>
            <a:effectLst/>
          </c:spPr>
          <c:marker>
            <c:symbol val="none"/>
          </c:marker>
          <c:cat>
            <c:numRef>
              <c:f>IRVE!$O$123:$AX$123</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IRVE!$O$128:$AX$128</c:f>
              <c:numCache>
                <c:formatCode>#,##0</c:formatCode>
                <c:ptCount val="36"/>
                <c:pt idx="0">
                  <c:v>54774</c:v>
                </c:pt>
                <c:pt idx="1">
                  <c:v>84042</c:v>
                </c:pt>
                <c:pt idx="2">
                  <c:v>120413</c:v>
                </c:pt>
                <c:pt idx="3">
                  <c:v>165690</c:v>
                </c:pt>
                <c:pt idx="4">
                  <c:v>226933</c:v>
                </c:pt>
                <c:pt idx="5">
                  <c:v>411981</c:v>
                </c:pt>
                <c:pt idx="6">
                  <c:v>648557.0782642907</c:v>
                </c:pt>
                <c:pt idx="7">
                  <c:v>1042785.7102133411</c:v>
                </c:pt>
                <c:pt idx="8">
                  <c:v>1587604.7202519528</c:v>
                </c:pt>
                <c:pt idx="9">
                  <c:v>2272708.7472470342</c:v>
                </c:pt>
                <c:pt idx="10">
                  <c:v>3084972.0216479236</c:v>
                </c:pt>
                <c:pt idx="11">
                  <c:v>4018875.2245307248</c:v>
                </c:pt>
                <c:pt idx="12">
                  <c:v>5064529.2096027266</c:v>
                </c:pt>
                <c:pt idx="13">
                  <c:v>6211983.0159866894</c:v>
                </c:pt>
                <c:pt idx="14">
                  <c:v>7449702.4438312361</c:v>
                </c:pt>
                <c:pt idx="15">
                  <c:v>8767408.0939354897</c:v>
                </c:pt>
                <c:pt idx="16">
                  <c:v>10139771.537220232</c:v>
                </c:pt>
                <c:pt idx="17">
                  <c:v>11558620.577387463</c:v>
                </c:pt>
                <c:pt idx="18">
                  <c:v>13011272.337532293</c:v>
                </c:pt>
                <c:pt idx="19">
                  <c:v>14485631.070307722</c:v>
                </c:pt>
                <c:pt idx="20">
                  <c:v>15964907.655028427</c:v>
                </c:pt>
                <c:pt idx="21">
                  <c:v>17331969.889772102</c:v>
                </c:pt>
                <c:pt idx="22">
                  <c:v>18652279.085624646</c:v>
                </c:pt>
                <c:pt idx="23">
                  <c:v>19812766.106849845</c:v>
                </c:pt>
                <c:pt idx="24">
                  <c:v>20815119.745106041</c:v>
                </c:pt>
                <c:pt idx="25">
                  <c:v>21665270.122505106</c:v>
                </c:pt>
                <c:pt idx="26">
                  <c:v>22403506.463619303</c:v>
                </c:pt>
                <c:pt idx="27">
                  <c:v>22992037.004041493</c:v>
                </c:pt>
                <c:pt idx="28">
                  <c:v>23438977.333503854</c:v>
                </c:pt>
                <c:pt idx="29">
                  <c:v>23754182.900020171</c:v>
                </c:pt>
                <c:pt idx="30">
                  <c:v>23948744.594205249</c:v>
                </c:pt>
                <c:pt idx="31">
                  <c:v>24034508.866730046</c:v>
                </c:pt>
                <c:pt idx="32">
                  <c:v>24029768.713131007</c:v>
                </c:pt>
                <c:pt idx="33">
                  <c:v>23947107.5626815</c:v>
                </c:pt>
                <c:pt idx="34">
                  <c:v>23798560.340610314</c:v>
                </c:pt>
                <c:pt idx="35">
                  <c:v>23595364.804114733</c:v>
                </c:pt>
              </c:numCache>
            </c:numRef>
          </c:val>
          <c:smooth val="0"/>
          <c:extLst>
            <c:ext xmlns:c16="http://schemas.microsoft.com/office/drawing/2014/chart" uri="{C3380CC4-5D6E-409C-BE32-E72D297353CC}">
              <c16:uniqueId val="{00000004-B31E-4AF1-962B-6FEA5A2A7FF0}"/>
            </c:ext>
          </c:extLst>
        </c:ser>
        <c:ser>
          <c:idx val="5"/>
          <c:order val="5"/>
          <c:tx>
            <c:strRef>
              <c:f>IRVE!$C$129</c:f>
              <c:strCache>
                <c:ptCount val="1"/>
                <c:pt idx="0">
                  <c:v>ADEME S3 Technologies vertes</c:v>
                </c:pt>
              </c:strCache>
            </c:strRef>
          </c:tx>
          <c:spPr>
            <a:ln w="28575" cap="rnd">
              <a:solidFill>
                <a:schemeClr val="accent2"/>
              </a:solidFill>
              <a:round/>
            </a:ln>
            <a:effectLst/>
          </c:spPr>
          <c:marker>
            <c:symbol val="none"/>
          </c:marker>
          <c:cat>
            <c:numRef>
              <c:f>IRVE!$O$123:$AX$123</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IRVE!$O$129:$AX$129</c:f>
              <c:numCache>
                <c:formatCode>#,##0</c:formatCode>
                <c:ptCount val="36"/>
                <c:pt idx="0">
                  <c:v>54774</c:v>
                </c:pt>
                <c:pt idx="1">
                  <c:v>84042</c:v>
                </c:pt>
                <c:pt idx="2">
                  <c:v>120413</c:v>
                </c:pt>
                <c:pt idx="3">
                  <c:v>165690</c:v>
                </c:pt>
                <c:pt idx="4">
                  <c:v>226933</c:v>
                </c:pt>
                <c:pt idx="5">
                  <c:v>411981</c:v>
                </c:pt>
                <c:pt idx="6">
                  <c:v>707985.92759588466</c:v>
                </c:pt>
                <c:pt idx="7">
                  <c:v>1067296.8175616232</c:v>
                </c:pt>
                <c:pt idx="8">
                  <c:v>1508601.4829533533</c:v>
                </c:pt>
                <c:pt idx="9">
                  <c:v>2036764.7032026835</c:v>
                </c:pt>
                <c:pt idx="10">
                  <c:v>2664681.0147815673</c:v>
                </c:pt>
                <c:pt idx="11">
                  <c:v>3391879.3977799276</c:v>
                </c:pt>
                <c:pt idx="12">
                  <c:v>4234740.1576956715</c:v>
                </c:pt>
                <c:pt idx="13">
                  <c:v>5188117.7268739734</c:v>
                </c:pt>
                <c:pt idx="14">
                  <c:v>6244970.3294298314</c:v>
                </c:pt>
                <c:pt idx="15">
                  <c:v>7399025.3092838023</c:v>
                </c:pt>
                <c:pt idx="16">
                  <c:v>8637007.0655938108</c:v>
                </c:pt>
                <c:pt idx="17">
                  <c:v>9954264.2448257469</c:v>
                </c:pt>
                <c:pt idx="18">
                  <c:v>11340690.865693849</c:v>
                </c:pt>
                <c:pt idx="19">
                  <c:v>12785842.454412716</c:v>
                </c:pt>
                <c:pt idx="20">
                  <c:v>14273719.022566937</c:v>
                </c:pt>
                <c:pt idx="21">
                  <c:v>15687214.401963826</c:v>
                </c:pt>
                <c:pt idx="22">
                  <c:v>17031747.959669214</c:v>
                </c:pt>
                <c:pt idx="23">
                  <c:v>18346911.881259304</c:v>
                </c:pt>
                <c:pt idx="24">
                  <c:v>19607171.872258957</c:v>
                </c:pt>
                <c:pt idx="25">
                  <c:v>20941240.130004715</c:v>
                </c:pt>
                <c:pt idx="26">
                  <c:v>22266188.278430775</c:v>
                </c:pt>
                <c:pt idx="27">
                  <c:v>23482812.421273135</c:v>
                </c:pt>
                <c:pt idx="28">
                  <c:v>24572497.966483828</c:v>
                </c:pt>
                <c:pt idx="29">
                  <c:v>25539843.019378982</c:v>
                </c:pt>
                <c:pt idx="30">
                  <c:v>26391002.718487151</c:v>
                </c:pt>
                <c:pt idx="31">
                  <c:v>27133381.90828108</c:v>
                </c:pt>
                <c:pt idx="32">
                  <c:v>27772794.204510164</c:v>
                </c:pt>
                <c:pt idx="33">
                  <c:v>28317883.802890666</c:v>
                </c:pt>
                <c:pt idx="34">
                  <c:v>28777698.354922917</c:v>
                </c:pt>
                <c:pt idx="35">
                  <c:v>29161421.833393577</c:v>
                </c:pt>
              </c:numCache>
            </c:numRef>
          </c:val>
          <c:smooth val="0"/>
          <c:extLst>
            <c:ext xmlns:c16="http://schemas.microsoft.com/office/drawing/2014/chart" uri="{C3380CC4-5D6E-409C-BE32-E72D297353CC}">
              <c16:uniqueId val="{00000005-B31E-4AF1-962B-6FEA5A2A7FF0}"/>
            </c:ext>
          </c:extLst>
        </c:ser>
        <c:ser>
          <c:idx val="6"/>
          <c:order val="6"/>
          <c:tx>
            <c:strRef>
              <c:f>IRVE!$C$130</c:f>
              <c:strCache>
                <c:ptCount val="1"/>
                <c:pt idx="0">
                  <c:v>ADEME S4 Pari technique</c:v>
                </c:pt>
              </c:strCache>
            </c:strRef>
          </c:tx>
          <c:spPr>
            <a:ln w="28575" cap="rnd">
              <a:solidFill>
                <a:schemeClr val="accent4"/>
              </a:solidFill>
              <a:round/>
            </a:ln>
            <a:effectLst/>
          </c:spPr>
          <c:marker>
            <c:symbol val="none"/>
          </c:marker>
          <c:cat>
            <c:numRef>
              <c:f>IRVE!$O$123:$AX$123</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IRVE!$O$130:$AX$130</c:f>
              <c:numCache>
                <c:formatCode>#,##0</c:formatCode>
                <c:ptCount val="36"/>
                <c:pt idx="0">
                  <c:v>54774</c:v>
                </c:pt>
                <c:pt idx="1">
                  <c:v>84042</c:v>
                </c:pt>
                <c:pt idx="2">
                  <c:v>120413</c:v>
                </c:pt>
                <c:pt idx="3">
                  <c:v>165690</c:v>
                </c:pt>
                <c:pt idx="4">
                  <c:v>226933</c:v>
                </c:pt>
                <c:pt idx="5">
                  <c:v>411981</c:v>
                </c:pt>
                <c:pt idx="6">
                  <c:v>783403.68929853756</c:v>
                </c:pt>
                <c:pt idx="7">
                  <c:v>1305800.5387712123</c:v>
                </c:pt>
                <c:pt idx="8">
                  <c:v>1982334.0587214991</c:v>
                </c:pt>
                <c:pt idx="9">
                  <c:v>2799298.9673666214</c:v>
                </c:pt>
                <c:pt idx="10">
                  <c:v>3755839.5088322312</c:v>
                </c:pt>
                <c:pt idx="11">
                  <c:v>4848599.9463816443</c:v>
                </c:pt>
                <c:pt idx="12">
                  <c:v>6070212.3413553033</c:v>
                </c:pt>
                <c:pt idx="13">
                  <c:v>7413511.8757127635</c:v>
                </c:pt>
                <c:pt idx="14">
                  <c:v>8869900.2640369143</c:v>
                </c:pt>
                <c:pt idx="15">
                  <c:v>10432060.850876996</c:v>
                </c:pt>
                <c:pt idx="16">
                  <c:v>12077988.375645842</c:v>
                </c:pt>
                <c:pt idx="17">
                  <c:v>13802083.996150799</c:v>
                </c:pt>
                <c:pt idx="18">
                  <c:v>15593903.590829004</c:v>
                </c:pt>
                <c:pt idx="19">
                  <c:v>17443206.148904484</c:v>
                </c:pt>
                <c:pt idx="20">
                  <c:v>19334651.133439995</c:v>
                </c:pt>
                <c:pt idx="21">
                  <c:v>21152151.443772648</c:v>
                </c:pt>
                <c:pt idx="22">
                  <c:v>22826986.63741482</c:v>
                </c:pt>
                <c:pt idx="23">
                  <c:v>24387935.677654337</c:v>
                </c:pt>
                <c:pt idx="24">
                  <c:v>25826491.949803974</c:v>
                </c:pt>
                <c:pt idx="25">
                  <c:v>27151772.722047076</c:v>
                </c:pt>
                <c:pt idx="26">
                  <c:v>28492011.0281615</c:v>
                </c:pt>
                <c:pt idx="27">
                  <c:v>29695831.156927094</c:v>
                </c:pt>
                <c:pt idx="28">
                  <c:v>30768326.987441234</c:v>
                </c:pt>
                <c:pt idx="29">
                  <c:v>31716076.278164916</c:v>
                </c:pt>
                <c:pt idx="30">
                  <c:v>32546751.254918523</c:v>
                </c:pt>
                <c:pt idx="31">
                  <c:v>33268761.513538793</c:v>
                </c:pt>
                <c:pt idx="32">
                  <c:v>33896611.254981585</c:v>
                </c:pt>
                <c:pt idx="33">
                  <c:v>34439853.261790961</c:v>
                </c:pt>
                <c:pt idx="34">
                  <c:v>34907834.595863886</c:v>
                </c:pt>
                <c:pt idx="35">
                  <c:v>35309497.208293125</c:v>
                </c:pt>
              </c:numCache>
            </c:numRef>
          </c:val>
          <c:smooth val="0"/>
          <c:extLst>
            <c:ext xmlns:c16="http://schemas.microsoft.com/office/drawing/2014/chart" uri="{C3380CC4-5D6E-409C-BE32-E72D297353CC}">
              <c16:uniqueId val="{00000006-B31E-4AF1-962B-6FEA5A2A7FF0}"/>
            </c:ext>
          </c:extLst>
        </c:ser>
        <c:dLbls>
          <c:showLegendKey val="0"/>
          <c:showVal val="0"/>
          <c:showCatName val="0"/>
          <c:showSerName val="0"/>
          <c:showPercent val="0"/>
          <c:showBubbleSize val="0"/>
        </c:dLbls>
        <c:smooth val="0"/>
        <c:axId val="714254264"/>
        <c:axId val="714254592"/>
      </c:lineChart>
      <c:catAx>
        <c:axId val="714254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592"/>
        <c:crosses val="autoZero"/>
        <c:auto val="1"/>
        <c:lblAlgn val="ctr"/>
        <c:lblOffset val="100"/>
        <c:tickLblSkip val="5"/>
        <c:noMultiLvlLbl val="0"/>
      </c:catAx>
      <c:valAx>
        <c:axId val="7142545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264"/>
        <c:crosses val="autoZero"/>
        <c:crossBetween val="between"/>
        <c:dispUnits>
          <c:builtInUnit val="millions"/>
          <c:dispUnitsLbl>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legend>
    <c:plotVisOnly val="0"/>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ysClr val="windowText" lastClr="000000"/>
          </a:solidFill>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IRVE!$C$335</c:f>
          <c:strCache>
            <c:ptCount val="1"/>
            <c:pt idx="0">
              <c:v>Création et renouvellement de points de charge électriques</c:v>
            </c:pt>
          </c:strCache>
        </c:strRef>
      </c:tx>
      <c:overlay val="0"/>
      <c:spPr>
        <a:noFill/>
        <a:ln>
          <a:noFill/>
        </a:ln>
        <a:effectLst/>
      </c:spPr>
      <c:txPr>
        <a:bodyPr rot="0" spcFirstLastPara="1" vertOverflow="ellipsis" vert="horz" wrap="square" anchor="ctr" anchorCtr="1"/>
        <a:lstStyle/>
        <a:p>
          <a:pPr>
            <a:defRPr sz="1200" b="0" i="0" u="none" strike="noStrike" kern="1200" cap="all" spc="0" baseline="0">
              <a:solidFill>
                <a:schemeClr val="tx2"/>
              </a:solidFill>
              <a:latin typeface="+mn-lt"/>
              <a:ea typeface="+mn-ea"/>
              <a:cs typeface="+mn-cs"/>
            </a:defRPr>
          </a:pPr>
          <a:endParaRPr lang="fr-FR"/>
        </a:p>
      </c:txPr>
    </c:title>
    <c:autoTitleDeleted val="0"/>
    <c:plotArea>
      <c:layout>
        <c:manualLayout>
          <c:layoutTarget val="inner"/>
          <c:xMode val="edge"/>
          <c:yMode val="edge"/>
          <c:x val="0.1489876495042374"/>
          <c:y val="0.19755976628492802"/>
          <c:w val="0.49409310046583055"/>
          <c:h val="0.73361394815407588"/>
        </c:manualLayout>
      </c:layout>
      <c:lineChart>
        <c:grouping val="standard"/>
        <c:varyColors val="0"/>
        <c:ser>
          <c:idx val="0"/>
          <c:order val="0"/>
          <c:tx>
            <c:strRef>
              <c:f>IRVE!$C$337</c:f>
              <c:strCache>
                <c:ptCount val="1"/>
                <c:pt idx="0">
                  <c:v>Historique</c:v>
                </c:pt>
              </c:strCache>
            </c:strRef>
          </c:tx>
          <c:spPr>
            <a:ln w="28575" cap="rnd">
              <a:solidFill>
                <a:schemeClr val="tx2"/>
              </a:solidFill>
              <a:round/>
            </a:ln>
            <a:effectLst/>
          </c:spPr>
          <c:marker>
            <c:symbol val="none"/>
          </c:marker>
          <c:cat>
            <c:numRef>
              <c:f>IRVE!$O$123:$AX$123</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IRVE!$O$337:$AX$337</c:f>
              <c:numCache>
                <c:formatCode>#,##0</c:formatCode>
                <c:ptCount val="36"/>
                <c:pt idx="0">
                  <c:v>0</c:v>
                </c:pt>
                <c:pt idx="1">
                  <c:v>0</c:v>
                </c:pt>
                <c:pt idx="2">
                  <c:v>0</c:v>
                </c:pt>
                <c:pt idx="3">
                  <c:v>0</c:v>
                </c:pt>
                <c:pt idx="4">
                  <c:v>0</c:v>
                </c:pt>
                <c:pt idx="5">
                  <c:v>0</c:v>
                </c:pt>
              </c:numCache>
            </c:numRef>
          </c:val>
          <c:smooth val="0"/>
          <c:extLst>
            <c:ext xmlns:c16="http://schemas.microsoft.com/office/drawing/2014/chart" uri="{C3380CC4-5D6E-409C-BE32-E72D297353CC}">
              <c16:uniqueId val="{00000000-74EE-4E5A-B255-ADB2BD0C833D}"/>
            </c:ext>
          </c:extLst>
        </c:ser>
        <c:ser>
          <c:idx val="1"/>
          <c:order val="1"/>
          <c:tx>
            <c:strRef>
              <c:f>IRVE!$C$338</c:f>
              <c:strCache>
                <c:ptCount val="1"/>
                <c:pt idx="0">
                  <c:v>Stratégie nationale-bas carbone</c:v>
                </c:pt>
              </c:strCache>
            </c:strRef>
          </c:tx>
          <c:spPr>
            <a:ln w="28575" cap="rnd">
              <a:solidFill>
                <a:schemeClr val="accent1"/>
              </a:solidFill>
              <a:round/>
            </a:ln>
            <a:effectLst/>
          </c:spPr>
          <c:marker>
            <c:symbol val="none"/>
          </c:marker>
          <c:cat>
            <c:numRef>
              <c:f>IRVE!$O$123:$AX$123</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IRVE!$O$338:$AX$338</c:f>
              <c:numCache>
                <c:formatCode>#,##0</c:formatCode>
                <c:ptCount val="36"/>
                <c:pt idx="0">
                  <c:v>0</c:v>
                </c:pt>
                <c:pt idx="1">
                  <c:v>0</c:v>
                </c:pt>
                <c:pt idx="2">
                  <c:v>0</c:v>
                </c:pt>
                <c:pt idx="3">
                  <c:v>0</c:v>
                </c:pt>
                <c:pt idx="4">
                  <c:v>0</c:v>
                </c:pt>
                <c:pt idx="5">
                  <c:v>0</c:v>
                </c:pt>
                <c:pt idx="6">
                  <c:v>91.789073035401529</c:v>
                </c:pt>
                <c:pt idx="7">
                  <c:v>95.749833700817661</c:v>
                </c:pt>
                <c:pt idx="8">
                  <c:v>114.01458394325932</c:v>
                </c:pt>
                <c:pt idx="9">
                  <c:v>128.34858512457808</c:v>
                </c:pt>
                <c:pt idx="10">
                  <c:v>144.49355427473611</c:v>
                </c:pt>
                <c:pt idx="11">
                  <c:v>199.23776458862355</c:v>
                </c:pt>
                <c:pt idx="12">
                  <c:v>229.11738701396922</c:v>
                </c:pt>
                <c:pt idx="13">
                  <c:v>260.27097042057761</c:v>
                </c:pt>
                <c:pt idx="14">
                  <c:v>292.69851480844824</c:v>
                </c:pt>
                <c:pt idx="15">
                  <c:v>326.4000201775811</c:v>
                </c:pt>
                <c:pt idx="16">
                  <c:v>276.57287279200216</c:v>
                </c:pt>
                <c:pt idx="17">
                  <c:v>288.05937782232769</c:v>
                </c:pt>
                <c:pt idx="18">
                  <c:v>299.54588285265373</c:v>
                </c:pt>
                <c:pt idx="19">
                  <c:v>311.03238788297932</c:v>
                </c:pt>
                <c:pt idx="20">
                  <c:v>322.51889291330531</c:v>
                </c:pt>
                <c:pt idx="21">
                  <c:v>334.0053979436309</c:v>
                </c:pt>
                <c:pt idx="22">
                  <c:v>345.49190297395648</c:v>
                </c:pt>
                <c:pt idx="23">
                  <c:v>356.97840800428247</c:v>
                </c:pt>
                <c:pt idx="24">
                  <c:v>368.46491303460806</c:v>
                </c:pt>
                <c:pt idx="25">
                  <c:v>379.95141806493325</c:v>
                </c:pt>
                <c:pt idx="26">
                  <c:v>391.43792309526009</c:v>
                </c:pt>
                <c:pt idx="27">
                  <c:v>402.92442812558437</c:v>
                </c:pt>
                <c:pt idx="28">
                  <c:v>414.41093315591172</c:v>
                </c:pt>
                <c:pt idx="29">
                  <c:v>425.89743818623685</c:v>
                </c:pt>
                <c:pt idx="30">
                  <c:v>437.38394321656193</c:v>
                </c:pt>
                <c:pt idx="31">
                  <c:v>448.87044824688849</c:v>
                </c:pt>
                <c:pt idx="32">
                  <c:v>460.35695327721305</c:v>
                </c:pt>
                <c:pt idx="33">
                  <c:v>471.84345830754097</c:v>
                </c:pt>
                <c:pt idx="34">
                  <c:v>483.32996333786559</c:v>
                </c:pt>
                <c:pt idx="35">
                  <c:v>494.81646836818936</c:v>
                </c:pt>
              </c:numCache>
            </c:numRef>
          </c:val>
          <c:smooth val="0"/>
          <c:extLst>
            <c:ext xmlns:c16="http://schemas.microsoft.com/office/drawing/2014/chart" uri="{C3380CC4-5D6E-409C-BE32-E72D297353CC}">
              <c16:uniqueId val="{00000001-74EE-4E5A-B255-ADB2BD0C833D}"/>
            </c:ext>
          </c:extLst>
        </c:ser>
        <c:ser>
          <c:idx val="2"/>
          <c:order val="2"/>
          <c:tx>
            <c:strRef>
              <c:f>IRVE!$C$339</c:f>
              <c:strCache>
                <c:ptCount val="1"/>
                <c:pt idx="0">
                  <c:v>ADEME Tendanciel</c:v>
                </c:pt>
              </c:strCache>
            </c:strRef>
          </c:tx>
          <c:spPr>
            <a:ln w="28575" cap="rnd">
              <a:solidFill>
                <a:schemeClr val="accent5"/>
              </a:solidFill>
              <a:round/>
            </a:ln>
            <a:effectLst/>
          </c:spPr>
          <c:marker>
            <c:symbol val="none"/>
          </c:marker>
          <c:cat>
            <c:numRef>
              <c:f>IRVE!$O$123:$AX$123</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IRVE!$O$339:$AX$339</c:f>
              <c:numCache>
                <c:formatCode>#,##0</c:formatCode>
                <c:ptCount val="36"/>
                <c:pt idx="0">
                  <c:v>0</c:v>
                </c:pt>
                <c:pt idx="1">
                  <c:v>0</c:v>
                </c:pt>
                <c:pt idx="2">
                  <c:v>0</c:v>
                </c:pt>
                <c:pt idx="3">
                  <c:v>0</c:v>
                </c:pt>
                <c:pt idx="4">
                  <c:v>0</c:v>
                </c:pt>
                <c:pt idx="5">
                  <c:v>0</c:v>
                </c:pt>
                <c:pt idx="6">
                  <c:v>31.024566747764624</c:v>
                </c:pt>
                <c:pt idx="7">
                  <c:v>41.72954307435225</c:v>
                </c:pt>
                <c:pt idx="8">
                  <c:v>60.515311797901248</c:v>
                </c:pt>
                <c:pt idx="9">
                  <c:v>80.153717806816189</c:v>
                </c:pt>
                <c:pt idx="10">
                  <c:v>103.41007652439596</c:v>
                </c:pt>
                <c:pt idx="11">
                  <c:v>158.65688988831624</c:v>
                </c:pt>
                <c:pt idx="12">
                  <c:v>204.42301365761386</c:v>
                </c:pt>
                <c:pt idx="13">
                  <c:v>257.37398636399172</c:v>
                </c:pt>
                <c:pt idx="14">
                  <c:v>317.59731485017579</c:v>
                </c:pt>
                <c:pt idx="15">
                  <c:v>385.45292952549306</c:v>
                </c:pt>
                <c:pt idx="16">
                  <c:v>345.64819054022786</c:v>
                </c:pt>
                <c:pt idx="17">
                  <c:v>381.06904441734764</c:v>
                </c:pt>
                <c:pt idx="18">
                  <c:v>416.40294680949773</c:v>
                </c:pt>
                <c:pt idx="19">
                  <c:v>451.3565831163807</c:v>
                </c:pt>
                <c:pt idx="20">
                  <c:v>484.74136345586021</c:v>
                </c:pt>
                <c:pt idx="21">
                  <c:v>499.21964939535752</c:v>
                </c:pt>
                <c:pt idx="22">
                  <c:v>513.8617767412477</c:v>
                </c:pt>
                <c:pt idx="23">
                  <c:v>529.61192782492355</c:v>
                </c:pt>
                <c:pt idx="24">
                  <c:v>542.05709446407673</c:v>
                </c:pt>
                <c:pt idx="25">
                  <c:v>549.44801710903664</c:v>
                </c:pt>
                <c:pt idx="26">
                  <c:v>555.83296210324022</c:v>
                </c:pt>
                <c:pt idx="27">
                  <c:v>559.03750253660291</c:v>
                </c:pt>
                <c:pt idx="28">
                  <c:v>560.29604242879384</c:v>
                </c:pt>
                <c:pt idx="29">
                  <c:v>559.85260279078977</c:v>
                </c:pt>
                <c:pt idx="30">
                  <c:v>558.13398524854119</c:v>
                </c:pt>
                <c:pt idx="31">
                  <c:v>549.1535554482283</c:v>
                </c:pt>
                <c:pt idx="32">
                  <c:v>540.95223738114919</c:v>
                </c:pt>
                <c:pt idx="33">
                  <c:v>532.34139428354376</c:v>
                </c:pt>
                <c:pt idx="34">
                  <c:v>523.58909496298168</c:v>
                </c:pt>
                <c:pt idx="35">
                  <c:v>514.9423818515196</c:v>
                </c:pt>
              </c:numCache>
            </c:numRef>
          </c:val>
          <c:smooth val="0"/>
          <c:extLst>
            <c:ext xmlns:c16="http://schemas.microsoft.com/office/drawing/2014/chart" uri="{C3380CC4-5D6E-409C-BE32-E72D297353CC}">
              <c16:uniqueId val="{00000002-74EE-4E5A-B255-ADB2BD0C833D}"/>
            </c:ext>
          </c:extLst>
        </c:ser>
        <c:ser>
          <c:idx val="3"/>
          <c:order val="3"/>
          <c:tx>
            <c:strRef>
              <c:f>IRVE!$C$340</c:f>
              <c:strCache>
                <c:ptCount val="1"/>
                <c:pt idx="0">
                  <c:v>ADEME S1 Sobriété</c:v>
                </c:pt>
              </c:strCache>
            </c:strRef>
          </c:tx>
          <c:spPr>
            <a:ln w="28575" cap="rnd">
              <a:solidFill>
                <a:schemeClr val="accent3"/>
              </a:solidFill>
              <a:round/>
            </a:ln>
            <a:effectLst/>
          </c:spPr>
          <c:marker>
            <c:symbol val="none"/>
          </c:marker>
          <c:cat>
            <c:numRef>
              <c:f>IRVE!$O$123:$AX$123</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IRVE!$O$340:$AX$340</c:f>
              <c:numCache>
                <c:formatCode>#,##0</c:formatCode>
                <c:ptCount val="36"/>
                <c:pt idx="0">
                  <c:v>0</c:v>
                </c:pt>
                <c:pt idx="1">
                  <c:v>0</c:v>
                </c:pt>
                <c:pt idx="2">
                  <c:v>0</c:v>
                </c:pt>
                <c:pt idx="3">
                  <c:v>0</c:v>
                </c:pt>
                <c:pt idx="4">
                  <c:v>0</c:v>
                </c:pt>
                <c:pt idx="5">
                  <c:v>0</c:v>
                </c:pt>
                <c:pt idx="6">
                  <c:v>32.137025837139504</c:v>
                </c:pt>
                <c:pt idx="7">
                  <c:v>37.495834876343366</c:v>
                </c:pt>
                <c:pt idx="8">
                  <c:v>50.244849924517062</c:v>
                </c:pt>
                <c:pt idx="9">
                  <c:v>62.420766827221271</c:v>
                </c:pt>
                <c:pt idx="10">
                  <c:v>77.931793067984302</c:v>
                </c:pt>
                <c:pt idx="11">
                  <c:v>118.64864746540437</c:v>
                </c:pt>
                <c:pt idx="12">
                  <c:v>149.95217177111428</c:v>
                </c:pt>
                <c:pt idx="13">
                  <c:v>185.09725409425857</c:v>
                </c:pt>
                <c:pt idx="14">
                  <c:v>223.70635252668029</c:v>
                </c:pt>
                <c:pt idx="15">
                  <c:v>265.68558624756577</c:v>
                </c:pt>
                <c:pt idx="16">
                  <c:v>231.04041019081455</c:v>
                </c:pt>
                <c:pt idx="17">
                  <c:v>251.87014244086313</c:v>
                </c:pt>
                <c:pt idx="18">
                  <c:v>271.72945746505536</c:v>
                </c:pt>
                <c:pt idx="19">
                  <c:v>290.36816863235515</c:v>
                </c:pt>
                <c:pt idx="20">
                  <c:v>306.66188680109087</c:v>
                </c:pt>
                <c:pt idx="21">
                  <c:v>303.3566854204787</c:v>
                </c:pt>
                <c:pt idx="22">
                  <c:v>297.75068597812714</c:v>
                </c:pt>
                <c:pt idx="23">
                  <c:v>303.59209528890312</c:v>
                </c:pt>
                <c:pt idx="24">
                  <c:v>306.26558641762512</c:v>
                </c:pt>
                <c:pt idx="25">
                  <c:v>306.11457294484268</c:v>
                </c:pt>
                <c:pt idx="26">
                  <c:v>308.56619468619112</c:v>
                </c:pt>
                <c:pt idx="27">
                  <c:v>299.95155342111769</c:v>
                </c:pt>
                <c:pt idx="28">
                  <c:v>288.99448944018957</c:v>
                </c:pt>
                <c:pt idx="29">
                  <c:v>277.49493714819869</c:v>
                </c:pt>
                <c:pt idx="30">
                  <c:v>265.79872089230776</c:v>
                </c:pt>
                <c:pt idx="31">
                  <c:v>254.23020763553137</c:v>
                </c:pt>
                <c:pt idx="32">
                  <c:v>241.05275446804123</c:v>
                </c:pt>
                <c:pt idx="33">
                  <c:v>228.16814879458263</c:v>
                </c:pt>
                <c:pt idx="34">
                  <c:v>215.82552782467371</c:v>
                </c:pt>
                <c:pt idx="35">
                  <c:v>204.23196107819379</c:v>
                </c:pt>
              </c:numCache>
            </c:numRef>
          </c:val>
          <c:smooth val="0"/>
          <c:extLst>
            <c:ext xmlns:c16="http://schemas.microsoft.com/office/drawing/2014/chart" uri="{C3380CC4-5D6E-409C-BE32-E72D297353CC}">
              <c16:uniqueId val="{00000003-74EE-4E5A-B255-ADB2BD0C833D}"/>
            </c:ext>
          </c:extLst>
        </c:ser>
        <c:ser>
          <c:idx val="4"/>
          <c:order val="4"/>
          <c:tx>
            <c:strRef>
              <c:f>IRVE!$C$341</c:f>
              <c:strCache>
                <c:ptCount val="1"/>
                <c:pt idx="0">
                  <c:v>ADEME S2 Soutenabilité</c:v>
                </c:pt>
              </c:strCache>
            </c:strRef>
          </c:tx>
          <c:spPr>
            <a:ln w="28575" cap="rnd">
              <a:solidFill>
                <a:schemeClr val="accent6"/>
              </a:solidFill>
              <a:round/>
            </a:ln>
            <a:effectLst/>
          </c:spPr>
          <c:marker>
            <c:symbol val="none"/>
          </c:marker>
          <c:cat>
            <c:numRef>
              <c:f>IRVE!$O$123:$AX$123</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IRVE!$O$341:$AX$341</c:f>
              <c:numCache>
                <c:formatCode>#,##0</c:formatCode>
                <c:ptCount val="36"/>
                <c:pt idx="0">
                  <c:v>0</c:v>
                </c:pt>
                <c:pt idx="1">
                  <c:v>0</c:v>
                </c:pt>
                <c:pt idx="2">
                  <c:v>0</c:v>
                </c:pt>
                <c:pt idx="3">
                  <c:v>0</c:v>
                </c:pt>
                <c:pt idx="4">
                  <c:v>0</c:v>
                </c:pt>
                <c:pt idx="5">
                  <c:v>0</c:v>
                </c:pt>
                <c:pt idx="6">
                  <c:v>25.028374738646431</c:v>
                </c:pt>
                <c:pt idx="7">
                  <c:v>42.012889798811408</c:v>
                </c:pt>
                <c:pt idx="8">
                  <c:v>65.759397774016691</c:v>
                </c:pt>
                <c:pt idx="9">
                  <c:v>89.267654586444849</c:v>
                </c:pt>
                <c:pt idx="10">
                  <c:v>114.99124153810116</c:v>
                </c:pt>
                <c:pt idx="11">
                  <c:v>172.90958869438015</c:v>
                </c:pt>
                <c:pt idx="12">
                  <c:v>218.92130099320272</c:v>
                </c:pt>
                <c:pt idx="13">
                  <c:v>269.64947887680506</c:v>
                </c:pt>
                <c:pt idx="14">
                  <c:v>324.5526760044088</c:v>
                </c:pt>
                <c:pt idx="15">
                  <c:v>383.43172888991398</c:v>
                </c:pt>
                <c:pt idx="16">
                  <c:v>329.30618340815187</c:v>
                </c:pt>
                <c:pt idx="17">
                  <c:v>352.52530723839584</c:v>
                </c:pt>
                <c:pt idx="18">
                  <c:v>374.1316324267321</c:v>
                </c:pt>
                <c:pt idx="19">
                  <c:v>394.08167534358535</c:v>
                </c:pt>
                <c:pt idx="20">
                  <c:v>411.4499194446642</c:v>
                </c:pt>
                <c:pt idx="21">
                  <c:v>409.16195622790946</c:v>
                </c:pt>
                <c:pt idx="22">
                  <c:v>416.63111176925406</c:v>
                </c:pt>
                <c:pt idx="23">
                  <c:v>404.54811623983113</c:v>
                </c:pt>
                <c:pt idx="24">
                  <c:v>390.95629030327729</c:v>
                </c:pt>
                <c:pt idx="25">
                  <c:v>376.58832490987953</c:v>
                </c:pt>
                <c:pt idx="26">
                  <c:v>367.29280860706115</c:v>
                </c:pt>
                <c:pt idx="27">
                  <c:v>350.38202375351665</c:v>
                </c:pt>
                <c:pt idx="28">
                  <c:v>333.15742492312506</c:v>
                </c:pt>
                <c:pt idx="29">
                  <c:v>316.00284883010244</c:v>
                </c:pt>
                <c:pt idx="30">
                  <c:v>299.23676677058063</c:v>
                </c:pt>
                <c:pt idx="31">
                  <c:v>283.11075415833631</c:v>
                </c:pt>
                <c:pt idx="32">
                  <c:v>268.84255999831777</c:v>
                </c:pt>
                <c:pt idx="33">
                  <c:v>255.6765871945033</c:v>
                </c:pt>
                <c:pt idx="34">
                  <c:v>243.66170370995059</c:v>
                </c:pt>
                <c:pt idx="35">
                  <c:v>232.79877793925968</c:v>
                </c:pt>
              </c:numCache>
            </c:numRef>
          </c:val>
          <c:smooth val="0"/>
          <c:extLst>
            <c:ext xmlns:c16="http://schemas.microsoft.com/office/drawing/2014/chart" uri="{C3380CC4-5D6E-409C-BE32-E72D297353CC}">
              <c16:uniqueId val="{00000004-74EE-4E5A-B255-ADB2BD0C833D}"/>
            </c:ext>
          </c:extLst>
        </c:ser>
        <c:ser>
          <c:idx val="5"/>
          <c:order val="5"/>
          <c:tx>
            <c:strRef>
              <c:f>IRVE!$C$342</c:f>
              <c:strCache>
                <c:ptCount val="1"/>
                <c:pt idx="0">
                  <c:v>ADEME S3 Technologies vertes</c:v>
                </c:pt>
              </c:strCache>
            </c:strRef>
          </c:tx>
          <c:spPr>
            <a:ln w="28575" cap="rnd">
              <a:solidFill>
                <a:schemeClr val="accent2"/>
              </a:solidFill>
              <a:round/>
            </a:ln>
            <a:effectLst/>
          </c:spPr>
          <c:marker>
            <c:symbol val="none"/>
          </c:marker>
          <c:cat>
            <c:numRef>
              <c:f>IRVE!$O$123:$AX$123</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IRVE!$O$342:$AX$342</c:f>
              <c:numCache>
                <c:formatCode>#,##0</c:formatCode>
                <c:ptCount val="36"/>
                <c:pt idx="0">
                  <c:v>0</c:v>
                </c:pt>
                <c:pt idx="1">
                  <c:v>0</c:v>
                </c:pt>
                <c:pt idx="2">
                  <c:v>0</c:v>
                </c:pt>
                <c:pt idx="3">
                  <c:v>0</c:v>
                </c:pt>
                <c:pt idx="4">
                  <c:v>0</c:v>
                </c:pt>
                <c:pt idx="5">
                  <c:v>0</c:v>
                </c:pt>
                <c:pt idx="6">
                  <c:v>30.970665383312507</c:v>
                </c:pt>
                <c:pt idx="7">
                  <c:v>38.759156403686696</c:v>
                </c:pt>
                <c:pt idx="8">
                  <c:v>55.204041096722598</c:v>
                </c:pt>
                <c:pt idx="9">
                  <c:v>71.548763297969046</c:v>
                </c:pt>
                <c:pt idx="10">
                  <c:v>91.839346631358978</c:v>
                </c:pt>
                <c:pt idx="11">
                  <c:v>139.54992978200232</c:v>
                </c:pt>
                <c:pt idx="12">
                  <c:v>179.42951547549075</c:v>
                </c:pt>
                <c:pt idx="13">
                  <c:v>224.58358825951277</c:v>
                </c:pt>
                <c:pt idx="14">
                  <c:v>274.69297616000449</c:v>
                </c:pt>
                <c:pt idx="15">
                  <c:v>329.74526517135791</c:v>
                </c:pt>
                <c:pt idx="16">
                  <c:v>291.34028404201069</c:v>
                </c:pt>
                <c:pt idx="17">
                  <c:v>318.5697723678166</c:v>
                </c:pt>
                <c:pt idx="18">
                  <c:v>344.9879753486868</c:v>
                </c:pt>
                <c:pt idx="19">
                  <c:v>370.42455260660972</c:v>
                </c:pt>
                <c:pt idx="20">
                  <c:v>393.82742915246172</c:v>
                </c:pt>
                <c:pt idx="21">
                  <c:v>398.00263301020766</c:v>
                </c:pt>
                <c:pt idx="22">
                  <c:v>402.25535166231731</c:v>
                </c:pt>
                <c:pt idx="23">
                  <c:v>412.39709510054712</c:v>
                </c:pt>
                <c:pt idx="24">
                  <c:v>417.91235172080712</c:v>
                </c:pt>
                <c:pt idx="25">
                  <c:v>444.47174640842269</c:v>
                </c:pt>
                <c:pt idx="26">
                  <c:v>457.90373579304958</c:v>
                </c:pt>
                <c:pt idx="27">
                  <c:v>454.53906006312377</c:v>
                </c:pt>
                <c:pt idx="28">
                  <c:v>446.82658756273042</c:v>
                </c:pt>
                <c:pt idx="29">
                  <c:v>438.46379009939255</c:v>
                </c:pt>
                <c:pt idx="30">
                  <c:v>429.76427576998424</c:v>
                </c:pt>
                <c:pt idx="31">
                  <c:v>421.00740282688702</c:v>
                </c:pt>
                <c:pt idx="32">
                  <c:v>412.00846828569615</c:v>
                </c:pt>
                <c:pt idx="33">
                  <c:v>403.30903341299154</c:v>
                </c:pt>
                <c:pt idx="34">
                  <c:v>395.07397121973293</c:v>
                </c:pt>
                <c:pt idx="35">
                  <c:v>387.42772679421017</c:v>
                </c:pt>
              </c:numCache>
            </c:numRef>
          </c:val>
          <c:smooth val="0"/>
          <c:extLst>
            <c:ext xmlns:c16="http://schemas.microsoft.com/office/drawing/2014/chart" uri="{C3380CC4-5D6E-409C-BE32-E72D297353CC}">
              <c16:uniqueId val="{00000005-74EE-4E5A-B255-ADB2BD0C833D}"/>
            </c:ext>
          </c:extLst>
        </c:ser>
        <c:ser>
          <c:idx val="6"/>
          <c:order val="6"/>
          <c:tx>
            <c:strRef>
              <c:f>IRVE!$C$343</c:f>
              <c:strCache>
                <c:ptCount val="1"/>
                <c:pt idx="0">
                  <c:v>ADEME S4 Pari technique</c:v>
                </c:pt>
              </c:strCache>
            </c:strRef>
          </c:tx>
          <c:spPr>
            <a:ln w="28575" cap="rnd">
              <a:solidFill>
                <a:schemeClr val="accent4"/>
              </a:solidFill>
              <a:round/>
            </a:ln>
            <a:effectLst/>
          </c:spPr>
          <c:marker>
            <c:symbol val="none"/>
          </c:marker>
          <c:cat>
            <c:numRef>
              <c:f>IRVE!$O$123:$AX$123</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IRVE!$O$343:$AX$343</c:f>
              <c:numCache>
                <c:formatCode>#,##0</c:formatCode>
                <c:ptCount val="36"/>
                <c:pt idx="0">
                  <c:v>0</c:v>
                </c:pt>
                <c:pt idx="1">
                  <c:v>0</c:v>
                </c:pt>
                <c:pt idx="2">
                  <c:v>0</c:v>
                </c:pt>
                <c:pt idx="3">
                  <c:v>0</c:v>
                </c:pt>
                <c:pt idx="4">
                  <c:v>0</c:v>
                </c:pt>
                <c:pt idx="5">
                  <c:v>0</c:v>
                </c:pt>
                <c:pt idx="6">
                  <c:v>38.511687375960783</c:v>
                </c:pt>
                <c:pt idx="7">
                  <c:v>55.367762374491186</c:v>
                </c:pt>
                <c:pt idx="8">
                  <c:v>81.752307399195715</c:v>
                </c:pt>
                <c:pt idx="9">
                  <c:v>107.30398923143406</c:v>
                </c:pt>
                <c:pt idx="10">
                  <c:v>136.71015196900498</c:v>
                </c:pt>
                <c:pt idx="11">
                  <c:v>205.05501889223856</c:v>
                </c:pt>
                <c:pt idx="12">
                  <c:v>258.74602192082909</c:v>
                </c:pt>
                <c:pt idx="13">
                  <c:v>318.52744059492045</c:v>
                </c:pt>
                <c:pt idx="14">
                  <c:v>384.07204734108853</c:v>
                </c:pt>
                <c:pt idx="15">
                  <c:v>455.39253479982858</c:v>
                </c:pt>
                <c:pt idx="16">
                  <c:v>394.01795652232619</c:v>
                </c:pt>
                <c:pt idx="17">
                  <c:v>425.63779453930044</c:v>
                </c:pt>
                <c:pt idx="18">
                  <c:v>456.37702091847495</c:v>
                </c:pt>
                <c:pt idx="19">
                  <c:v>486.15264445348322</c:v>
                </c:pt>
                <c:pt idx="20">
                  <c:v>513.99160797432296</c:v>
                </c:pt>
                <c:pt idx="21">
                  <c:v>522.76785514618257</c:v>
                </c:pt>
                <c:pt idx="22">
                  <c:v>519.1500309671236</c:v>
                </c:pt>
                <c:pt idx="23">
                  <c:v>518.77467972566353</c:v>
                </c:pt>
                <c:pt idx="24">
                  <c:v>515.69013328273593</c:v>
                </c:pt>
                <c:pt idx="25">
                  <c:v>512.76676011332938</c:v>
                </c:pt>
                <c:pt idx="26">
                  <c:v>530.15202626461769</c:v>
                </c:pt>
                <c:pt idx="27">
                  <c:v>522.23111223635192</c:v>
                </c:pt>
                <c:pt idx="28">
                  <c:v>513.63695337815943</c:v>
                </c:pt>
                <c:pt idx="29">
                  <c:v>504.67640925026893</c:v>
                </c:pt>
                <c:pt idx="30">
                  <c:v>495.60745538335254</c:v>
                </c:pt>
                <c:pt idx="31">
                  <c:v>486.64025252647633</c:v>
                </c:pt>
                <c:pt idx="32">
                  <c:v>478.89476648412648</c:v>
                </c:pt>
                <c:pt idx="33">
                  <c:v>471.70047766786814</c:v>
                </c:pt>
                <c:pt idx="34">
                  <c:v>465.12993826382223</c:v>
                </c:pt>
                <c:pt idx="35">
                  <c:v>459.21983849218975</c:v>
                </c:pt>
              </c:numCache>
            </c:numRef>
          </c:val>
          <c:smooth val="0"/>
          <c:extLst>
            <c:ext xmlns:c16="http://schemas.microsoft.com/office/drawing/2014/chart" uri="{C3380CC4-5D6E-409C-BE32-E72D297353CC}">
              <c16:uniqueId val="{00000006-74EE-4E5A-B255-ADB2BD0C833D}"/>
            </c:ext>
          </c:extLst>
        </c:ser>
        <c:dLbls>
          <c:showLegendKey val="0"/>
          <c:showVal val="0"/>
          <c:showCatName val="0"/>
          <c:showSerName val="0"/>
          <c:showPercent val="0"/>
          <c:showBubbleSize val="0"/>
        </c:dLbls>
        <c:smooth val="0"/>
        <c:axId val="714254264"/>
        <c:axId val="714254592"/>
      </c:lineChart>
      <c:catAx>
        <c:axId val="714254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592"/>
        <c:crosses val="autoZero"/>
        <c:auto val="1"/>
        <c:lblAlgn val="ctr"/>
        <c:lblOffset val="100"/>
        <c:tickLblSkip val="5"/>
        <c:noMultiLvlLbl val="0"/>
      </c:catAx>
      <c:valAx>
        <c:axId val="714254592"/>
        <c:scaling>
          <c:orientation val="minMax"/>
        </c:scaling>
        <c:delete val="0"/>
        <c:axPos val="l"/>
        <c:majorGridlines>
          <c:spPr>
            <a:ln w="9525" cap="flat" cmpd="sng" algn="ctr">
              <a:solidFill>
                <a:schemeClr val="tx1">
                  <a:lumMod val="15000"/>
                  <a:lumOff val="85000"/>
                </a:schemeClr>
              </a:solidFill>
              <a:round/>
            </a:ln>
            <a:effectLst/>
          </c:spPr>
        </c:majorGridlines>
        <c:title>
          <c:tx>
            <c:strRef>
              <c:f>IRVE!$E$337</c:f>
              <c:strCache>
                <c:ptCount val="1"/>
                <c:pt idx="0">
                  <c:v>(milliers de points de charge)</c:v>
                </c:pt>
              </c:strCache>
            </c:strRef>
          </c:tx>
          <c:overlay val="0"/>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264"/>
        <c:crosses val="autoZero"/>
        <c:crossBetween val="between"/>
      </c:valAx>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legend>
    <c:plotVisOnly val="0"/>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cap="all" spc="0" baseline="0">
                <a:solidFill>
                  <a:schemeClr val="tx2"/>
                </a:solidFill>
                <a:latin typeface="+mn-lt"/>
                <a:ea typeface="+mn-ea"/>
                <a:cs typeface="+mn-cs"/>
              </a:defRPr>
            </a:pPr>
            <a:r>
              <a:rPr lang="fr-FR"/>
              <a:t>La mobilité à vélo</a:t>
            </a:r>
          </a:p>
        </c:rich>
      </c:tx>
      <c:overlay val="0"/>
      <c:spPr>
        <a:noFill/>
        <a:ln>
          <a:noFill/>
        </a:ln>
        <a:effectLst/>
      </c:spPr>
    </c:title>
    <c:autoTitleDeleted val="0"/>
    <c:plotArea>
      <c:layout/>
      <c:lineChart>
        <c:grouping val="standard"/>
        <c:varyColors val="0"/>
        <c:ser>
          <c:idx val="0"/>
          <c:order val="0"/>
          <c:tx>
            <c:strRef>
              <c:f>CYCLABLES!$C$49</c:f>
              <c:strCache>
                <c:ptCount val="1"/>
                <c:pt idx="0">
                  <c:v>Historique</c:v>
                </c:pt>
              </c:strCache>
            </c:strRef>
          </c:tx>
          <c:spPr>
            <a:ln w="28575" cap="rnd">
              <a:solidFill>
                <a:schemeClr val="tx2"/>
              </a:solidFill>
              <a:round/>
            </a:ln>
            <a:effectLst/>
          </c:spPr>
          <c:marker>
            <c:symbol val="none"/>
          </c:marker>
          <c:cat>
            <c:numRef>
              <c:f>CYCLABLES!$O$1:$AX$1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CYCLABLES!$O$49:$AX$49</c:f>
              <c:numCache>
                <c:formatCode>#,##0</c:formatCode>
                <c:ptCount val="36"/>
                <c:pt idx="0">
                  <c:v>5</c:v>
                </c:pt>
                <c:pt idx="1">
                  <c:v>5.4</c:v>
                </c:pt>
                <c:pt idx="2">
                  <c:v>5.8</c:v>
                </c:pt>
                <c:pt idx="3">
                  <c:v>6.2</c:v>
                </c:pt>
                <c:pt idx="4">
                  <c:v>6.6</c:v>
                </c:pt>
                <c:pt idx="5">
                  <c:v>7</c:v>
                </c:pt>
              </c:numCache>
            </c:numRef>
          </c:val>
          <c:smooth val="0"/>
          <c:extLst>
            <c:ext xmlns:c16="http://schemas.microsoft.com/office/drawing/2014/chart" uri="{C3380CC4-5D6E-409C-BE32-E72D297353CC}">
              <c16:uniqueId val="{00000000-350A-4369-A72B-C3331833B8FF}"/>
            </c:ext>
          </c:extLst>
        </c:ser>
        <c:ser>
          <c:idx val="1"/>
          <c:order val="1"/>
          <c:tx>
            <c:strRef>
              <c:f>CYCLABLES!$C$50</c:f>
              <c:strCache>
                <c:ptCount val="1"/>
                <c:pt idx="0">
                  <c:v>SNBC</c:v>
                </c:pt>
              </c:strCache>
            </c:strRef>
          </c:tx>
          <c:spPr>
            <a:ln w="28575" cap="rnd">
              <a:solidFill>
                <a:schemeClr val="tx1"/>
              </a:solidFill>
              <a:round/>
            </a:ln>
            <a:effectLst/>
          </c:spPr>
          <c:marker>
            <c:symbol val="none"/>
          </c:marker>
          <c:cat>
            <c:numRef>
              <c:f>CYCLABLES!$O$1:$AX$1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CYCLABLES!$O$50:$AX$50</c:f>
              <c:numCache>
                <c:formatCode>General</c:formatCode>
                <c:ptCount val="36"/>
                <c:pt idx="5" formatCode="#,##0">
                  <c:v>5</c:v>
                </c:pt>
                <c:pt idx="6" formatCode="#,##0">
                  <c:v>7.1</c:v>
                </c:pt>
                <c:pt idx="7" formatCode="#,##0">
                  <c:v>9.1999999999999993</c:v>
                </c:pt>
                <c:pt idx="8" formatCode="#,##0">
                  <c:v>11.3</c:v>
                </c:pt>
                <c:pt idx="9" formatCode="#,##0">
                  <c:v>13.4</c:v>
                </c:pt>
                <c:pt idx="10" formatCode="#,##0">
                  <c:v>15.5</c:v>
                </c:pt>
                <c:pt idx="11" formatCode="#,##0">
                  <c:v>17.600000000000001</c:v>
                </c:pt>
                <c:pt idx="12" formatCode="#,##0">
                  <c:v>19.7</c:v>
                </c:pt>
                <c:pt idx="13" formatCode="#,##0">
                  <c:v>21.8</c:v>
                </c:pt>
                <c:pt idx="14" formatCode="#,##0">
                  <c:v>23.9</c:v>
                </c:pt>
                <c:pt idx="15" formatCode="#,##0">
                  <c:v>26</c:v>
                </c:pt>
                <c:pt idx="16" formatCode="#,##0">
                  <c:v>26.4</c:v>
                </c:pt>
                <c:pt idx="17" formatCode="#,##0">
                  <c:v>26.8</c:v>
                </c:pt>
                <c:pt idx="18" formatCode="#,##0">
                  <c:v>27.2</c:v>
                </c:pt>
                <c:pt idx="19" formatCode="#,##0">
                  <c:v>27.6</c:v>
                </c:pt>
                <c:pt idx="20" formatCode="#,##0">
                  <c:v>28</c:v>
                </c:pt>
                <c:pt idx="21" formatCode="#,##0">
                  <c:v>28.4</c:v>
                </c:pt>
                <c:pt idx="22" formatCode="#,##0">
                  <c:v>28.8</c:v>
                </c:pt>
                <c:pt idx="23" formatCode="#,##0">
                  <c:v>29.2</c:v>
                </c:pt>
                <c:pt idx="24" formatCode="#,##0">
                  <c:v>29.6</c:v>
                </c:pt>
                <c:pt idx="25" formatCode="#,##0">
                  <c:v>30</c:v>
                </c:pt>
                <c:pt idx="26" formatCode="#,##0">
                  <c:v>30.4</c:v>
                </c:pt>
                <c:pt idx="27" formatCode="#,##0">
                  <c:v>30.8</c:v>
                </c:pt>
                <c:pt idx="28" formatCode="#,##0">
                  <c:v>31.2</c:v>
                </c:pt>
                <c:pt idx="29" formatCode="#,##0">
                  <c:v>31.6</c:v>
                </c:pt>
                <c:pt idx="30" formatCode="#,##0">
                  <c:v>32</c:v>
                </c:pt>
                <c:pt idx="31" formatCode="#,##0">
                  <c:v>32.4</c:v>
                </c:pt>
                <c:pt idx="32" formatCode="#,##0">
                  <c:v>32.799999999999997</c:v>
                </c:pt>
                <c:pt idx="33" formatCode="#,##0">
                  <c:v>33.200000000000003</c:v>
                </c:pt>
                <c:pt idx="34" formatCode="#,##0">
                  <c:v>33.6</c:v>
                </c:pt>
                <c:pt idx="35" formatCode="#,##0">
                  <c:v>34</c:v>
                </c:pt>
              </c:numCache>
            </c:numRef>
          </c:val>
          <c:smooth val="0"/>
          <c:extLst>
            <c:ext xmlns:c16="http://schemas.microsoft.com/office/drawing/2014/chart" uri="{C3380CC4-5D6E-409C-BE32-E72D297353CC}">
              <c16:uniqueId val="{00000001-350A-4369-A72B-C3331833B8FF}"/>
            </c:ext>
          </c:extLst>
        </c:ser>
        <c:ser>
          <c:idx val="2"/>
          <c:order val="2"/>
          <c:tx>
            <c:strRef>
              <c:f>CYCLABLES!$C$51</c:f>
              <c:strCache>
                <c:ptCount val="1"/>
                <c:pt idx="0">
                  <c:v>ADEME S0 Tendanciel</c:v>
                </c:pt>
              </c:strCache>
            </c:strRef>
          </c:tx>
          <c:spPr>
            <a:ln w="28575" cap="rnd">
              <a:solidFill>
                <a:schemeClr val="tx1">
                  <a:lumMod val="20000"/>
                  <a:lumOff val="80000"/>
                </a:schemeClr>
              </a:solidFill>
              <a:round/>
            </a:ln>
            <a:effectLst/>
          </c:spPr>
          <c:marker>
            <c:symbol val="none"/>
          </c:marker>
          <c:cat>
            <c:numRef>
              <c:f>CYCLABLES!$O$1:$AX$1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CYCLABLES!$O$51:$AX$51</c:f>
              <c:numCache>
                <c:formatCode>General</c:formatCode>
                <c:ptCount val="36"/>
                <c:pt idx="5" formatCode="#,##0">
                  <c:v>7.2</c:v>
                </c:pt>
                <c:pt idx="6" formatCode="#,##0">
                  <c:v>7.48</c:v>
                </c:pt>
                <c:pt idx="7" formatCode="#,##0">
                  <c:v>7.76</c:v>
                </c:pt>
                <c:pt idx="8" formatCode="#,##0">
                  <c:v>8.0399999999999991</c:v>
                </c:pt>
                <c:pt idx="9" formatCode="#,##0">
                  <c:v>8.32</c:v>
                </c:pt>
                <c:pt idx="10" formatCode="#,##0">
                  <c:v>8.6</c:v>
                </c:pt>
                <c:pt idx="11" formatCode="#,##0">
                  <c:v>8.879999999999999</c:v>
                </c:pt>
                <c:pt idx="12" formatCode="#,##0">
                  <c:v>9.16</c:v>
                </c:pt>
                <c:pt idx="13" formatCode="#,##0">
                  <c:v>9.44</c:v>
                </c:pt>
                <c:pt idx="14" formatCode="#,##0">
                  <c:v>9.7200000000000006</c:v>
                </c:pt>
                <c:pt idx="15" formatCode="#,##0">
                  <c:v>10</c:v>
                </c:pt>
                <c:pt idx="16" formatCode="#,##0">
                  <c:v>10.25</c:v>
                </c:pt>
                <c:pt idx="17" formatCode="#,##0">
                  <c:v>10.5</c:v>
                </c:pt>
                <c:pt idx="18" formatCode="#,##0">
                  <c:v>10.75</c:v>
                </c:pt>
                <c:pt idx="19" formatCode="#,##0">
                  <c:v>11</c:v>
                </c:pt>
                <c:pt idx="20" formatCode="#,##0">
                  <c:v>11.25</c:v>
                </c:pt>
                <c:pt idx="21" formatCode="#,##0">
                  <c:v>11.5</c:v>
                </c:pt>
                <c:pt idx="22" formatCode="#,##0">
                  <c:v>11.75</c:v>
                </c:pt>
                <c:pt idx="23" formatCode="#,##0">
                  <c:v>12</c:v>
                </c:pt>
                <c:pt idx="24" formatCode="#,##0">
                  <c:v>12.25</c:v>
                </c:pt>
                <c:pt idx="25" formatCode="#,##0">
                  <c:v>12.5</c:v>
                </c:pt>
                <c:pt idx="26" formatCode="#,##0">
                  <c:v>12.75</c:v>
                </c:pt>
                <c:pt idx="27" formatCode="#,##0">
                  <c:v>13</c:v>
                </c:pt>
                <c:pt idx="28" formatCode="#,##0">
                  <c:v>13.25</c:v>
                </c:pt>
                <c:pt idx="29" formatCode="#,##0">
                  <c:v>13.5</c:v>
                </c:pt>
                <c:pt idx="30" formatCode="#,##0">
                  <c:v>13.75</c:v>
                </c:pt>
                <c:pt idx="31" formatCode="#,##0">
                  <c:v>14</c:v>
                </c:pt>
                <c:pt idx="32" formatCode="#,##0">
                  <c:v>14.25</c:v>
                </c:pt>
                <c:pt idx="33" formatCode="#,##0">
                  <c:v>14.5</c:v>
                </c:pt>
                <c:pt idx="34" formatCode="#,##0">
                  <c:v>14.75</c:v>
                </c:pt>
                <c:pt idx="35" formatCode="#,##0">
                  <c:v>15</c:v>
                </c:pt>
              </c:numCache>
            </c:numRef>
          </c:val>
          <c:smooth val="0"/>
          <c:extLst>
            <c:ext xmlns:c16="http://schemas.microsoft.com/office/drawing/2014/chart" uri="{C3380CC4-5D6E-409C-BE32-E72D297353CC}">
              <c16:uniqueId val="{00000002-350A-4369-A72B-C3331833B8FF}"/>
            </c:ext>
          </c:extLst>
        </c:ser>
        <c:ser>
          <c:idx val="3"/>
          <c:order val="3"/>
          <c:tx>
            <c:strRef>
              <c:f>CYCLABLES!$C$52</c:f>
              <c:strCache>
                <c:ptCount val="1"/>
                <c:pt idx="0">
                  <c:v>ADEME S1 Sobriété</c:v>
                </c:pt>
              </c:strCache>
            </c:strRef>
          </c:tx>
          <c:spPr>
            <a:ln w="28575" cap="rnd">
              <a:solidFill>
                <a:srgbClr val="5487C2"/>
              </a:solidFill>
              <a:round/>
            </a:ln>
            <a:effectLst/>
          </c:spPr>
          <c:marker>
            <c:symbol val="none"/>
          </c:marker>
          <c:cat>
            <c:numRef>
              <c:f>CYCLABLES!$O$1:$AX$1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CYCLABLES!$O$52:$AX$52</c:f>
              <c:numCache>
                <c:formatCode>General</c:formatCode>
                <c:ptCount val="36"/>
                <c:pt idx="5" formatCode="#,##0">
                  <c:v>7.2</c:v>
                </c:pt>
                <c:pt idx="6" formatCode="#,##0">
                  <c:v>8.3800000000000008</c:v>
                </c:pt>
                <c:pt idx="7" formatCode="#,##0">
                  <c:v>9.56</c:v>
                </c:pt>
                <c:pt idx="8" formatCode="#,##0">
                  <c:v>10.74</c:v>
                </c:pt>
                <c:pt idx="9" formatCode="#,##0">
                  <c:v>11.920000000000002</c:v>
                </c:pt>
                <c:pt idx="10" formatCode="#,##0">
                  <c:v>13.100000000000001</c:v>
                </c:pt>
                <c:pt idx="11" formatCode="#,##0">
                  <c:v>14.280000000000001</c:v>
                </c:pt>
                <c:pt idx="12" formatCode="#,##0">
                  <c:v>15.46</c:v>
                </c:pt>
                <c:pt idx="13" formatCode="#,##0">
                  <c:v>16.64</c:v>
                </c:pt>
                <c:pt idx="14" formatCode="#,##0">
                  <c:v>17.82</c:v>
                </c:pt>
                <c:pt idx="15" formatCode="#,##0">
                  <c:v>19</c:v>
                </c:pt>
                <c:pt idx="16" formatCode="#,##0">
                  <c:v>21.285</c:v>
                </c:pt>
                <c:pt idx="17" formatCode="#,##0">
                  <c:v>23.57</c:v>
                </c:pt>
                <c:pt idx="18" formatCode="#,##0">
                  <c:v>25.855</c:v>
                </c:pt>
                <c:pt idx="19" formatCode="#,##0">
                  <c:v>28.14</c:v>
                </c:pt>
                <c:pt idx="20" formatCode="#,##0">
                  <c:v>30.425000000000001</c:v>
                </c:pt>
                <c:pt idx="21" formatCode="#,##0">
                  <c:v>32.71</c:v>
                </c:pt>
                <c:pt idx="22" formatCode="#,##0">
                  <c:v>34.995000000000005</c:v>
                </c:pt>
                <c:pt idx="23" formatCode="#,##0">
                  <c:v>37.28</c:v>
                </c:pt>
                <c:pt idx="24" formatCode="#,##0">
                  <c:v>39.564999999999998</c:v>
                </c:pt>
                <c:pt idx="25" formatCode="#,##0">
                  <c:v>41.85</c:v>
                </c:pt>
                <c:pt idx="26" formatCode="#,##0">
                  <c:v>44.135000000000005</c:v>
                </c:pt>
                <c:pt idx="27" formatCode="#,##0">
                  <c:v>46.42</c:v>
                </c:pt>
                <c:pt idx="28" formatCode="#,##0">
                  <c:v>48.704999999999998</c:v>
                </c:pt>
                <c:pt idx="29" formatCode="#,##0">
                  <c:v>50.99</c:v>
                </c:pt>
                <c:pt idx="30" formatCode="#,##0">
                  <c:v>53.274999999999999</c:v>
                </c:pt>
                <c:pt idx="31" formatCode="#,##0">
                  <c:v>55.56</c:v>
                </c:pt>
                <c:pt idx="32" formatCode="#,##0">
                  <c:v>57.845000000000006</c:v>
                </c:pt>
                <c:pt idx="33" formatCode="#,##0">
                  <c:v>60.13</c:v>
                </c:pt>
                <c:pt idx="34" formatCode="#,##0">
                  <c:v>62.415000000000006</c:v>
                </c:pt>
                <c:pt idx="35" formatCode="#,##0">
                  <c:v>64.7</c:v>
                </c:pt>
              </c:numCache>
            </c:numRef>
          </c:val>
          <c:smooth val="0"/>
          <c:extLst>
            <c:ext xmlns:c16="http://schemas.microsoft.com/office/drawing/2014/chart" uri="{C3380CC4-5D6E-409C-BE32-E72D297353CC}">
              <c16:uniqueId val="{00000003-350A-4369-A72B-C3331833B8FF}"/>
            </c:ext>
          </c:extLst>
        </c:ser>
        <c:ser>
          <c:idx val="4"/>
          <c:order val="4"/>
          <c:tx>
            <c:strRef>
              <c:f>CYCLABLES!$C$53</c:f>
              <c:strCache>
                <c:ptCount val="1"/>
                <c:pt idx="0">
                  <c:v>ADEME S2 Soutenabilité</c:v>
                </c:pt>
              </c:strCache>
            </c:strRef>
          </c:tx>
          <c:spPr>
            <a:ln w="28575" cap="rnd">
              <a:solidFill>
                <a:srgbClr val="982C7F"/>
              </a:solidFill>
              <a:round/>
            </a:ln>
            <a:effectLst/>
          </c:spPr>
          <c:marker>
            <c:symbol val="none"/>
          </c:marker>
          <c:cat>
            <c:numRef>
              <c:f>CYCLABLES!$O$1:$AX$1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CYCLABLES!$O$53:$AX$53</c:f>
              <c:numCache>
                <c:formatCode>General</c:formatCode>
                <c:ptCount val="36"/>
                <c:pt idx="5" formatCode="#,##0">
                  <c:v>7.2</c:v>
                </c:pt>
                <c:pt idx="6" formatCode="#,##0">
                  <c:v>9.36</c:v>
                </c:pt>
                <c:pt idx="7" formatCode="#,##0">
                  <c:v>11.52</c:v>
                </c:pt>
                <c:pt idx="8" formatCode="#,##0">
                  <c:v>13.680000000000001</c:v>
                </c:pt>
                <c:pt idx="9" formatCode="#,##0">
                  <c:v>15.84</c:v>
                </c:pt>
                <c:pt idx="10" formatCode="#,##0">
                  <c:v>18</c:v>
                </c:pt>
                <c:pt idx="11" formatCode="#,##0">
                  <c:v>20.160000000000004</c:v>
                </c:pt>
                <c:pt idx="12" formatCode="#,##0">
                  <c:v>22.32</c:v>
                </c:pt>
                <c:pt idx="13" formatCode="#,##0">
                  <c:v>24.48</c:v>
                </c:pt>
                <c:pt idx="14" formatCode="#,##0">
                  <c:v>26.64</c:v>
                </c:pt>
                <c:pt idx="15" formatCode="#,##0">
                  <c:v>28.8</c:v>
                </c:pt>
                <c:pt idx="16" formatCode="#,##0">
                  <c:v>31.68</c:v>
                </c:pt>
                <c:pt idx="17" formatCode="#,##0">
                  <c:v>34.56</c:v>
                </c:pt>
                <c:pt idx="18" formatCode="#,##0">
                  <c:v>37.44</c:v>
                </c:pt>
                <c:pt idx="19" formatCode="#,##0">
                  <c:v>40.32</c:v>
                </c:pt>
                <c:pt idx="20" formatCode="#,##0">
                  <c:v>43.2</c:v>
                </c:pt>
                <c:pt idx="21" formatCode="#,##0">
                  <c:v>46.08</c:v>
                </c:pt>
                <c:pt idx="22" formatCode="#,##0">
                  <c:v>48.960000000000008</c:v>
                </c:pt>
                <c:pt idx="23" formatCode="#,##0">
                  <c:v>51.84</c:v>
                </c:pt>
                <c:pt idx="24" formatCode="#,##0">
                  <c:v>54.720000000000006</c:v>
                </c:pt>
                <c:pt idx="25" formatCode="#,##0">
                  <c:v>57.600000000000009</c:v>
                </c:pt>
                <c:pt idx="26" formatCode="#,##0">
                  <c:v>60.480000000000004</c:v>
                </c:pt>
                <c:pt idx="27" formatCode="#,##0">
                  <c:v>63.36</c:v>
                </c:pt>
                <c:pt idx="28" formatCode="#,##0">
                  <c:v>66.240000000000009</c:v>
                </c:pt>
                <c:pt idx="29" formatCode="#,##0">
                  <c:v>69.12</c:v>
                </c:pt>
                <c:pt idx="30" formatCode="#,##0">
                  <c:v>72</c:v>
                </c:pt>
                <c:pt idx="31" formatCode="#,##0">
                  <c:v>74.88000000000001</c:v>
                </c:pt>
                <c:pt idx="32" formatCode="#,##0">
                  <c:v>77.760000000000005</c:v>
                </c:pt>
                <c:pt idx="33" formatCode="#,##0">
                  <c:v>80.640000000000015</c:v>
                </c:pt>
                <c:pt idx="34" formatCode="#,##0">
                  <c:v>83.52000000000001</c:v>
                </c:pt>
                <c:pt idx="35" formatCode="#,##0">
                  <c:v>86.4</c:v>
                </c:pt>
              </c:numCache>
            </c:numRef>
          </c:val>
          <c:smooth val="0"/>
          <c:extLst>
            <c:ext xmlns:c16="http://schemas.microsoft.com/office/drawing/2014/chart" uri="{C3380CC4-5D6E-409C-BE32-E72D297353CC}">
              <c16:uniqueId val="{00000004-350A-4369-A72B-C3331833B8FF}"/>
            </c:ext>
          </c:extLst>
        </c:ser>
        <c:ser>
          <c:idx val="5"/>
          <c:order val="5"/>
          <c:tx>
            <c:strRef>
              <c:f>CYCLABLES!$C$54</c:f>
              <c:strCache>
                <c:ptCount val="1"/>
                <c:pt idx="0">
                  <c:v>ADEME S3 Techno. vertes</c:v>
                </c:pt>
              </c:strCache>
            </c:strRef>
          </c:tx>
          <c:spPr>
            <a:ln w="28575" cap="rnd">
              <a:solidFill>
                <a:srgbClr val="76B145"/>
              </a:solidFill>
              <a:round/>
            </a:ln>
            <a:effectLst/>
          </c:spPr>
          <c:marker>
            <c:symbol val="none"/>
          </c:marker>
          <c:cat>
            <c:numRef>
              <c:f>CYCLABLES!$O$1:$AX$1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CYCLABLES!$O$54:$AX$54</c:f>
              <c:numCache>
                <c:formatCode>General</c:formatCode>
                <c:ptCount val="36"/>
                <c:pt idx="5" formatCode="#,##0">
                  <c:v>7.2</c:v>
                </c:pt>
                <c:pt idx="6" formatCode="#,##0">
                  <c:v>8.23</c:v>
                </c:pt>
                <c:pt idx="7" formatCode="#,##0">
                  <c:v>9.26</c:v>
                </c:pt>
                <c:pt idx="8" formatCode="#,##0">
                  <c:v>10.290000000000001</c:v>
                </c:pt>
                <c:pt idx="9" formatCode="#,##0">
                  <c:v>11.32</c:v>
                </c:pt>
                <c:pt idx="10" formatCode="#,##0">
                  <c:v>12.350000000000001</c:v>
                </c:pt>
                <c:pt idx="11" formatCode="#,##0">
                  <c:v>13.38</c:v>
                </c:pt>
                <c:pt idx="12" formatCode="#,##0">
                  <c:v>14.41</c:v>
                </c:pt>
                <c:pt idx="13" formatCode="#,##0">
                  <c:v>15.440000000000001</c:v>
                </c:pt>
                <c:pt idx="14" formatCode="#,##0">
                  <c:v>16.47</c:v>
                </c:pt>
                <c:pt idx="15" formatCode="#,##0">
                  <c:v>17.5</c:v>
                </c:pt>
                <c:pt idx="16" formatCode="#,##0">
                  <c:v>18.324999999999999</c:v>
                </c:pt>
                <c:pt idx="17" formatCode="#,##0">
                  <c:v>19.149999999999999</c:v>
                </c:pt>
                <c:pt idx="18" formatCode="#,##0">
                  <c:v>19.975000000000001</c:v>
                </c:pt>
                <c:pt idx="19" formatCode="#,##0">
                  <c:v>20.8</c:v>
                </c:pt>
                <c:pt idx="20" formatCode="#,##0">
                  <c:v>21.625</c:v>
                </c:pt>
                <c:pt idx="21" formatCode="#,##0">
                  <c:v>22.45</c:v>
                </c:pt>
                <c:pt idx="22" formatCode="#,##0">
                  <c:v>23.274999999999999</c:v>
                </c:pt>
                <c:pt idx="23" formatCode="#,##0">
                  <c:v>24.1</c:v>
                </c:pt>
                <c:pt idx="24" formatCode="#,##0">
                  <c:v>24.925000000000001</c:v>
                </c:pt>
                <c:pt idx="25" formatCode="#,##0">
                  <c:v>25.75</c:v>
                </c:pt>
                <c:pt idx="26" formatCode="#,##0">
                  <c:v>26.574999999999999</c:v>
                </c:pt>
                <c:pt idx="27" formatCode="#,##0">
                  <c:v>27.4</c:v>
                </c:pt>
                <c:pt idx="28" formatCode="#,##0">
                  <c:v>28.225000000000001</c:v>
                </c:pt>
                <c:pt idx="29" formatCode="#,##0">
                  <c:v>29.05</c:v>
                </c:pt>
                <c:pt idx="30" formatCode="#,##0">
                  <c:v>29.875</c:v>
                </c:pt>
                <c:pt idx="31" formatCode="#,##0">
                  <c:v>30.7</c:v>
                </c:pt>
                <c:pt idx="32" formatCode="#,##0">
                  <c:v>31.524999999999999</c:v>
                </c:pt>
                <c:pt idx="33" formatCode="#,##0">
                  <c:v>32.35</c:v>
                </c:pt>
                <c:pt idx="34" formatCode="#,##0">
                  <c:v>33.174999999999997</c:v>
                </c:pt>
                <c:pt idx="35" formatCode="#,##0">
                  <c:v>34</c:v>
                </c:pt>
              </c:numCache>
            </c:numRef>
          </c:val>
          <c:smooth val="0"/>
          <c:extLst>
            <c:ext xmlns:c16="http://schemas.microsoft.com/office/drawing/2014/chart" uri="{C3380CC4-5D6E-409C-BE32-E72D297353CC}">
              <c16:uniqueId val="{00000005-350A-4369-A72B-C3331833B8FF}"/>
            </c:ext>
          </c:extLst>
        </c:ser>
        <c:ser>
          <c:idx val="6"/>
          <c:order val="6"/>
          <c:tx>
            <c:strRef>
              <c:f>CYCLABLES!$C$55</c:f>
              <c:strCache>
                <c:ptCount val="1"/>
                <c:pt idx="0">
                  <c:v>ADEME S4 Pari répar.</c:v>
                </c:pt>
              </c:strCache>
            </c:strRef>
          </c:tx>
          <c:spPr>
            <a:ln w="28575" cap="rnd">
              <a:solidFill>
                <a:srgbClr val="E9682D"/>
              </a:solidFill>
              <a:round/>
            </a:ln>
            <a:effectLst/>
          </c:spPr>
          <c:marker>
            <c:symbol val="none"/>
          </c:marker>
          <c:cat>
            <c:numRef>
              <c:f>CYCLABLES!$O$1:$AX$1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CYCLABLES!$O$55:$AX$55</c:f>
              <c:numCache>
                <c:formatCode>General</c:formatCode>
                <c:ptCount val="36"/>
                <c:pt idx="5" formatCode="#,##0">
                  <c:v>7.2</c:v>
                </c:pt>
                <c:pt idx="6" formatCode="#,##0">
                  <c:v>7.48</c:v>
                </c:pt>
                <c:pt idx="7" formatCode="#,##0">
                  <c:v>7.76</c:v>
                </c:pt>
                <c:pt idx="8" formatCode="#,##0">
                  <c:v>8.0399999999999991</c:v>
                </c:pt>
                <c:pt idx="9" formatCode="#,##0">
                  <c:v>8.32</c:v>
                </c:pt>
                <c:pt idx="10" formatCode="#,##0">
                  <c:v>8.6</c:v>
                </c:pt>
                <c:pt idx="11" formatCode="#,##0">
                  <c:v>8.879999999999999</c:v>
                </c:pt>
                <c:pt idx="12" formatCode="#,##0">
                  <c:v>9.16</c:v>
                </c:pt>
                <c:pt idx="13" formatCode="#,##0">
                  <c:v>9.44</c:v>
                </c:pt>
                <c:pt idx="14" formatCode="#,##0">
                  <c:v>9.7200000000000006</c:v>
                </c:pt>
                <c:pt idx="15" formatCode="#,##0">
                  <c:v>10</c:v>
                </c:pt>
                <c:pt idx="16" formatCode="#,##0">
                  <c:v>10.25</c:v>
                </c:pt>
                <c:pt idx="17" formatCode="#,##0">
                  <c:v>10.5</c:v>
                </c:pt>
                <c:pt idx="18" formatCode="#,##0">
                  <c:v>10.75</c:v>
                </c:pt>
                <c:pt idx="19" formatCode="#,##0">
                  <c:v>11</c:v>
                </c:pt>
                <c:pt idx="20" formatCode="#,##0">
                  <c:v>11.25</c:v>
                </c:pt>
                <c:pt idx="21" formatCode="#,##0">
                  <c:v>11.5</c:v>
                </c:pt>
                <c:pt idx="22" formatCode="#,##0">
                  <c:v>11.75</c:v>
                </c:pt>
                <c:pt idx="23" formatCode="#,##0">
                  <c:v>12</c:v>
                </c:pt>
                <c:pt idx="24" formatCode="#,##0">
                  <c:v>12.25</c:v>
                </c:pt>
                <c:pt idx="25" formatCode="#,##0">
                  <c:v>12.5</c:v>
                </c:pt>
                <c:pt idx="26" formatCode="#,##0">
                  <c:v>12.75</c:v>
                </c:pt>
                <c:pt idx="27" formatCode="#,##0">
                  <c:v>13</c:v>
                </c:pt>
                <c:pt idx="28" formatCode="#,##0">
                  <c:v>13.25</c:v>
                </c:pt>
                <c:pt idx="29" formatCode="#,##0">
                  <c:v>13.5</c:v>
                </c:pt>
                <c:pt idx="30" formatCode="#,##0">
                  <c:v>13.75</c:v>
                </c:pt>
                <c:pt idx="31" formatCode="#,##0">
                  <c:v>14</c:v>
                </c:pt>
                <c:pt idx="32" formatCode="#,##0">
                  <c:v>14.25</c:v>
                </c:pt>
                <c:pt idx="33" formatCode="#,##0">
                  <c:v>14.5</c:v>
                </c:pt>
                <c:pt idx="34" formatCode="#,##0">
                  <c:v>14.75</c:v>
                </c:pt>
                <c:pt idx="35" formatCode="#,##0">
                  <c:v>15</c:v>
                </c:pt>
              </c:numCache>
            </c:numRef>
          </c:val>
          <c:smooth val="0"/>
          <c:extLst>
            <c:ext xmlns:c16="http://schemas.microsoft.com/office/drawing/2014/chart" uri="{C3380CC4-5D6E-409C-BE32-E72D297353CC}">
              <c16:uniqueId val="{00000006-350A-4369-A72B-C3331833B8FF}"/>
            </c:ext>
          </c:extLst>
        </c:ser>
        <c:dLbls>
          <c:showLegendKey val="0"/>
          <c:showVal val="0"/>
          <c:showCatName val="0"/>
          <c:showSerName val="0"/>
          <c:showPercent val="0"/>
          <c:showBubbleSize val="0"/>
        </c:dLbls>
        <c:smooth val="0"/>
        <c:axId val="714254264"/>
        <c:axId val="714254592"/>
      </c:lineChart>
      <c:catAx>
        <c:axId val="714254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592"/>
        <c:crosses val="autoZero"/>
        <c:auto val="1"/>
        <c:lblAlgn val="ctr"/>
        <c:lblOffset val="100"/>
        <c:tickLblSkip val="5"/>
        <c:noMultiLvlLbl val="0"/>
      </c:catAx>
      <c:valAx>
        <c:axId val="714254592"/>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a:pPr>
                <a:r>
                  <a:rPr lang="fr-FR"/>
                  <a:t>milliards de</a:t>
                </a:r>
                <a:r>
                  <a:rPr lang="fr-FR" baseline="0"/>
                  <a:t> voyageurs-km</a:t>
                </a:r>
                <a:endParaRPr lang="fr-FR"/>
              </a:p>
            </c:rich>
          </c:tx>
          <c:overlay val="0"/>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264"/>
        <c:crosses val="autoZero"/>
        <c:crossBetween val="between"/>
      </c:valAx>
    </c:plotArea>
    <c:plotVisOnly val="0"/>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INFRA_TCU!$C$256</c:f>
          <c:strCache>
            <c:ptCount val="1"/>
            <c:pt idx="0">
              <c:v>Trajectoires de fréquentation des TCU routiers et ferrés</c:v>
            </c:pt>
          </c:strCache>
        </c:strRef>
      </c:tx>
      <c:overlay val="0"/>
      <c:spPr>
        <a:noFill/>
        <a:ln>
          <a:noFill/>
        </a:ln>
        <a:effectLst/>
      </c:spPr>
      <c:txPr>
        <a:bodyPr rot="0" spcFirstLastPara="1" vertOverflow="ellipsis" vert="horz" wrap="square" anchor="ctr" anchorCtr="1"/>
        <a:lstStyle/>
        <a:p>
          <a:pPr>
            <a:defRPr sz="1200" b="0" i="0" u="none" strike="noStrike" kern="1200" cap="all" spc="0" baseline="0">
              <a:solidFill>
                <a:schemeClr val="tx2"/>
              </a:solidFill>
              <a:latin typeface="+mn-lt"/>
              <a:ea typeface="+mn-ea"/>
              <a:cs typeface="+mn-cs"/>
            </a:defRPr>
          </a:pPr>
          <a:endParaRPr lang="fr-FR"/>
        </a:p>
      </c:txPr>
    </c:title>
    <c:autoTitleDeleted val="0"/>
    <c:plotArea>
      <c:layout/>
      <c:lineChart>
        <c:grouping val="standard"/>
        <c:varyColors val="0"/>
        <c:ser>
          <c:idx val="0"/>
          <c:order val="0"/>
          <c:tx>
            <c:strRef>
              <c:f>INFRA_TCU!$C$258</c:f>
              <c:strCache>
                <c:ptCount val="1"/>
                <c:pt idx="0">
                  <c:v>Historique</c:v>
                </c:pt>
              </c:strCache>
            </c:strRef>
          </c:tx>
          <c:spPr>
            <a:ln w="28575" cap="rnd">
              <a:solidFill>
                <a:schemeClr val="tx2"/>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INFRA_TCU!$O$258:$AX$258</c:f>
              <c:numCache>
                <c:formatCode>#,##0</c:formatCode>
                <c:ptCount val="36"/>
                <c:pt idx="0">
                  <c:v>42416.009999999995</c:v>
                </c:pt>
                <c:pt idx="1">
                  <c:v>43383.6</c:v>
                </c:pt>
                <c:pt idx="2">
                  <c:v>44440.59</c:v>
                </c:pt>
                <c:pt idx="3">
                  <c:v>44593</c:v>
                </c:pt>
              </c:numCache>
            </c:numRef>
          </c:val>
          <c:smooth val="0"/>
          <c:extLst>
            <c:ext xmlns:c16="http://schemas.microsoft.com/office/drawing/2014/chart" uri="{C3380CC4-5D6E-409C-BE32-E72D297353CC}">
              <c16:uniqueId val="{00000000-1F1C-48D1-9C62-ED338BD0C621}"/>
            </c:ext>
          </c:extLst>
        </c:ser>
        <c:ser>
          <c:idx val="1"/>
          <c:order val="1"/>
          <c:tx>
            <c:strRef>
              <c:f>INFRA_TCU!$C$259</c:f>
              <c:strCache>
                <c:ptCount val="1"/>
                <c:pt idx="0">
                  <c:v>SNBC</c:v>
                </c:pt>
              </c:strCache>
            </c:strRef>
          </c:tx>
          <c:spPr>
            <a:ln w="28575" cap="rnd">
              <a:solidFill>
                <a:schemeClr val="accent1"/>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INFRA_TCU!$O$259:$AX$259</c:f>
              <c:numCache>
                <c:formatCode>#,##0</c:formatCode>
                <c:ptCount val="36"/>
                <c:pt idx="0">
                  <c:v>42416.009999999995</c:v>
                </c:pt>
                <c:pt idx="1">
                  <c:v>43139.99891340996</c:v>
                </c:pt>
                <c:pt idx="2">
                  <c:v>43863.987826819917</c:v>
                </c:pt>
                <c:pt idx="3">
                  <c:v>44587.976740229882</c:v>
                </c:pt>
                <c:pt idx="4">
                  <c:v>45311.96565363984</c:v>
                </c:pt>
                <c:pt idx="5">
                  <c:v>46035.954567049805</c:v>
                </c:pt>
                <c:pt idx="6">
                  <c:v>46759.943480459769</c:v>
                </c:pt>
                <c:pt idx="7">
                  <c:v>47483.932393869727</c:v>
                </c:pt>
                <c:pt idx="8">
                  <c:v>48207.921307279685</c:v>
                </c:pt>
                <c:pt idx="9">
                  <c:v>48931.91022068965</c:v>
                </c:pt>
                <c:pt idx="10">
                  <c:v>49655.899134099607</c:v>
                </c:pt>
                <c:pt idx="11">
                  <c:v>50379.888047509572</c:v>
                </c:pt>
                <c:pt idx="12">
                  <c:v>51103.876960919537</c:v>
                </c:pt>
                <c:pt idx="13">
                  <c:v>51827.865874329502</c:v>
                </c:pt>
                <c:pt idx="14">
                  <c:v>52551.854787739445</c:v>
                </c:pt>
                <c:pt idx="15">
                  <c:v>53275.84370114941</c:v>
                </c:pt>
                <c:pt idx="16">
                  <c:v>54319.248027093592</c:v>
                </c:pt>
                <c:pt idx="17">
                  <c:v>55362.652353037767</c:v>
                </c:pt>
                <c:pt idx="18">
                  <c:v>56406.056678981935</c:v>
                </c:pt>
                <c:pt idx="19">
                  <c:v>57449.461004926103</c:v>
                </c:pt>
                <c:pt idx="20">
                  <c:v>58492.865330870278</c:v>
                </c:pt>
                <c:pt idx="21">
                  <c:v>59536.269656814453</c:v>
                </c:pt>
                <c:pt idx="22">
                  <c:v>60579.673982758613</c:v>
                </c:pt>
                <c:pt idx="23">
                  <c:v>61623.078308702781</c:v>
                </c:pt>
                <c:pt idx="24">
                  <c:v>62666.482634646964</c:v>
                </c:pt>
                <c:pt idx="25">
                  <c:v>63709.886960591131</c:v>
                </c:pt>
                <c:pt idx="26">
                  <c:v>64753.291286535306</c:v>
                </c:pt>
                <c:pt idx="27">
                  <c:v>65796.695612479467</c:v>
                </c:pt>
                <c:pt idx="28">
                  <c:v>66840.099938423635</c:v>
                </c:pt>
                <c:pt idx="29">
                  <c:v>67883.504264367817</c:v>
                </c:pt>
                <c:pt idx="30">
                  <c:v>68926.908590311985</c:v>
                </c:pt>
                <c:pt idx="31">
                  <c:v>69970.312916256153</c:v>
                </c:pt>
                <c:pt idx="32">
                  <c:v>71013.71724220032</c:v>
                </c:pt>
                <c:pt idx="33">
                  <c:v>72057.121568144503</c:v>
                </c:pt>
                <c:pt idx="34">
                  <c:v>73100.525894088656</c:v>
                </c:pt>
                <c:pt idx="35">
                  <c:v>74143.930220032838</c:v>
                </c:pt>
              </c:numCache>
            </c:numRef>
          </c:val>
          <c:smooth val="0"/>
          <c:extLst>
            <c:ext xmlns:c16="http://schemas.microsoft.com/office/drawing/2014/chart" uri="{C3380CC4-5D6E-409C-BE32-E72D297353CC}">
              <c16:uniqueId val="{00000001-1F1C-48D1-9C62-ED338BD0C621}"/>
            </c:ext>
          </c:extLst>
        </c:ser>
        <c:ser>
          <c:idx val="2"/>
          <c:order val="2"/>
          <c:tx>
            <c:strRef>
              <c:f>INFRA_TCU!$C$260</c:f>
              <c:strCache>
                <c:ptCount val="1"/>
                <c:pt idx="0">
                  <c:v>ADEME S0 Tendanciel</c:v>
                </c:pt>
              </c:strCache>
            </c:strRef>
          </c:tx>
          <c:spPr>
            <a:ln w="28575" cap="rnd">
              <a:solidFill>
                <a:schemeClr val="accent5"/>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INFRA_TCU!$O$260:$AX$260</c:f>
              <c:numCache>
                <c:formatCode>#,##0</c:formatCode>
                <c:ptCount val="36"/>
                <c:pt idx="0">
                  <c:v>42416.009999999995</c:v>
                </c:pt>
                <c:pt idx="1">
                  <c:v>42745.47751151384</c:v>
                </c:pt>
                <c:pt idx="2">
                  <c:v>43074.945023027685</c:v>
                </c:pt>
                <c:pt idx="3">
                  <c:v>43404.41253454153</c:v>
                </c:pt>
                <c:pt idx="4">
                  <c:v>43733.880046055376</c:v>
                </c:pt>
                <c:pt idx="5">
                  <c:v>44063.347557569214</c:v>
                </c:pt>
                <c:pt idx="6">
                  <c:v>44392.815069083066</c:v>
                </c:pt>
                <c:pt idx="7">
                  <c:v>44722.282580596904</c:v>
                </c:pt>
                <c:pt idx="8">
                  <c:v>45051.750092110742</c:v>
                </c:pt>
                <c:pt idx="9">
                  <c:v>45381.217603624595</c:v>
                </c:pt>
                <c:pt idx="10">
                  <c:v>45710.685115138433</c:v>
                </c:pt>
                <c:pt idx="11">
                  <c:v>46040.152626652285</c:v>
                </c:pt>
                <c:pt idx="12">
                  <c:v>46369.620138166123</c:v>
                </c:pt>
                <c:pt idx="13">
                  <c:v>46699.087649679968</c:v>
                </c:pt>
                <c:pt idx="14">
                  <c:v>47028.555161193814</c:v>
                </c:pt>
                <c:pt idx="15">
                  <c:v>47358.022672707652</c:v>
                </c:pt>
                <c:pt idx="16">
                  <c:v>47694.645985480034</c:v>
                </c:pt>
                <c:pt idx="17">
                  <c:v>48031.269298252424</c:v>
                </c:pt>
                <c:pt idx="18">
                  <c:v>48367.892611024814</c:v>
                </c:pt>
                <c:pt idx="19">
                  <c:v>48704.515923797189</c:v>
                </c:pt>
                <c:pt idx="20">
                  <c:v>49041.139236569572</c:v>
                </c:pt>
                <c:pt idx="21">
                  <c:v>49377.762549341962</c:v>
                </c:pt>
                <c:pt idx="22">
                  <c:v>49714.385862114337</c:v>
                </c:pt>
                <c:pt idx="23">
                  <c:v>50051.009174886727</c:v>
                </c:pt>
                <c:pt idx="24">
                  <c:v>50387.63248765911</c:v>
                </c:pt>
                <c:pt idx="25">
                  <c:v>50724.255800431492</c:v>
                </c:pt>
                <c:pt idx="26">
                  <c:v>51060.879113203875</c:v>
                </c:pt>
                <c:pt idx="27">
                  <c:v>51397.502425976272</c:v>
                </c:pt>
                <c:pt idx="28">
                  <c:v>51734.125738748648</c:v>
                </c:pt>
                <c:pt idx="29">
                  <c:v>52070.74905152103</c:v>
                </c:pt>
                <c:pt idx="30">
                  <c:v>52407.37236429342</c:v>
                </c:pt>
                <c:pt idx="31">
                  <c:v>52743.995677065795</c:v>
                </c:pt>
                <c:pt idx="32">
                  <c:v>53080.618989838185</c:v>
                </c:pt>
                <c:pt idx="33">
                  <c:v>53417.242302610568</c:v>
                </c:pt>
                <c:pt idx="34">
                  <c:v>53753.865615382951</c:v>
                </c:pt>
                <c:pt idx="35">
                  <c:v>54090.488928155333</c:v>
                </c:pt>
              </c:numCache>
            </c:numRef>
          </c:val>
          <c:smooth val="0"/>
          <c:extLst>
            <c:ext xmlns:c16="http://schemas.microsoft.com/office/drawing/2014/chart" uri="{C3380CC4-5D6E-409C-BE32-E72D297353CC}">
              <c16:uniqueId val="{00000002-1F1C-48D1-9C62-ED338BD0C621}"/>
            </c:ext>
          </c:extLst>
        </c:ser>
        <c:ser>
          <c:idx val="3"/>
          <c:order val="3"/>
          <c:tx>
            <c:strRef>
              <c:f>INFRA_TCU!$C$261</c:f>
              <c:strCache>
                <c:ptCount val="1"/>
                <c:pt idx="0">
                  <c:v>ADEME S1 Sobriété</c:v>
                </c:pt>
              </c:strCache>
            </c:strRef>
          </c:tx>
          <c:spPr>
            <a:ln w="28575" cap="rnd">
              <a:solidFill>
                <a:schemeClr val="accent3"/>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INFRA_TCU!$O$261:$AX$261</c:f>
              <c:numCache>
                <c:formatCode>#,##0</c:formatCode>
                <c:ptCount val="36"/>
                <c:pt idx="0">
                  <c:v>42416.009999999995</c:v>
                </c:pt>
                <c:pt idx="1">
                  <c:v>42646.907649622437</c:v>
                </c:pt>
                <c:pt idx="2">
                  <c:v>42877.805299244872</c:v>
                </c:pt>
                <c:pt idx="3">
                  <c:v>43108.702948867307</c:v>
                </c:pt>
                <c:pt idx="4">
                  <c:v>43339.600598489749</c:v>
                </c:pt>
                <c:pt idx="5">
                  <c:v>43570.498248112184</c:v>
                </c:pt>
                <c:pt idx="6">
                  <c:v>43801.395897734626</c:v>
                </c:pt>
                <c:pt idx="7">
                  <c:v>44032.293547357061</c:v>
                </c:pt>
                <c:pt idx="8">
                  <c:v>44263.191196979496</c:v>
                </c:pt>
                <c:pt idx="9">
                  <c:v>44494.088846601939</c:v>
                </c:pt>
                <c:pt idx="10">
                  <c:v>44724.986496224374</c:v>
                </c:pt>
                <c:pt idx="11">
                  <c:v>44955.884145846809</c:v>
                </c:pt>
                <c:pt idx="12">
                  <c:v>45186.781795469258</c:v>
                </c:pt>
                <c:pt idx="13">
                  <c:v>45417.679445091693</c:v>
                </c:pt>
                <c:pt idx="14">
                  <c:v>45648.577094714128</c:v>
                </c:pt>
                <c:pt idx="15">
                  <c:v>45879.474744336563</c:v>
                </c:pt>
                <c:pt idx="16">
                  <c:v>46102.244519741093</c:v>
                </c:pt>
                <c:pt idx="17">
                  <c:v>46325.014295145622</c:v>
                </c:pt>
                <c:pt idx="18">
                  <c:v>46547.784070550159</c:v>
                </c:pt>
                <c:pt idx="19">
                  <c:v>46770.553845954688</c:v>
                </c:pt>
                <c:pt idx="20">
                  <c:v>46993.323621359217</c:v>
                </c:pt>
                <c:pt idx="21">
                  <c:v>47216.093396763739</c:v>
                </c:pt>
                <c:pt idx="22">
                  <c:v>47438.863172168276</c:v>
                </c:pt>
                <c:pt idx="23">
                  <c:v>47661.632947572813</c:v>
                </c:pt>
                <c:pt idx="24">
                  <c:v>47884.402722977335</c:v>
                </c:pt>
                <c:pt idx="25">
                  <c:v>48107.172498381871</c:v>
                </c:pt>
                <c:pt idx="26">
                  <c:v>48329.942273786401</c:v>
                </c:pt>
                <c:pt idx="27">
                  <c:v>48552.71204919093</c:v>
                </c:pt>
                <c:pt idx="28">
                  <c:v>48775.481824595467</c:v>
                </c:pt>
                <c:pt idx="29">
                  <c:v>48998.251600000003</c:v>
                </c:pt>
                <c:pt idx="30">
                  <c:v>49221.021375404525</c:v>
                </c:pt>
                <c:pt idx="31">
                  <c:v>49443.791150809062</c:v>
                </c:pt>
                <c:pt idx="32">
                  <c:v>49666.560926213584</c:v>
                </c:pt>
                <c:pt idx="33">
                  <c:v>49889.330701618121</c:v>
                </c:pt>
                <c:pt idx="34">
                  <c:v>50112.100477022657</c:v>
                </c:pt>
                <c:pt idx="35">
                  <c:v>50334.870252427179</c:v>
                </c:pt>
              </c:numCache>
            </c:numRef>
          </c:val>
          <c:smooth val="0"/>
          <c:extLst>
            <c:ext xmlns:c16="http://schemas.microsoft.com/office/drawing/2014/chart" uri="{C3380CC4-5D6E-409C-BE32-E72D297353CC}">
              <c16:uniqueId val="{00000003-1F1C-48D1-9C62-ED338BD0C621}"/>
            </c:ext>
          </c:extLst>
        </c:ser>
        <c:ser>
          <c:idx val="4"/>
          <c:order val="4"/>
          <c:tx>
            <c:strRef>
              <c:f>INFRA_TCU!$C$262</c:f>
              <c:strCache>
                <c:ptCount val="1"/>
                <c:pt idx="0">
                  <c:v>ADEME S2 Soutenabilité</c:v>
                </c:pt>
              </c:strCache>
            </c:strRef>
          </c:tx>
          <c:spPr>
            <a:ln w="28575" cap="rnd">
              <a:solidFill>
                <a:schemeClr val="accent6"/>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INFRA_TCU!$O$262:$AX$262</c:f>
              <c:numCache>
                <c:formatCode>#,##0</c:formatCode>
                <c:ptCount val="36"/>
                <c:pt idx="0">
                  <c:v>42416.009999999995</c:v>
                </c:pt>
                <c:pt idx="1">
                  <c:v>42907.288278813372</c:v>
                </c:pt>
                <c:pt idx="2">
                  <c:v>43398.566557626749</c:v>
                </c:pt>
                <c:pt idx="3">
                  <c:v>43889.844836440134</c:v>
                </c:pt>
                <c:pt idx="4">
                  <c:v>44381.123115253504</c:v>
                </c:pt>
                <c:pt idx="5">
                  <c:v>44872.401394066881</c:v>
                </c:pt>
                <c:pt idx="6">
                  <c:v>45363.679672880258</c:v>
                </c:pt>
                <c:pt idx="7">
                  <c:v>45854.957951693636</c:v>
                </c:pt>
                <c:pt idx="8">
                  <c:v>46346.236230507013</c:v>
                </c:pt>
                <c:pt idx="9">
                  <c:v>46837.514509320383</c:v>
                </c:pt>
                <c:pt idx="10">
                  <c:v>47328.792788133767</c:v>
                </c:pt>
                <c:pt idx="11">
                  <c:v>47820.071066947145</c:v>
                </c:pt>
                <c:pt idx="12">
                  <c:v>48311.349345760522</c:v>
                </c:pt>
                <c:pt idx="13">
                  <c:v>48802.627624573892</c:v>
                </c:pt>
                <c:pt idx="14">
                  <c:v>49293.905903387262</c:v>
                </c:pt>
                <c:pt idx="15">
                  <c:v>49785.184182200646</c:v>
                </c:pt>
                <c:pt idx="16">
                  <c:v>50442.780057022654</c:v>
                </c:pt>
                <c:pt idx="17">
                  <c:v>51100.375931844654</c:v>
                </c:pt>
                <c:pt idx="18">
                  <c:v>51757.971806666661</c:v>
                </c:pt>
                <c:pt idx="19">
                  <c:v>52415.567681488668</c:v>
                </c:pt>
                <c:pt idx="20">
                  <c:v>53073.163556310668</c:v>
                </c:pt>
                <c:pt idx="21">
                  <c:v>53730.759431132683</c:v>
                </c:pt>
                <c:pt idx="22">
                  <c:v>54388.355305954698</c:v>
                </c:pt>
                <c:pt idx="23">
                  <c:v>55045.951180776705</c:v>
                </c:pt>
                <c:pt idx="24">
                  <c:v>55703.547055598698</c:v>
                </c:pt>
                <c:pt idx="25">
                  <c:v>56361.142930420712</c:v>
                </c:pt>
                <c:pt idx="26">
                  <c:v>57018.738805242712</c:v>
                </c:pt>
                <c:pt idx="27">
                  <c:v>57676.334680064727</c:v>
                </c:pt>
                <c:pt idx="28">
                  <c:v>58333.930554886727</c:v>
                </c:pt>
                <c:pt idx="29">
                  <c:v>58991.526429708741</c:v>
                </c:pt>
                <c:pt idx="30">
                  <c:v>59649.122304530749</c:v>
                </c:pt>
                <c:pt idx="31">
                  <c:v>60306.718179352749</c:v>
                </c:pt>
                <c:pt idx="32">
                  <c:v>60964.314054174756</c:v>
                </c:pt>
                <c:pt idx="33">
                  <c:v>61621.909928996756</c:v>
                </c:pt>
                <c:pt idx="34">
                  <c:v>62279.505803818771</c:v>
                </c:pt>
                <c:pt idx="35">
                  <c:v>62937.101678640771</c:v>
                </c:pt>
              </c:numCache>
            </c:numRef>
          </c:val>
          <c:smooth val="0"/>
          <c:extLst>
            <c:ext xmlns:c16="http://schemas.microsoft.com/office/drawing/2014/chart" uri="{C3380CC4-5D6E-409C-BE32-E72D297353CC}">
              <c16:uniqueId val="{00000004-1F1C-48D1-9C62-ED338BD0C621}"/>
            </c:ext>
          </c:extLst>
        </c:ser>
        <c:ser>
          <c:idx val="5"/>
          <c:order val="5"/>
          <c:tx>
            <c:strRef>
              <c:f>INFRA_TCU!$C$263</c:f>
              <c:strCache>
                <c:ptCount val="1"/>
                <c:pt idx="0">
                  <c:v>ADEME S3 Techno. vertes</c:v>
                </c:pt>
              </c:strCache>
            </c:strRef>
          </c:tx>
          <c:spPr>
            <a:ln w="28575" cap="rnd">
              <a:solidFill>
                <a:schemeClr val="accent2"/>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INFRA_TCU!$O$263:$AX$263</c:f>
              <c:numCache>
                <c:formatCode>#,##0</c:formatCode>
                <c:ptCount val="36"/>
                <c:pt idx="0">
                  <c:v>42416.009999999995</c:v>
                </c:pt>
                <c:pt idx="1">
                  <c:v>42898.995084304719</c:v>
                </c:pt>
                <c:pt idx="2">
                  <c:v>43381.980168609429</c:v>
                </c:pt>
                <c:pt idx="3">
                  <c:v>43864.965252914139</c:v>
                </c:pt>
                <c:pt idx="4">
                  <c:v>44347.950337218856</c:v>
                </c:pt>
                <c:pt idx="5">
                  <c:v>44830.935421523565</c:v>
                </c:pt>
                <c:pt idx="6">
                  <c:v>45313.92050582829</c:v>
                </c:pt>
                <c:pt idx="7">
                  <c:v>45796.905590132999</c:v>
                </c:pt>
                <c:pt idx="8">
                  <c:v>46279.890674437716</c:v>
                </c:pt>
                <c:pt idx="9">
                  <c:v>46762.875758742426</c:v>
                </c:pt>
                <c:pt idx="10">
                  <c:v>47245.860843047143</c:v>
                </c:pt>
                <c:pt idx="11">
                  <c:v>47728.84592735186</c:v>
                </c:pt>
                <c:pt idx="12">
                  <c:v>48211.831011656563</c:v>
                </c:pt>
                <c:pt idx="13">
                  <c:v>48694.81609596128</c:v>
                </c:pt>
                <c:pt idx="14">
                  <c:v>49177.801180265997</c:v>
                </c:pt>
                <c:pt idx="15">
                  <c:v>49660.786264570714</c:v>
                </c:pt>
                <c:pt idx="16">
                  <c:v>50185.964878736646</c:v>
                </c:pt>
                <c:pt idx="17">
                  <c:v>50711.143492902571</c:v>
                </c:pt>
                <c:pt idx="18">
                  <c:v>51236.322107068503</c:v>
                </c:pt>
                <c:pt idx="19">
                  <c:v>51761.500721234443</c:v>
                </c:pt>
                <c:pt idx="20">
                  <c:v>52286.679335400368</c:v>
                </c:pt>
                <c:pt idx="21">
                  <c:v>52811.857949566293</c:v>
                </c:pt>
                <c:pt idx="22">
                  <c:v>53337.036563732232</c:v>
                </c:pt>
                <c:pt idx="23">
                  <c:v>53862.215177898157</c:v>
                </c:pt>
                <c:pt idx="24">
                  <c:v>54387.393792064096</c:v>
                </c:pt>
                <c:pt idx="25">
                  <c:v>54912.572406230021</c:v>
                </c:pt>
                <c:pt idx="26">
                  <c:v>55437.751020395954</c:v>
                </c:pt>
                <c:pt idx="27">
                  <c:v>55962.929634561879</c:v>
                </c:pt>
                <c:pt idx="28">
                  <c:v>56488.108248727833</c:v>
                </c:pt>
                <c:pt idx="29">
                  <c:v>57013.286862893758</c:v>
                </c:pt>
                <c:pt idx="30">
                  <c:v>57538.465477059675</c:v>
                </c:pt>
                <c:pt idx="31">
                  <c:v>58063.6440912256</c:v>
                </c:pt>
                <c:pt idx="32">
                  <c:v>58588.822705391547</c:v>
                </c:pt>
                <c:pt idx="33">
                  <c:v>59114.001319557472</c:v>
                </c:pt>
                <c:pt idx="34">
                  <c:v>59639.179933723412</c:v>
                </c:pt>
                <c:pt idx="35">
                  <c:v>60164.358547889336</c:v>
                </c:pt>
              </c:numCache>
            </c:numRef>
          </c:val>
          <c:smooth val="0"/>
          <c:extLst>
            <c:ext xmlns:c16="http://schemas.microsoft.com/office/drawing/2014/chart" uri="{C3380CC4-5D6E-409C-BE32-E72D297353CC}">
              <c16:uniqueId val="{00000005-1F1C-48D1-9C62-ED338BD0C621}"/>
            </c:ext>
          </c:extLst>
        </c:ser>
        <c:ser>
          <c:idx val="6"/>
          <c:order val="6"/>
          <c:tx>
            <c:strRef>
              <c:f>INFRA_TCU!$C$264</c:f>
              <c:strCache>
                <c:ptCount val="1"/>
                <c:pt idx="0">
                  <c:v>ADEME S4 Pari répar.</c:v>
                </c:pt>
              </c:strCache>
            </c:strRef>
          </c:tx>
          <c:spPr>
            <a:ln w="28575" cap="rnd">
              <a:solidFill>
                <a:schemeClr val="accent4"/>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INFRA_TCU!$O$264:$AX$264</c:f>
              <c:numCache>
                <c:formatCode>#,##0</c:formatCode>
                <c:ptCount val="36"/>
                <c:pt idx="0">
                  <c:v>42416.009999999995</c:v>
                </c:pt>
                <c:pt idx="1">
                  <c:v>42728.865938030802</c:v>
                </c:pt>
                <c:pt idx="2">
                  <c:v>43041.721876061623</c:v>
                </c:pt>
                <c:pt idx="3">
                  <c:v>43354.577814092438</c:v>
                </c:pt>
                <c:pt idx="4">
                  <c:v>43667.433752123245</c:v>
                </c:pt>
                <c:pt idx="5">
                  <c:v>43980.289690154052</c:v>
                </c:pt>
                <c:pt idx="6">
                  <c:v>44293.145628184866</c:v>
                </c:pt>
                <c:pt idx="7">
                  <c:v>44606.00156621568</c:v>
                </c:pt>
                <c:pt idx="8">
                  <c:v>44918.857504246494</c:v>
                </c:pt>
                <c:pt idx="9">
                  <c:v>45231.713442277302</c:v>
                </c:pt>
                <c:pt idx="10">
                  <c:v>45544.569380308123</c:v>
                </c:pt>
                <c:pt idx="11">
                  <c:v>45857.42531833893</c:v>
                </c:pt>
                <c:pt idx="12">
                  <c:v>46170.281256369744</c:v>
                </c:pt>
                <c:pt idx="13">
                  <c:v>46483.137194400551</c:v>
                </c:pt>
                <c:pt idx="14">
                  <c:v>46795.993132431366</c:v>
                </c:pt>
                <c:pt idx="15">
                  <c:v>47108.84907046218</c:v>
                </c:pt>
                <c:pt idx="16">
                  <c:v>47457.385772084701</c:v>
                </c:pt>
                <c:pt idx="17">
                  <c:v>47805.922473707222</c:v>
                </c:pt>
                <c:pt idx="18">
                  <c:v>48154.45917532975</c:v>
                </c:pt>
                <c:pt idx="19">
                  <c:v>48502.995876952264</c:v>
                </c:pt>
                <c:pt idx="20">
                  <c:v>48851.532578574785</c:v>
                </c:pt>
                <c:pt idx="21">
                  <c:v>49200.069280197305</c:v>
                </c:pt>
                <c:pt idx="22">
                  <c:v>49548.605981819826</c:v>
                </c:pt>
                <c:pt idx="23">
                  <c:v>49897.142683442355</c:v>
                </c:pt>
                <c:pt idx="24">
                  <c:v>50245.679385064868</c:v>
                </c:pt>
                <c:pt idx="25">
                  <c:v>50594.216086687396</c:v>
                </c:pt>
                <c:pt idx="26">
                  <c:v>50942.75278830991</c:v>
                </c:pt>
                <c:pt idx="27">
                  <c:v>51291.289489932438</c:v>
                </c:pt>
                <c:pt idx="28">
                  <c:v>51639.826191554966</c:v>
                </c:pt>
                <c:pt idx="29">
                  <c:v>51988.362893177487</c:v>
                </c:pt>
                <c:pt idx="30">
                  <c:v>52336.899594800008</c:v>
                </c:pt>
                <c:pt idx="31">
                  <c:v>52685.436296422529</c:v>
                </c:pt>
                <c:pt idx="32">
                  <c:v>53033.972998045057</c:v>
                </c:pt>
                <c:pt idx="33">
                  <c:v>53382.509699667571</c:v>
                </c:pt>
                <c:pt idx="34">
                  <c:v>53731.046401290092</c:v>
                </c:pt>
                <c:pt idx="35">
                  <c:v>54079.583102912613</c:v>
                </c:pt>
              </c:numCache>
            </c:numRef>
          </c:val>
          <c:smooth val="0"/>
          <c:extLst>
            <c:ext xmlns:c16="http://schemas.microsoft.com/office/drawing/2014/chart" uri="{C3380CC4-5D6E-409C-BE32-E72D297353CC}">
              <c16:uniqueId val="{00000006-1F1C-48D1-9C62-ED338BD0C621}"/>
            </c:ext>
          </c:extLst>
        </c:ser>
        <c:dLbls>
          <c:showLegendKey val="0"/>
          <c:showVal val="0"/>
          <c:showCatName val="0"/>
          <c:showSerName val="0"/>
          <c:showPercent val="0"/>
          <c:showBubbleSize val="0"/>
        </c:dLbls>
        <c:smooth val="0"/>
        <c:axId val="714254264"/>
        <c:axId val="714254592"/>
      </c:lineChart>
      <c:catAx>
        <c:axId val="714254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592"/>
        <c:crosses val="autoZero"/>
        <c:auto val="1"/>
        <c:lblAlgn val="ctr"/>
        <c:lblOffset val="100"/>
        <c:tickLblSkip val="5"/>
        <c:noMultiLvlLbl val="0"/>
      </c:catAx>
      <c:valAx>
        <c:axId val="714254592"/>
        <c:scaling>
          <c:orientation val="minMax"/>
        </c:scaling>
        <c:delete val="0"/>
        <c:axPos val="l"/>
        <c:majorGridlines>
          <c:spPr>
            <a:ln w="9525" cap="flat" cmpd="sng" algn="ctr">
              <a:solidFill>
                <a:schemeClr val="tx1">
                  <a:lumMod val="15000"/>
                  <a:lumOff val="85000"/>
                </a:schemeClr>
              </a:solidFill>
              <a:round/>
            </a:ln>
            <a:effectLst/>
          </c:spPr>
        </c:majorGridlines>
        <c:title>
          <c:tx>
            <c:strRef>
              <c:f>INFRA_TCU!$E$258</c:f>
              <c:strCache>
                <c:ptCount val="1"/>
                <c:pt idx="0">
                  <c:v>(milliards de pkm, par an)</c:v>
                </c:pt>
              </c:strCache>
            </c:strRef>
          </c:tx>
          <c:overlay val="0"/>
          <c:txPr>
            <a:bodyPr/>
            <a:lstStyle/>
            <a:p>
              <a:pPr>
                <a:defRPr/>
              </a:pPr>
              <a:endParaRPr lang="fr-FR"/>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264"/>
        <c:crosses val="autoZero"/>
        <c:crossBetween val="between"/>
        <c:dispUnits>
          <c:builtInUnit val="thousands"/>
        </c:dispUnits>
      </c:valAx>
    </c:plotArea>
    <c:plotVisOnly val="0"/>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INFRA_TCU!$C$1147</c:f>
          <c:strCache>
            <c:ptCount val="1"/>
            <c:pt idx="0">
              <c:v>Passagers TCU : synthèse de la projection par segment</c:v>
            </c:pt>
          </c:strCache>
        </c:strRef>
      </c:tx>
      <c:overlay val="0"/>
      <c:spPr>
        <a:noFill/>
        <a:ln>
          <a:noFill/>
        </a:ln>
        <a:effectLst/>
      </c:spPr>
      <c:txPr>
        <a:bodyPr rot="0" spcFirstLastPara="1" vertOverflow="ellipsis" vert="horz" wrap="square" anchor="ctr" anchorCtr="1"/>
        <a:lstStyle/>
        <a:p>
          <a:pPr>
            <a:defRPr sz="1200" b="0" i="0" u="none" strike="noStrike" kern="1200" cap="all" spc="0" baseline="0">
              <a:solidFill>
                <a:schemeClr val="tx2"/>
              </a:solidFill>
              <a:latin typeface="+mn-lt"/>
              <a:ea typeface="+mn-ea"/>
              <a:cs typeface="+mn-cs"/>
            </a:defRPr>
          </a:pPr>
          <a:endParaRPr lang="fr-FR"/>
        </a:p>
      </c:txPr>
    </c:title>
    <c:autoTitleDeleted val="0"/>
    <c:plotArea>
      <c:layout/>
      <c:lineChart>
        <c:grouping val="standard"/>
        <c:varyColors val="0"/>
        <c:ser>
          <c:idx val="0"/>
          <c:order val="0"/>
          <c:tx>
            <c:strRef>
              <c:f>INFRA_TCU!$C$1149</c:f>
              <c:strCache>
                <c:ptCount val="1"/>
                <c:pt idx="0">
                  <c:v>Historique</c:v>
                </c:pt>
              </c:strCache>
            </c:strRef>
          </c:tx>
          <c:spPr>
            <a:ln w="28575" cap="rnd">
              <a:solidFill>
                <a:schemeClr val="tx2"/>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INFRA_TCU!$O$1149:$AX$1149</c:f>
              <c:numCache>
                <c:formatCode>#,##0</c:formatCode>
                <c:ptCount val="36"/>
                <c:pt idx="0">
                  <c:v>42336.009999999995</c:v>
                </c:pt>
                <c:pt idx="1">
                  <c:v>43299.6</c:v>
                </c:pt>
                <c:pt idx="2">
                  <c:v>44349.59</c:v>
                </c:pt>
                <c:pt idx="3">
                  <c:v>44487.33</c:v>
                </c:pt>
              </c:numCache>
            </c:numRef>
          </c:val>
          <c:smooth val="0"/>
          <c:extLst>
            <c:ext xmlns:c16="http://schemas.microsoft.com/office/drawing/2014/chart" uri="{C3380CC4-5D6E-409C-BE32-E72D297353CC}">
              <c16:uniqueId val="{00000000-6782-4CE9-B353-7813687E4CC5}"/>
            </c:ext>
          </c:extLst>
        </c:ser>
        <c:ser>
          <c:idx val="1"/>
          <c:order val="1"/>
          <c:tx>
            <c:strRef>
              <c:f>INFRA_TCU!$C$1150</c:f>
              <c:strCache>
                <c:ptCount val="1"/>
                <c:pt idx="0">
                  <c:v>SNBC</c:v>
                </c:pt>
              </c:strCache>
            </c:strRef>
          </c:tx>
          <c:spPr>
            <a:ln w="28575" cap="rnd">
              <a:solidFill>
                <a:schemeClr val="accent1"/>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INFRA_TCU!$O$1150:$AX$1150</c:f>
              <c:numCache>
                <c:formatCode>General</c:formatCode>
                <c:ptCount val="36"/>
                <c:pt idx="5" formatCode="#,##0">
                  <c:v>46895.285110590616</c:v>
                </c:pt>
                <c:pt idx="6" formatCode="#,##0">
                  <c:v>47222.992613290611</c:v>
                </c:pt>
                <c:pt idx="7" formatCode="#,##0">
                  <c:v>47563.790621990622</c:v>
                </c:pt>
                <c:pt idx="8" formatCode="#,##0">
                  <c:v>48104.874204690626</c:v>
                </c:pt>
                <c:pt idx="9" formatCode="#,##0">
                  <c:v>51045.269446390615</c:v>
                </c:pt>
                <c:pt idx="10" formatCode="#,##0">
                  <c:v>51547.493450090617</c:v>
                </c:pt>
                <c:pt idx="11" formatCode="#,##0">
                  <c:v>51942.800558790623</c:v>
                </c:pt>
                <c:pt idx="12" formatCode="#,##0">
                  <c:v>53450.087065990621</c:v>
                </c:pt>
                <c:pt idx="13" formatCode="#,##0">
                  <c:v>53734.921705190616</c:v>
                </c:pt>
                <c:pt idx="14" formatCode="#,##0">
                  <c:v>53967.577404390628</c:v>
                </c:pt>
                <c:pt idx="15" formatCode="#,##0">
                  <c:v>56559.27044359062</c:v>
                </c:pt>
                <c:pt idx="16" formatCode="#,##0">
                  <c:v>57245.415445590625</c:v>
                </c:pt>
                <c:pt idx="17" formatCode="#,##0">
                  <c:v>57931.560447590622</c:v>
                </c:pt>
                <c:pt idx="18" formatCode="#,##0">
                  <c:v>58617.705449590627</c:v>
                </c:pt>
                <c:pt idx="19" formatCode="#,##0">
                  <c:v>59303.850451590624</c:v>
                </c:pt>
                <c:pt idx="20" formatCode="#,##0">
                  <c:v>59989.995453590622</c:v>
                </c:pt>
                <c:pt idx="21" formatCode="#,##0">
                  <c:v>60676.140455590627</c:v>
                </c:pt>
                <c:pt idx="22" formatCode="#,##0">
                  <c:v>61362.285457590624</c:v>
                </c:pt>
                <c:pt idx="23" formatCode="#,##0">
                  <c:v>62048.430459590621</c:v>
                </c:pt>
                <c:pt idx="24" formatCode="#,##0">
                  <c:v>62734.575461590626</c:v>
                </c:pt>
                <c:pt idx="25" formatCode="#,##0">
                  <c:v>63822.673063590621</c:v>
                </c:pt>
                <c:pt idx="26" formatCode="#,##0">
                  <c:v>64801.708065590617</c:v>
                </c:pt>
                <c:pt idx="27" formatCode="#,##0">
                  <c:v>65780.743067590622</c:v>
                </c:pt>
                <c:pt idx="28" formatCode="#,##0">
                  <c:v>66759.778069590626</c:v>
                </c:pt>
                <c:pt idx="29" formatCode="#,##0">
                  <c:v>67738.813071590615</c:v>
                </c:pt>
                <c:pt idx="30" formatCode="#,##0">
                  <c:v>68717.84807359062</c:v>
                </c:pt>
                <c:pt idx="31" formatCode="#,##0">
                  <c:v>69696.883075590624</c:v>
                </c:pt>
                <c:pt idx="32" formatCode="#,##0">
                  <c:v>70675.918077590628</c:v>
                </c:pt>
                <c:pt idx="33" formatCode="#,##0">
                  <c:v>71654.953079590618</c:v>
                </c:pt>
                <c:pt idx="34" formatCode="#,##0">
                  <c:v>72633.988081590622</c:v>
                </c:pt>
                <c:pt idx="35" formatCode="#,##0">
                  <c:v>73613.023083590626</c:v>
                </c:pt>
              </c:numCache>
            </c:numRef>
          </c:val>
          <c:smooth val="0"/>
          <c:extLst>
            <c:ext xmlns:c16="http://schemas.microsoft.com/office/drawing/2014/chart" uri="{C3380CC4-5D6E-409C-BE32-E72D297353CC}">
              <c16:uniqueId val="{00000001-6782-4CE9-B353-7813687E4CC5}"/>
            </c:ext>
          </c:extLst>
        </c:ser>
        <c:ser>
          <c:idx val="2"/>
          <c:order val="2"/>
          <c:tx>
            <c:strRef>
              <c:f>INFRA_TCU!$C$1151</c:f>
              <c:strCache>
                <c:ptCount val="1"/>
                <c:pt idx="0">
                  <c:v>ADEME S0 Tendanciel</c:v>
                </c:pt>
              </c:strCache>
            </c:strRef>
          </c:tx>
          <c:spPr>
            <a:ln w="28575" cap="rnd">
              <a:solidFill>
                <a:schemeClr val="accent5"/>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INFRA_TCU!$O$1151:$AX$1151</c:f>
              <c:numCache>
                <c:formatCode>General</c:formatCode>
                <c:ptCount val="36"/>
                <c:pt idx="5" formatCode="#,##0">
                  <c:v>46797.640310590614</c:v>
                </c:pt>
                <c:pt idx="6" formatCode="#,##0">
                  <c:v>47153.06197329062</c:v>
                </c:pt>
                <c:pt idx="7" formatCode="#,##0">
                  <c:v>47521.574141990619</c:v>
                </c:pt>
                <c:pt idx="8" formatCode="#,##0">
                  <c:v>48090.371884690619</c:v>
                </c:pt>
                <c:pt idx="9" formatCode="#,##0">
                  <c:v>48906.02511339062</c:v>
                </c:pt>
                <c:pt idx="10" formatCode="#,##0">
                  <c:v>50533.293875090618</c:v>
                </c:pt>
                <c:pt idx="11" formatCode="#,##0">
                  <c:v>52011.440718790618</c:v>
                </c:pt>
                <c:pt idx="12" formatCode="#,##0">
                  <c:v>53546.441385990613</c:v>
                </c:pt>
                <c:pt idx="13" formatCode="#,##0">
                  <c:v>53858.990185190618</c:v>
                </c:pt>
                <c:pt idx="14" formatCode="#,##0">
                  <c:v>54119.360044390625</c:v>
                </c:pt>
                <c:pt idx="15" formatCode="#,##0">
                  <c:v>56738.767243590628</c:v>
                </c:pt>
                <c:pt idx="16" formatCode="#,##0">
                  <c:v>56815.052243590624</c:v>
                </c:pt>
                <c:pt idx="17" formatCode="#,##0">
                  <c:v>56891.33724359062</c:v>
                </c:pt>
                <c:pt idx="18" formatCode="#,##0">
                  <c:v>56967.622243590624</c:v>
                </c:pt>
                <c:pt idx="19" formatCode="#,##0">
                  <c:v>57043.907243590627</c:v>
                </c:pt>
                <c:pt idx="20" formatCode="#,##0">
                  <c:v>57120.192243590624</c:v>
                </c:pt>
                <c:pt idx="21" formatCode="#,##0">
                  <c:v>57196.477243590627</c:v>
                </c:pt>
                <c:pt idx="22" formatCode="#,##0">
                  <c:v>57272.762243590623</c:v>
                </c:pt>
                <c:pt idx="23" formatCode="#,##0">
                  <c:v>57349.047243590627</c:v>
                </c:pt>
                <c:pt idx="24" formatCode="#,##0">
                  <c:v>57425.332243590623</c:v>
                </c:pt>
                <c:pt idx="25" formatCode="#,##0">
                  <c:v>57903.569843590623</c:v>
                </c:pt>
                <c:pt idx="26" formatCode="#,##0">
                  <c:v>57979.854843590627</c:v>
                </c:pt>
                <c:pt idx="27" formatCode="#,##0">
                  <c:v>58056.139843590623</c:v>
                </c:pt>
                <c:pt idx="28" formatCode="#,##0">
                  <c:v>58132.424843590619</c:v>
                </c:pt>
                <c:pt idx="29" formatCode="#,##0">
                  <c:v>58208.709843590623</c:v>
                </c:pt>
                <c:pt idx="30" formatCode="#,##0">
                  <c:v>58284.994843590626</c:v>
                </c:pt>
                <c:pt idx="31" formatCode="#,##0">
                  <c:v>58361.279843590622</c:v>
                </c:pt>
                <c:pt idx="32" formatCode="#,##0">
                  <c:v>58437.564843590619</c:v>
                </c:pt>
                <c:pt idx="33" formatCode="#,##0">
                  <c:v>58513.849843590622</c:v>
                </c:pt>
                <c:pt idx="34" formatCode="#,##0">
                  <c:v>58590.134843590626</c:v>
                </c:pt>
                <c:pt idx="35" formatCode="#,##0">
                  <c:v>58666.419843590622</c:v>
                </c:pt>
              </c:numCache>
            </c:numRef>
          </c:val>
          <c:smooth val="0"/>
          <c:extLst>
            <c:ext xmlns:c16="http://schemas.microsoft.com/office/drawing/2014/chart" uri="{C3380CC4-5D6E-409C-BE32-E72D297353CC}">
              <c16:uniqueId val="{00000002-6782-4CE9-B353-7813687E4CC5}"/>
            </c:ext>
          </c:extLst>
        </c:ser>
        <c:ser>
          <c:idx val="3"/>
          <c:order val="3"/>
          <c:tx>
            <c:strRef>
              <c:f>INFRA_TCU!$C$1152</c:f>
              <c:strCache>
                <c:ptCount val="1"/>
                <c:pt idx="0">
                  <c:v>ADEME S1 Sobriété</c:v>
                </c:pt>
              </c:strCache>
            </c:strRef>
          </c:tx>
          <c:spPr>
            <a:ln w="28575" cap="rnd">
              <a:solidFill>
                <a:schemeClr val="accent3"/>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INFRA_TCU!$O$1152:$AX$1152</c:f>
              <c:numCache>
                <c:formatCode>General</c:formatCode>
                <c:ptCount val="36"/>
                <c:pt idx="5" formatCode="#,##0">
                  <c:v>46797.640310590614</c:v>
                </c:pt>
                <c:pt idx="6" formatCode="#,##0">
                  <c:v>47181.409340590617</c:v>
                </c:pt>
                <c:pt idx="7" formatCode="#,##0">
                  <c:v>47578.26887659062</c:v>
                </c:pt>
                <c:pt idx="8" formatCode="#,##0">
                  <c:v>48175.413986590618</c:v>
                </c:pt>
                <c:pt idx="9" formatCode="#,##0">
                  <c:v>48955.102166590623</c:v>
                </c:pt>
                <c:pt idx="10" formatCode="#,##0">
                  <c:v>50428.834744090622</c:v>
                </c:pt>
                <c:pt idx="11" formatCode="#,##0">
                  <c:v>51705.211091590623</c:v>
                </c:pt>
                <c:pt idx="12" formatCode="#,##0">
                  <c:v>52602.322691590627</c:v>
                </c:pt>
                <c:pt idx="13" formatCode="#,##0">
                  <c:v>52831.677011590626</c:v>
                </c:pt>
                <c:pt idx="14" formatCode="#,##0">
                  <c:v>53008.852391590619</c:v>
                </c:pt>
                <c:pt idx="15" formatCode="#,##0">
                  <c:v>54168.377456590621</c:v>
                </c:pt>
                <c:pt idx="16" formatCode="#,##0">
                  <c:v>54308.752952590614</c:v>
                </c:pt>
                <c:pt idx="17" formatCode="#,##0">
                  <c:v>54449.128448590622</c:v>
                </c:pt>
                <c:pt idx="18" formatCode="#,##0">
                  <c:v>54589.503944590622</c:v>
                </c:pt>
                <c:pt idx="19" formatCode="#,##0">
                  <c:v>54729.879440590623</c:v>
                </c:pt>
                <c:pt idx="20" formatCode="#,##0">
                  <c:v>54870.254936590623</c:v>
                </c:pt>
                <c:pt idx="21" formatCode="#,##0">
                  <c:v>55010.630432590617</c:v>
                </c:pt>
                <c:pt idx="22" formatCode="#,##0">
                  <c:v>55151.005928590617</c:v>
                </c:pt>
                <c:pt idx="23" formatCode="#,##0">
                  <c:v>55291.381424590625</c:v>
                </c:pt>
                <c:pt idx="24" formatCode="#,##0">
                  <c:v>55431.756920590626</c:v>
                </c:pt>
                <c:pt idx="25" formatCode="#,##0">
                  <c:v>55572.132416590626</c:v>
                </c:pt>
                <c:pt idx="26" formatCode="#,##0">
                  <c:v>55712.50791259062</c:v>
                </c:pt>
                <c:pt idx="27" formatCode="#,##0">
                  <c:v>55852.883408590627</c:v>
                </c:pt>
                <c:pt idx="28" formatCode="#,##0">
                  <c:v>55993.258904590621</c:v>
                </c:pt>
                <c:pt idx="29" formatCode="#,##0">
                  <c:v>56133.634400590621</c:v>
                </c:pt>
                <c:pt idx="30" formatCode="#,##0">
                  <c:v>56274.009896590622</c:v>
                </c:pt>
                <c:pt idx="31" formatCode="#,##0">
                  <c:v>56414.385392590622</c:v>
                </c:pt>
                <c:pt idx="32" formatCode="#,##0">
                  <c:v>56554.760888590623</c:v>
                </c:pt>
                <c:pt idx="33" formatCode="#,##0">
                  <c:v>56695.136384590631</c:v>
                </c:pt>
                <c:pt idx="34" formatCode="#,##0">
                  <c:v>56835.511880590624</c:v>
                </c:pt>
                <c:pt idx="35" formatCode="#,##0">
                  <c:v>56975.887376590625</c:v>
                </c:pt>
              </c:numCache>
            </c:numRef>
          </c:val>
          <c:smooth val="0"/>
          <c:extLst>
            <c:ext xmlns:c16="http://schemas.microsoft.com/office/drawing/2014/chart" uri="{C3380CC4-5D6E-409C-BE32-E72D297353CC}">
              <c16:uniqueId val="{00000003-6782-4CE9-B353-7813687E4CC5}"/>
            </c:ext>
          </c:extLst>
        </c:ser>
        <c:ser>
          <c:idx val="4"/>
          <c:order val="4"/>
          <c:tx>
            <c:strRef>
              <c:f>INFRA_TCU!$C$1153</c:f>
              <c:strCache>
                <c:ptCount val="1"/>
                <c:pt idx="0">
                  <c:v>ADEME S2 Soutenabilité</c:v>
                </c:pt>
              </c:strCache>
            </c:strRef>
          </c:tx>
          <c:spPr>
            <a:ln w="28575" cap="rnd">
              <a:solidFill>
                <a:schemeClr val="accent6"/>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INFRA_TCU!$O$1153:$AX$1153</c:f>
              <c:numCache>
                <c:formatCode>General</c:formatCode>
                <c:ptCount val="36"/>
                <c:pt idx="5" formatCode="#,##0">
                  <c:v>46797.640310590614</c:v>
                </c:pt>
                <c:pt idx="6" formatCode="#,##0">
                  <c:v>47256.065031690625</c:v>
                </c:pt>
                <c:pt idx="7" formatCode="#,##0">
                  <c:v>47723.918578790617</c:v>
                </c:pt>
                <c:pt idx="8" formatCode="#,##0">
                  <c:v>48388.396019890621</c:v>
                </c:pt>
                <c:pt idx="9" formatCode="#,##0">
                  <c:v>49296.06726699062</c:v>
                </c:pt>
                <c:pt idx="10" formatCode="#,##0">
                  <c:v>51011.692367090618</c:v>
                </c:pt>
                <c:pt idx="11" formatCode="#,##0">
                  <c:v>52574.533869190622</c:v>
                </c:pt>
                <c:pt idx="12" formatCode="#,##0">
                  <c:v>54190.567514790622</c:v>
                </c:pt>
                <c:pt idx="13" formatCode="#,##0">
                  <c:v>54580.487612390622</c:v>
                </c:pt>
                <c:pt idx="14" formatCode="#,##0">
                  <c:v>54914.567089990625</c:v>
                </c:pt>
                <c:pt idx="15" formatCode="#,##0">
                  <c:v>57604.022227590627</c:v>
                </c:pt>
                <c:pt idx="16" formatCode="#,##0">
                  <c:v>57769.682178790623</c:v>
                </c:pt>
                <c:pt idx="17" formatCode="#,##0">
                  <c:v>57934.731849990625</c:v>
                </c:pt>
                <c:pt idx="18" formatCode="#,##0">
                  <c:v>58099.171241190626</c:v>
                </c:pt>
                <c:pt idx="19" formatCode="#,##0">
                  <c:v>58263.000352390627</c:v>
                </c:pt>
                <c:pt idx="20" formatCode="#,##0">
                  <c:v>58426.219183590627</c:v>
                </c:pt>
                <c:pt idx="21" formatCode="#,##0">
                  <c:v>58588.827734790626</c:v>
                </c:pt>
                <c:pt idx="22" formatCode="#,##0">
                  <c:v>58750.826005990624</c:v>
                </c:pt>
                <c:pt idx="23" formatCode="#,##0">
                  <c:v>58912.213997190629</c:v>
                </c:pt>
                <c:pt idx="24" formatCode="#,##0">
                  <c:v>59072.991708390626</c:v>
                </c:pt>
                <c:pt idx="25" formatCode="#,##0">
                  <c:v>61082.141099590619</c:v>
                </c:pt>
                <c:pt idx="26" formatCode="#,##0">
                  <c:v>61241.698250790621</c:v>
                </c:pt>
                <c:pt idx="27" formatCode="#,##0">
                  <c:v>61400.645121990623</c:v>
                </c:pt>
                <c:pt idx="28" formatCode="#,##0">
                  <c:v>61558.981713190624</c:v>
                </c:pt>
                <c:pt idx="29" formatCode="#,##0">
                  <c:v>61716.708024390624</c:v>
                </c:pt>
                <c:pt idx="30" formatCode="#,##0">
                  <c:v>61873.824055590623</c:v>
                </c:pt>
                <c:pt idx="31" formatCode="#,##0">
                  <c:v>62030.329806790629</c:v>
                </c:pt>
                <c:pt idx="32" formatCode="#,##0">
                  <c:v>62186.225277990627</c:v>
                </c:pt>
                <c:pt idx="33" formatCode="#,##0">
                  <c:v>62341.510469190624</c:v>
                </c:pt>
                <c:pt idx="34" formatCode="#,##0">
                  <c:v>62496.18538039062</c:v>
                </c:pt>
                <c:pt idx="35" formatCode="#,##0">
                  <c:v>62650.25001159063</c:v>
                </c:pt>
              </c:numCache>
            </c:numRef>
          </c:val>
          <c:smooth val="0"/>
          <c:extLst>
            <c:ext xmlns:c16="http://schemas.microsoft.com/office/drawing/2014/chart" uri="{C3380CC4-5D6E-409C-BE32-E72D297353CC}">
              <c16:uniqueId val="{00000004-6782-4CE9-B353-7813687E4CC5}"/>
            </c:ext>
          </c:extLst>
        </c:ser>
        <c:ser>
          <c:idx val="5"/>
          <c:order val="5"/>
          <c:tx>
            <c:strRef>
              <c:f>INFRA_TCU!$C$1154</c:f>
              <c:strCache>
                <c:ptCount val="1"/>
                <c:pt idx="0">
                  <c:v>ADEME S3 Techno. vertes</c:v>
                </c:pt>
              </c:strCache>
            </c:strRef>
          </c:tx>
          <c:spPr>
            <a:ln w="28575" cap="rnd">
              <a:solidFill>
                <a:schemeClr val="accent2"/>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INFRA_TCU!$O$1154:$AX$1154</c:f>
              <c:numCache>
                <c:formatCode>General</c:formatCode>
                <c:ptCount val="36"/>
                <c:pt idx="5" formatCode="#,##0">
                  <c:v>46965.236143923947</c:v>
                </c:pt>
                <c:pt idx="6" formatCode="#,##0">
                  <c:v>47406.822014640617</c:v>
                </c:pt>
                <c:pt idx="7" formatCode="#,##0">
                  <c:v>47864.339660857288</c:v>
                </c:pt>
                <c:pt idx="8" formatCode="#,##0">
                  <c:v>48525.478269323954</c:v>
                </c:pt>
                <c:pt idx="9" formatCode="#,##0">
                  <c:v>49437.856670790621</c:v>
                </c:pt>
                <c:pt idx="10" formatCode="#,##0">
                  <c:v>51166.841724757287</c:v>
                </c:pt>
                <c:pt idx="11" formatCode="#,##0">
                  <c:v>52750.91579272395</c:v>
                </c:pt>
                <c:pt idx="12" formatCode="#,##0">
                  <c:v>54394.329534940625</c:v>
                </c:pt>
                <c:pt idx="13" formatCode="#,##0">
                  <c:v>54816.190878657289</c:v>
                </c:pt>
                <c:pt idx="14" formatCode="#,##0">
                  <c:v>55186.330645623959</c:v>
                </c:pt>
                <c:pt idx="15" formatCode="#,##0">
                  <c:v>57916.320534590624</c:v>
                </c:pt>
                <c:pt idx="16" formatCode="#,##0">
                  <c:v>58017.754259253132</c:v>
                </c:pt>
                <c:pt idx="17" formatCode="#,##0">
                  <c:v>58119.293916040631</c:v>
                </c:pt>
                <c:pt idx="18" formatCode="#,##0">
                  <c:v>58220.93950495313</c:v>
                </c:pt>
                <c:pt idx="19" formatCode="#,##0">
                  <c:v>58322.691025990629</c:v>
                </c:pt>
                <c:pt idx="20" formatCode="#,##0">
                  <c:v>59871.577839153135</c:v>
                </c:pt>
                <c:pt idx="21" formatCode="#,##0">
                  <c:v>59973.541224440618</c:v>
                </c:pt>
                <c:pt idx="22" formatCode="#,##0">
                  <c:v>60075.610541853122</c:v>
                </c:pt>
                <c:pt idx="23" formatCode="#,##0">
                  <c:v>60177.785791390626</c:v>
                </c:pt>
                <c:pt idx="24" formatCode="#,##0">
                  <c:v>60280.06697305313</c:v>
                </c:pt>
                <c:pt idx="25" formatCode="#,##0">
                  <c:v>60784.406686840623</c:v>
                </c:pt>
                <c:pt idx="26" formatCode="#,##0">
                  <c:v>61038.01973275312</c:v>
                </c:pt>
                <c:pt idx="27" formatCode="#,##0">
                  <c:v>61291.738710790625</c:v>
                </c:pt>
                <c:pt idx="28" formatCode="#,##0">
                  <c:v>61545.563620953122</c:v>
                </c:pt>
                <c:pt idx="29" formatCode="#,##0">
                  <c:v>61799.494463240626</c:v>
                </c:pt>
                <c:pt idx="30" formatCode="#,##0">
                  <c:v>62053.531237653129</c:v>
                </c:pt>
                <c:pt idx="31" formatCode="#,##0">
                  <c:v>62307.673944190625</c:v>
                </c:pt>
                <c:pt idx="32" formatCode="#,##0">
                  <c:v>62561.92258285312</c:v>
                </c:pt>
                <c:pt idx="33" formatCode="#,##0">
                  <c:v>62816.277153640629</c:v>
                </c:pt>
                <c:pt idx="34" formatCode="#,##0">
                  <c:v>63070.737656553123</c:v>
                </c:pt>
                <c:pt idx="35" formatCode="#,##0">
                  <c:v>63325.304091590624</c:v>
                </c:pt>
              </c:numCache>
            </c:numRef>
          </c:val>
          <c:smooth val="0"/>
          <c:extLst>
            <c:ext xmlns:c16="http://schemas.microsoft.com/office/drawing/2014/chart" uri="{C3380CC4-5D6E-409C-BE32-E72D297353CC}">
              <c16:uniqueId val="{00000005-6782-4CE9-B353-7813687E4CC5}"/>
            </c:ext>
          </c:extLst>
        </c:ser>
        <c:ser>
          <c:idx val="6"/>
          <c:order val="6"/>
          <c:tx>
            <c:strRef>
              <c:f>INFRA_TCU!$C$1155</c:f>
              <c:strCache>
                <c:ptCount val="1"/>
                <c:pt idx="0">
                  <c:v>ADEME S4 Pari répar.</c:v>
                </c:pt>
              </c:strCache>
            </c:strRef>
          </c:tx>
          <c:spPr>
            <a:ln w="28575" cap="rnd">
              <a:solidFill>
                <a:schemeClr val="accent4"/>
              </a:solidFill>
              <a:round/>
            </a:ln>
            <a:effectLst/>
          </c:spPr>
          <c:marker>
            <c:symbol val="none"/>
          </c:marker>
          <c:cat>
            <c:numRef>
              <c:f>INFRA_TCU!$O$1:$AX$1</c:f>
              <c:numCache>
                <c:formatCode>General</c:formatCode>
                <c:ptCount val="36"/>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pt idx="21">
                  <c:v>2036</c:v>
                </c:pt>
                <c:pt idx="22">
                  <c:v>2037</c:v>
                </c:pt>
                <c:pt idx="23">
                  <c:v>2038</c:v>
                </c:pt>
                <c:pt idx="24">
                  <c:v>2039</c:v>
                </c:pt>
                <c:pt idx="25">
                  <c:v>2040</c:v>
                </c:pt>
                <c:pt idx="26">
                  <c:v>2041</c:v>
                </c:pt>
                <c:pt idx="27">
                  <c:v>2042</c:v>
                </c:pt>
                <c:pt idx="28">
                  <c:v>2043</c:v>
                </c:pt>
                <c:pt idx="29">
                  <c:v>2044</c:v>
                </c:pt>
                <c:pt idx="30">
                  <c:v>2045</c:v>
                </c:pt>
                <c:pt idx="31">
                  <c:v>2046</c:v>
                </c:pt>
                <c:pt idx="32">
                  <c:v>2047</c:v>
                </c:pt>
                <c:pt idx="33">
                  <c:v>2048</c:v>
                </c:pt>
                <c:pt idx="34">
                  <c:v>2049</c:v>
                </c:pt>
                <c:pt idx="35">
                  <c:v>2050</c:v>
                </c:pt>
              </c:numCache>
            </c:numRef>
          </c:cat>
          <c:val>
            <c:numRef>
              <c:f>INFRA_TCU!$O$1155:$AX$1155</c:f>
              <c:numCache>
                <c:formatCode>General</c:formatCode>
                <c:ptCount val="36"/>
                <c:pt idx="5" formatCode="#,##0">
                  <c:v>46864.678643923951</c:v>
                </c:pt>
                <c:pt idx="6" formatCode="#,##0">
                  <c:v>47083.665162040619</c:v>
                </c:pt>
                <c:pt idx="7" formatCode="#,##0">
                  <c:v>47316.661073657291</c:v>
                </c:pt>
                <c:pt idx="8" formatCode="#,##0">
                  <c:v>47751.355565523954</c:v>
                </c:pt>
                <c:pt idx="9" formatCode="#,##0">
                  <c:v>48435.367468390628</c:v>
                </c:pt>
                <c:pt idx="10" formatCode="#,##0">
                  <c:v>49934.06364175729</c:v>
                </c:pt>
                <c:pt idx="11" formatCode="#,##0">
                  <c:v>51285.926447123958</c:v>
                </c:pt>
                <c:pt idx="12" formatCode="#,##0">
                  <c:v>52695.206544740613</c:v>
                </c:pt>
                <c:pt idx="13" formatCode="#,##0">
                  <c:v>52881.011861857281</c:v>
                </c:pt>
                <c:pt idx="14" formatCode="#,##0">
                  <c:v>53013.173220223958</c:v>
                </c:pt>
                <c:pt idx="15" formatCode="#,##0">
                  <c:v>55065.68462359062</c:v>
                </c:pt>
                <c:pt idx="16" formatCode="#,##0">
                  <c:v>55237.639947153126</c:v>
                </c:pt>
                <c:pt idx="17" formatCode="#,##0">
                  <c:v>55253.383528840626</c:v>
                </c:pt>
                <c:pt idx="18" formatCode="#,##0">
                  <c:v>55269.126243653125</c:v>
                </c:pt>
                <c:pt idx="19" formatCode="#,##0">
                  <c:v>55284.868091590622</c:v>
                </c:pt>
                <c:pt idx="20" formatCode="#,##0">
                  <c:v>55300.609072653126</c:v>
                </c:pt>
                <c:pt idx="21" formatCode="#,##0">
                  <c:v>55316.34918684062</c:v>
                </c:pt>
                <c:pt idx="22" formatCode="#,##0">
                  <c:v>55332.088434153127</c:v>
                </c:pt>
                <c:pt idx="23" formatCode="#,##0">
                  <c:v>55347.826814590619</c:v>
                </c:pt>
                <c:pt idx="24" formatCode="#,##0">
                  <c:v>55363.564328153123</c:v>
                </c:pt>
                <c:pt idx="25" formatCode="#,##0">
                  <c:v>55379.300974840618</c:v>
                </c:pt>
                <c:pt idx="26" formatCode="#,##0">
                  <c:v>55395.036754653127</c:v>
                </c:pt>
                <c:pt idx="27" formatCode="#,##0">
                  <c:v>55410.771667590627</c:v>
                </c:pt>
                <c:pt idx="28" formatCode="#,##0">
                  <c:v>55426.505713653125</c:v>
                </c:pt>
                <c:pt idx="29" formatCode="#,##0">
                  <c:v>55442.238892840622</c:v>
                </c:pt>
                <c:pt idx="30" formatCode="#,##0">
                  <c:v>55457.971205153124</c:v>
                </c:pt>
                <c:pt idx="31" formatCode="#,##0">
                  <c:v>55473.702650590625</c:v>
                </c:pt>
                <c:pt idx="32" formatCode="#,##0">
                  <c:v>55489.433229153125</c:v>
                </c:pt>
                <c:pt idx="33" formatCode="#,##0">
                  <c:v>55505.162940840622</c:v>
                </c:pt>
                <c:pt idx="34" formatCode="#,##0">
                  <c:v>55520.891785653119</c:v>
                </c:pt>
                <c:pt idx="35" formatCode="#,##0">
                  <c:v>55224.544763590617</c:v>
                </c:pt>
              </c:numCache>
            </c:numRef>
          </c:val>
          <c:smooth val="0"/>
          <c:extLst>
            <c:ext xmlns:c16="http://schemas.microsoft.com/office/drawing/2014/chart" uri="{C3380CC4-5D6E-409C-BE32-E72D297353CC}">
              <c16:uniqueId val="{00000006-6782-4CE9-B353-7813687E4CC5}"/>
            </c:ext>
          </c:extLst>
        </c:ser>
        <c:dLbls>
          <c:showLegendKey val="0"/>
          <c:showVal val="0"/>
          <c:showCatName val="0"/>
          <c:showSerName val="0"/>
          <c:showPercent val="0"/>
          <c:showBubbleSize val="0"/>
        </c:dLbls>
        <c:smooth val="0"/>
        <c:axId val="714254264"/>
        <c:axId val="714254592"/>
      </c:lineChart>
      <c:catAx>
        <c:axId val="714254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592"/>
        <c:crosses val="autoZero"/>
        <c:auto val="1"/>
        <c:lblAlgn val="ctr"/>
        <c:lblOffset val="100"/>
        <c:tickLblSkip val="5"/>
        <c:noMultiLvlLbl val="0"/>
      </c:catAx>
      <c:valAx>
        <c:axId val="714254592"/>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a:pPr>
                <a:r>
                  <a:rPr lang="en-US"/>
                  <a:t>(milliards de passagers-km)</a:t>
                </a:r>
              </a:p>
            </c:rich>
          </c:tx>
          <c:layout>
            <c:manualLayout>
              <c:xMode val="edge"/>
              <c:yMode val="edge"/>
              <c:x val="2.747853104533092E-2"/>
              <c:y val="0.30906809168222771"/>
            </c:manualLayout>
          </c:layout>
          <c:overlay val="0"/>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714254264"/>
        <c:crosses val="autoZero"/>
        <c:crossBetween val="between"/>
        <c:dispUnits>
          <c:builtInUnit val="thousands"/>
        </c:dispUnits>
      </c:valAx>
    </c:plotArea>
    <c:plotVisOnly val="0"/>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INFRA_TCU!$C$1106</c:f>
              <c:strCache>
                <c:ptCount val="1"/>
                <c:pt idx="0">
                  <c:v>Ile-de-France</c:v>
                </c:pt>
              </c:strCache>
            </c:strRef>
          </c:tx>
          <c:invertIfNegative val="0"/>
          <c:cat>
            <c:numRef>
              <c:f>INFRA_TCU!$T$1:$AX$1</c:f>
              <c:numCache>
                <c:formatCode>General</c:formatCode>
                <c:ptCount val="5"/>
                <c:pt idx="0">
                  <c:v>2020</c:v>
                </c:pt>
                <c:pt idx="1">
                  <c:v>2025</c:v>
                </c:pt>
                <c:pt idx="2">
                  <c:v>2030</c:v>
                </c:pt>
                <c:pt idx="3">
                  <c:v>2040</c:v>
                </c:pt>
                <c:pt idx="4">
                  <c:v>2050</c:v>
                </c:pt>
              </c:numCache>
            </c:numRef>
          </c:cat>
          <c:val>
            <c:numRef>
              <c:f>INFRA_TCU!$T$1106:$AX$1106</c:f>
              <c:numCache>
                <c:formatCode>General</c:formatCode>
                <c:ptCount val="5"/>
              </c:numCache>
            </c:numRef>
          </c:val>
          <c:extLst>
            <c:ext xmlns:c16="http://schemas.microsoft.com/office/drawing/2014/chart" uri="{C3380CC4-5D6E-409C-BE32-E72D297353CC}">
              <c16:uniqueId val="{00000000-0BF4-49DD-8821-26473DC82FA1}"/>
            </c:ext>
          </c:extLst>
        </c:ser>
        <c:ser>
          <c:idx val="1"/>
          <c:order val="1"/>
          <c:tx>
            <c:strRef>
              <c:f>INFRA_TCU!$C$1107</c:f>
              <c:strCache>
                <c:ptCount val="1"/>
                <c:pt idx="0">
                  <c:v>Métro parisien</c:v>
                </c:pt>
              </c:strCache>
            </c:strRef>
          </c:tx>
          <c:spPr>
            <a:solidFill>
              <a:schemeClr val="tx2"/>
            </a:solidFill>
            <a:ln>
              <a:noFill/>
            </a:ln>
            <a:effectLst/>
          </c:spPr>
          <c:invertIfNegative val="0"/>
          <c:cat>
            <c:numRef>
              <c:f>INFRA_TCU!$T$1:$AX$1</c:f>
              <c:numCache>
                <c:formatCode>General</c:formatCode>
                <c:ptCount val="5"/>
                <c:pt idx="0">
                  <c:v>2020</c:v>
                </c:pt>
                <c:pt idx="1">
                  <c:v>2025</c:v>
                </c:pt>
                <c:pt idx="2">
                  <c:v>2030</c:v>
                </c:pt>
                <c:pt idx="3">
                  <c:v>2040</c:v>
                </c:pt>
                <c:pt idx="4">
                  <c:v>2050</c:v>
                </c:pt>
              </c:numCache>
            </c:numRef>
          </c:cat>
          <c:val>
            <c:numRef>
              <c:f>INFRA_TCU!$T$1107:$AX$1107</c:f>
              <c:numCache>
                <c:formatCode>#,##0</c:formatCode>
                <c:ptCount val="5"/>
                <c:pt idx="0">
                  <c:v>8280.2235600000004</c:v>
                </c:pt>
                <c:pt idx="1">
                  <c:v>8706.2933159999993</c:v>
                </c:pt>
                <c:pt idx="2">
                  <c:v>8987.6601359999986</c:v>
                </c:pt>
                <c:pt idx="3">
                  <c:v>9389.6127359999991</c:v>
                </c:pt>
                <c:pt idx="4">
                  <c:v>9389.6127359999991</c:v>
                </c:pt>
              </c:numCache>
            </c:numRef>
          </c:val>
          <c:extLst>
            <c:ext xmlns:c16="http://schemas.microsoft.com/office/drawing/2014/chart" uri="{C3380CC4-5D6E-409C-BE32-E72D297353CC}">
              <c16:uniqueId val="{00000001-0BF4-49DD-8821-26473DC82FA1}"/>
            </c:ext>
          </c:extLst>
        </c:ser>
        <c:ser>
          <c:idx val="2"/>
          <c:order val="2"/>
          <c:tx>
            <c:strRef>
              <c:f>INFRA_TCU!$C$1108</c:f>
              <c:strCache>
                <c:ptCount val="1"/>
                <c:pt idx="0">
                  <c:v>Grand Paris Express</c:v>
                </c:pt>
              </c:strCache>
            </c:strRef>
          </c:tx>
          <c:spPr>
            <a:solidFill>
              <a:schemeClr val="accent1"/>
            </a:solidFill>
            <a:ln>
              <a:noFill/>
            </a:ln>
            <a:effectLst/>
          </c:spPr>
          <c:invertIfNegative val="0"/>
          <c:cat>
            <c:numRef>
              <c:f>INFRA_TCU!$T$1:$AX$1</c:f>
              <c:numCache>
                <c:formatCode>General</c:formatCode>
                <c:ptCount val="5"/>
                <c:pt idx="0">
                  <c:v>2020</c:v>
                </c:pt>
                <c:pt idx="1">
                  <c:v>2025</c:v>
                </c:pt>
                <c:pt idx="2">
                  <c:v>2030</c:v>
                </c:pt>
                <c:pt idx="3">
                  <c:v>2040</c:v>
                </c:pt>
                <c:pt idx="4">
                  <c:v>2050</c:v>
                </c:pt>
              </c:numCache>
            </c:numRef>
          </c:cat>
          <c:val>
            <c:numRef>
              <c:f>INFRA_TCU!$T$1108:$AX$1108</c:f>
              <c:numCache>
                <c:formatCode>#,##0</c:formatCode>
                <c:ptCount val="5"/>
                <c:pt idx="0">
                  <c:v>174.84938099999999</c:v>
                </c:pt>
                <c:pt idx="1">
                  <c:v>2982.488292</c:v>
                </c:pt>
                <c:pt idx="2">
                  <c:v>6664.3741079999991</c:v>
                </c:pt>
                <c:pt idx="3">
                  <c:v>6664.374108</c:v>
                </c:pt>
                <c:pt idx="4">
                  <c:v>6664.374108</c:v>
                </c:pt>
              </c:numCache>
            </c:numRef>
          </c:val>
          <c:extLst>
            <c:ext xmlns:c16="http://schemas.microsoft.com/office/drawing/2014/chart" uri="{C3380CC4-5D6E-409C-BE32-E72D297353CC}">
              <c16:uniqueId val="{00000002-0BF4-49DD-8821-26473DC82FA1}"/>
            </c:ext>
          </c:extLst>
        </c:ser>
        <c:ser>
          <c:idx val="3"/>
          <c:order val="3"/>
          <c:tx>
            <c:strRef>
              <c:f>INFRA_TCU!$C$1109</c:f>
              <c:strCache>
                <c:ptCount val="1"/>
                <c:pt idx="0">
                  <c:v>RER</c:v>
                </c:pt>
              </c:strCache>
            </c:strRef>
          </c:tx>
          <c:spPr>
            <a:solidFill>
              <a:schemeClr val="accent5"/>
            </a:solidFill>
            <a:ln>
              <a:noFill/>
            </a:ln>
            <a:effectLst/>
          </c:spPr>
          <c:invertIfNegative val="0"/>
          <c:cat>
            <c:numRef>
              <c:f>INFRA_TCU!$T$1:$AX$1</c:f>
              <c:numCache>
                <c:formatCode>General</c:formatCode>
                <c:ptCount val="5"/>
                <c:pt idx="0">
                  <c:v>2020</c:v>
                </c:pt>
                <c:pt idx="1">
                  <c:v>2025</c:v>
                </c:pt>
                <c:pt idx="2">
                  <c:v>2030</c:v>
                </c:pt>
                <c:pt idx="3">
                  <c:v>2040</c:v>
                </c:pt>
                <c:pt idx="4">
                  <c:v>2050</c:v>
                </c:pt>
              </c:numCache>
            </c:numRef>
          </c:cat>
          <c:val>
            <c:numRef>
              <c:f>INFRA_TCU!$T$1109:$AX$1109</c:f>
              <c:numCache>
                <c:formatCode>#,##0</c:formatCode>
                <c:ptCount val="5"/>
                <c:pt idx="0">
                  <c:v>20180.849999999999</c:v>
                </c:pt>
                <c:pt idx="1">
                  <c:v>20180.849999999999</c:v>
                </c:pt>
                <c:pt idx="2">
                  <c:v>20180.849999999999</c:v>
                </c:pt>
                <c:pt idx="3">
                  <c:v>20180.849999999999</c:v>
                </c:pt>
                <c:pt idx="4">
                  <c:v>20180.849999999999</c:v>
                </c:pt>
              </c:numCache>
            </c:numRef>
          </c:val>
          <c:extLst>
            <c:ext xmlns:c16="http://schemas.microsoft.com/office/drawing/2014/chart" uri="{C3380CC4-5D6E-409C-BE32-E72D297353CC}">
              <c16:uniqueId val="{00000003-0BF4-49DD-8821-26473DC82FA1}"/>
            </c:ext>
          </c:extLst>
        </c:ser>
        <c:ser>
          <c:idx val="4"/>
          <c:order val="4"/>
          <c:tx>
            <c:strRef>
              <c:f>INFRA_TCU!$C$1110</c:f>
              <c:strCache>
                <c:ptCount val="1"/>
                <c:pt idx="0">
                  <c:v>Tramways IDF</c:v>
                </c:pt>
              </c:strCache>
            </c:strRef>
          </c:tx>
          <c:spPr>
            <a:solidFill>
              <a:schemeClr val="accent4"/>
            </a:solidFill>
            <a:ln>
              <a:noFill/>
            </a:ln>
            <a:effectLst/>
          </c:spPr>
          <c:invertIfNegative val="0"/>
          <c:cat>
            <c:numRef>
              <c:f>INFRA_TCU!$T$1:$AX$1</c:f>
              <c:numCache>
                <c:formatCode>General</c:formatCode>
                <c:ptCount val="5"/>
                <c:pt idx="0">
                  <c:v>2020</c:v>
                </c:pt>
                <c:pt idx="1">
                  <c:v>2025</c:v>
                </c:pt>
                <c:pt idx="2">
                  <c:v>2030</c:v>
                </c:pt>
                <c:pt idx="3">
                  <c:v>2040</c:v>
                </c:pt>
                <c:pt idx="4">
                  <c:v>2050</c:v>
                </c:pt>
              </c:numCache>
            </c:numRef>
          </c:cat>
          <c:val>
            <c:numRef>
              <c:f>INFRA_TCU!$T$1110:$AX$1110</c:f>
              <c:numCache>
                <c:formatCode>#,##0</c:formatCode>
                <c:ptCount val="5"/>
                <c:pt idx="0">
                  <c:v>961.83595500000024</c:v>
                </c:pt>
                <c:pt idx="1">
                  <c:v>1375.4081475000005</c:v>
                </c:pt>
                <c:pt idx="2">
                  <c:v>1545.4994250000002</c:v>
                </c:pt>
                <c:pt idx="3">
                  <c:v>1545.4994250000002</c:v>
                </c:pt>
                <c:pt idx="4">
                  <c:v>1545.4994250000002</c:v>
                </c:pt>
              </c:numCache>
            </c:numRef>
          </c:val>
          <c:extLst>
            <c:ext xmlns:c16="http://schemas.microsoft.com/office/drawing/2014/chart" uri="{C3380CC4-5D6E-409C-BE32-E72D297353CC}">
              <c16:uniqueId val="{00000004-0BF4-49DD-8821-26473DC82FA1}"/>
            </c:ext>
          </c:extLst>
        </c:ser>
        <c:ser>
          <c:idx val="5"/>
          <c:order val="5"/>
          <c:tx>
            <c:strRef>
              <c:f>INFRA_TCU!$C$1111</c:f>
              <c:strCache>
                <c:ptCount val="1"/>
                <c:pt idx="0">
                  <c:v>Bus IDF</c:v>
                </c:pt>
              </c:strCache>
            </c:strRef>
          </c:tx>
          <c:spPr>
            <a:solidFill>
              <a:schemeClr val="accent6"/>
            </a:solidFill>
            <a:ln>
              <a:noFill/>
            </a:ln>
            <a:effectLst/>
          </c:spPr>
          <c:invertIfNegative val="0"/>
          <c:cat>
            <c:numRef>
              <c:f>INFRA_TCU!$T$1:$AX$1</c:f>
              <c:numCache>
                <c:formatCode>General</c:formatCode>
                <c:ptCount val="5"/>
                <c:pt idx="0">
                  <c:v>2020</c:v>
                </c:pt>
                <c:pt idx="1">
                  <c:v>2025</c:v>
                </c:pt>
                <c:pt idx="2">
                  <c:v>2030</c:v>
                </c:pt>
                <c:pt idx="3">
                  <c:v>2040</c:v>
                </c:pt>
                <c:pt idx="4">
                  <c:v>2050</c:v>
                </c:pt>
              </c:numCache>
            </c:numRef>
          </c:cat>
          <c:val>
            <c:numRef>
              <c:f>INFRA_TCU!$T$1111:$AX$1111</c:f>
              <c:numCache>
                <c:formatCode>#,##0</c:formatCode>
                <c:ptCount val="5"/>
                <c:pt idx="0">
                  <c:v>5640.6012225906206</c:v>
                </c:pt>
                <c:pt idx="1">
                  <c:v>5640.6012225906206</c:v>
                </c:pt>
                <c:pt idx="2">
                  <c:v>5640.6012225906206</c:v>
                </c:pt>
                <c:pt idx="3">
                  <c:v>5640.6012225906206</c:v>
                </c:pt>
                <c:pt idx="4">
                  <c:v>5640.6012225906206</c:v>
                </c:pt>
              </c:numCache>
            </c:numRef>
          </c:val>
          <c:extLst>
            <c:ext xmlns:c16="http://schemas.microsoft.com/office/drawing/2014/chart" uri="{C3380CC4-5D6E-409C-BE32-E72D297353CC}">
              <c16:uniqueId val="{00000005-0BF4-49DD-8821-26473DC82FA1}"/>
            </c:ext>
          </c:extLst>
        </c:ser>
        <c:ser>
          <c:idx val="6"/>
          <c:order val="6"/>
          <c:tx>
            <c:strRef>
              <c:f>INFRA_TCU!$C$1112</c:f>
              <c:strCache>
                <c:ptCount val="1"/>
                <c:pt idx="0">
                  <c:v>hors Ile-de-France</c:v>
                </c:pt>
              </c:strCache>
            </c:strRef>
          </c:tx>
          <c:invertIfNegative val="0"/>
          <c:cat>
            <c:numRef>
              <c:f>INFRA_TCU!$T$1:$AX$1</c:f>
              <c:numCache>
                <c:formatCode>General</c:formatCode>
                <c:ptCount val="5"/>
                <c:pt idx="0">
                  <c:v>2020</c:v>
                </c:pt>
                <c:pt idx="1">
                  <c:v>2025</c:v>
                </c:pt>
                <c:pt idx="2">
                  <c:v>2030</c:v>
                </c:pt>
                <c:pt idx="3">
                  <c:v>2040</c:v>
                </c:pt>
                <c:pt idx="4">
                  <c:v>2050</c:v>
                </c:pt>
              </c:numCache>
            </c:numRef>
          </c:cat>
          <c:val>
            <c:numRef>
              <c:f>INFRA_TCU!$T$1112:$AX$1112</c:f>
              <c:numCache>
                <c:formatCode>General</c:formatCode>
                <c:ptCount val="5"/>
              </c:numCache>
            </c:numRef>
          </c:val>
          <c:extLst>
            <c:ext xmlns:c16="http://schemas.microsoft.com/office/drawing/2014/chart" uri="{C3380CC4-5D6E-409C-BE32-E72D297353CC}">
              <c16:uniqueId val="{00000006-0BF4-49DD-8821-26473DC82FA1}"/>
            </c:ext>
          </c:extLst>
        </c:ser>
        <c:ser>
          <c:idx val="7"/>
          <c:order val="7"/>
          <c:tx>
            <c:strRef>
              <c:f>INFRA_TCU!$C$1113</c:f>
              <c:strCache>
                <c:ptCount val="1"/>
                <c:pt idx="0">
                  <c:v>Métros hors IDF</c:v>
                </c:pt>
              </c:strCache>
            </c:strRef>
          </c:tx>
          <c:spPr>
            <a:pattFill prst="dkUpDiag">
              <a:fgClr>
                <a:schemeClr val="bg1">
                  <a:lumMod val="95000"/>
                </a:schemeClr>
              </a:fgClr>
              <a:bgClr>
                <a:schemeClr val="tx2"/>
              </a:bgClr>
            </a:pattFill>
          </c:spPr>
          <c:invertIfNegative val="0"/>
          <c:cat>
            <c:numRef>
              <c:f>INFRA_TCU!$T$1:$AX$1</c:f>
              <c:numCache>
                <c:formatCode>General</c:formatCode>
                <c:ptCount val="5"/>
                <c:pt idx="0">
                  <c:v>2020</c:v>
                </c:pt>
                <c:pt idx="1">
                  <c:v>2025</c:v>
                </c:pt>
                <c:pt idx="2">
                  <c:v>2030</c:v>
                </c:pt>
                <c:pt idx="3">
                  <c:v>2040</c:v>
                </c:pt>
                <c:pt idx="4">
                  <c:v>2050</c:v>
                </c:pt>
              </c:numCache>
            </c:numRef>
          </c:cat>
          <c:val>
            <c:numRef>
              <c:f>INFRA_TCU!$T$1113:$AX$1113</c:f>
              <c:numCache>
                <c:formatCode>#,##0</c:formatCode>
                <c:ptCount val="5"/>
                <c:pt idx="0">
                  <c:v>2694.9409999999998</c:v>
                </c:pt>
                <c:pt idx="1">
                  <c:v>2694.9409999999998</c:v>
                </c:pt>
                <c:pt idx="2">
                  <c:v>2694.9409999999998</c:v>
                </c:pt>
                <c:pt idx="3">
                  <c:v>2694.9409999999998</c:v>
                </c:pt>
                <c:pt idx="4">
                  <c:v>2694.9409999999998</c:v>
                </c:pt>
              </c:numCache>
            </c:numRef>
          </c:val>
          <c:extLst>
            <c:ext xmlns:c16="http://schemas.microsoft.com/office/drawing/2014/chart" uri="{C3380CC4-5D6E-409C-BE32-E72D297353CC}">
              <c16:uniqueId val="{00000007-0BF4-49DD-8821-26473DC82FA1}"/>
            </c:ext>
          </c:extLst>
        </c:ser>
        <c:ser>
          <c:idx val="8"/>
          <c:order val="8"/>
          <c:tx>
            <c:strRef>
              <c:f>INFRA_TCU!$C$1114</c:f>
              <c:strCache>
                <c:ptCount val="1"/>
                <c:pt idx="0">
                  <c:v>RER métropolitains</c:v>
                </c:pt>
              </c:strCache>
            </c:strRef>
          </c:tx>
          <c:spPr>
            <a:pattFill prst="dkUpDiag">
              <a:fgClr>
                <a:schemeClr val="bg1"/>
              </a:fgClr>
              <a:bgClr>
                <a:schemeClr val="accent5"/>
              </a:bgClr>
            </a:pattFill>
          </c:spPr>
          <c:invertIfNegative val="0"/>
          <c:cat>
            <c:numRef>
              <c:f>INFRA_TCU!$T$1:$AX$1</c:f>
              <c:numCache>
                <c:formatCode>General</c:formatCode>
                <c:ptCount val="5"/>
                <c:pt idx="0">
                  <c:v>2020</c:v>
                </c:pt>
                <c:pt idx="1">
                  <c:v>2025</c:v>
                </c:pt>
                <c:pt idx="2">
                  <c:v>2030</c:v>
                </c:pt>
                <c:pt idx="3">
                  <c:v>2040</c:v>
                </c:pt>
                <c:pt idx="4">
                  <c:v>2050</c:v>
                </c:pt>
              </c:numCache>
            </c:numRef>
          </c:cat>
          <c:val>
            <c:numRef>
              <c:f>INFRA_TCU!$T$1114:$AX$1114</c:f>
              <c:numCache>
                <c:formatCode>#,##0</c:formatCode>
                <c:ptCount val="5"/>
                <c:pt idx="0">
                  <c:v>0</c:v>
                </c:pt>
                <c:pt idx="1">
                  <c:v>233.7</c:v>
                </c:pt>
                <c:pt idx="2">
                  <c:v>467.40000000000003</c:v>
                </c:pt>
                <c:pt idx="3">
                  <c:v>6668</c:v>
                </c:pt>
                <c:pt idx="4">
                  <c:v>15797.5</c:v>
                </c:pt>
              </c:numCache>
            </c:numRef>
          </c:val>
          <c:extLst>
            <c:ext xmlns:c16="http://schemas.microsoft.com/office/drawing/2014/chart" uri="{C3380CC4-5D6E-409C-BE32-E72D297353CC}">
              <c16:uniqueId val="{00000008-0BF4-49DD-8821-26473DC82FA1}"/>
            </c:ext>
          </c:extLst>
        </c:ser>
        <c:ser>
          <c:idx val="9"/>
          <c:order val="9"/>
          <c:tx>
            <c:strRef>
              <c:f>INFRA_TCU!$C$1115</c:f>
              <c:strCache>
                <c:ptCount val="1"/>
                <c:pt idx="0">
                  <c:v>Tramways hors IDF</c:v>
                </c:pt>
              </c:strCache>
            </c:strRef>
          </c:tx>
          <c:spPr>
            <a:pattFill prst="dkUpDiag">
              <a:fgClr>
                <a:schemeClr val="bg1"/>
              </a:fgClr>
              <a:bgClr>
                <a:schemeClr val="accent4"/>
              </a:bgClr>
            </a:pattFill>
          </c:spPr>
          <c:invertIfNegative val="0"/>
          <c:cat>
            <c:numRef>
              <c:f>INFRA_TCU!$T$1:$AX$1</c:f>
              <c:numCache>
                <c:formatCode>General</c:formatCode>
                <c:ptCount val="5"/>
                <c:pt idx="0">
                  <c:v>2020</c:v>
                </c:pt>
                <c:pt idx="1">
                  <c:v>2025</c:v>
                </c:pt>
                <c:pt idx="2">
                  <c:v>2030</c:v>
                </c:pt>
                <c:pt idx="3">
                  <c:v>2040</c:v>
                </c:pt>
                <c:pt idx="4">
                  <c:v>2050</c:v>
                </c:pt>
              </c:numCache>
            </c:numRef>
          </c:cat>
          <c:val>
            <c:numRef>
              <c:f>INFRA_TCU!$T$1115:$AX$1115</c:f>
              <c:numCache>
                <c:formatCode>#,##0</c:formatCode>
                <c:ptCount val="5"/>
                <c:pt idx="0">
                  <c:v>2603.6985919999997</c:v>
                </c:pt>
                <c:pt idx="1">
                  <c:v>2701.3433919999998</c:v>
                </c:pt>
                <c:pt idx="2">
                  <c:v>2798.9881920000003</c:v>
                </c:pt>
                <c:pt idx="3">
                  <c:v>3366.5485920000001</c:v>
                </c:pt>
                <c:pt idx="4">
                  <c:v>3934.1089920000009</c:v>
                </c:pt>
              </c:numCache>
            </c:numRef>
          </c:val>
          <c:extLst>
            <c:ext xmlns:c16="http://schemas.microsoft.com/office/drawing/2014/chart" uri="{C3380CC4-5D6E-409C-BE32-E72D297353CC}">
              <c16:uniqueId val="{00000009-0BF4-49DD-8821-26473DC82FA1}"/>
            </c:ext>
          </c:extLst>
        </c:ser>
        <c:ser>
          <c:idx val="10"/>
          <c:order val="10"/>
          <c:tx>
            <c:strRef>
              <c:f>INFRA_TCU!$C$1116</c:f>
              <c:strCache>
                <c:ptCount val="1"/>
                <c:pt idx="0">
                  <c:v>Bus hors IDF</c:v>
                </c:pt>
              </c:strCache>
            </c:strRef>
          </c:tx>
          <c:spPr>
            <a:pattFill prst="dkUpDiag">
              <a:fgClr>
                <a:schemeClr val="bg1"/>
              </a:fgClr>
              <a:bgClr>
                <a:schemeClr val="accent6"/>
              </a:bgClr>
            </a:pattFill>
          </c:spPr>
          <c:invertIfNegative val="0"/>
          <c:cat>
            <c:numRef>
              <c:f>INFRA_TCU!$T$1:$AX$1</c:f>
              <c:numCache>
                <c:formatCode>General</c:formatCode>
                <c:ptCount val="5"/>
                <c:pt idx="0">
                  <c:v>2020</c:v>
                </c:pt>
                <c:pt idx="1">
                  <c:v>2025</c:v>
                </c:pt>
                <c:pt idx="2">
                  <c:v>2030</c:v>
                </c:pt>
                <c:pt idx="3">
                  <c:v>2040</c:v>
                </c:pt>
                <c:pt idx="4">
                  <c:v>2050</c:v>
                </c:pt>
              </c:numCache>
            </c:numRef>
          </c:cat>
          <c:val>
            <c:numRef>
              <c:f>INFRA_TCU!$T$1116:$AX$1116</c:f>
              <c:numCache>
                <c:formatCode>#,##0</c:formatCode>
                <c:ptCount val="5"/>
                <c:pt idx="0">
                  <c:v>6358.2853999999998</c:v>
                </c:pt>
                <c:pt idx="1">
                  <c:v>7031.8680800000002</c:v>
                </c:pt>
                <c:pt idx="2">
                  <c:v>7578.9563600000001</c:v>
                </c:pt>
                <c:pt idx="3">
                  <c:v>7672.2459800000006</c:v>
                </c:pt>
                <c:pt idx="4">
                  <c:v>7765.5355999999992</c:v>
                </c:pt>
              </c:numCache>
            </c:numRef>
          </c:val>
          <c:extLst>
            <c:ext xmlns:c16="http://schemas.microsoft.com/office/drawing/2014/chart" uri="{C3380CC4-5D6E-409C-BE32-E72D297353CC}">
              <c16:uniqueId val="{0000000A-0BF4-49DD-8821-26473DC82FA1}"/>
            </c:ext>
          </c:extLst>
        </c:ser>
        <c:dLbls>
          <c:showLegendKey val="0"/>
          <c:showVal val="0"/>
          <c:showCatName val="0"/>
          <c:showSerName val="0"/>
          <c:showPercent val="0"/>
          <c:showBubbleSize val="0"/>
        </c:dLbls>
        <c:gapWidth val="50"/>
        <c:overlap val="100"/>
        <c:axId val="1025246776"/>
        <c:axId val="1025249728"/>
      </c:barChart>
      <c:lineChart>
        <c:grouping val="standard"/>
        <c:varyColors val="0"/>
        <c:ser>
          <c:idx val="11"/>
          <c:order val="11"/>
          <c:tx>
            <c:strRef>
              <c:f>INFRA_TCU!$C$1117</c:f>
              <c:strCache>
                <c:ptCount val="1"/>
                <c:pt idx="0">
                  <c:v>total</c:v>
                </c:pt>
              </c:strCache>
            </c:strRef>
          </c:tx>
          <c:spPr>
            <a:ln w="28575" cap="rnd">
              <a:solidFill>
                <a:sysClr val="windowText" lastClr="000000"/>
              </a:solidFill>
              <a:round/>
            </a:ln>
            <a:effectLst/>
          </c:spPr>
          <c:marker>
            <c:symbol val="none"/>
          </c:marker>
          <c:cat>
            <c:numRef>
              <c:f>INFRA_TCU!$T$1:$AX$1</c:f>
              <c:numCache>
                <c:formatCode>General</c:formatCode>
                <c:ptCount val="5"/>
                <c:pt idx="0">
                  <c:v>2020</c:v>
                </c:pt>
                <c:pt idx="1">
                  <c:v>2025</c:v>
                </c:pt>
                <c:pt idx="2">
                  <c:v>2030</c:v>
                </c:pt>
                <c:pt idx="3">
                  <c:v>2040</c:v>
                </c:pt>
                <c:pt idx="4">
                  <c:v>2050</c:v>
                </c:pt>
              </c:numCache>
            </c:numRef>
          </c:cat>
          <c:val>
            <c:numRef>
              <c:f>INFRA_TCU!$T$1117:$AX$1117</c:f>
              <c:numCache>
                <c:formatCode>#,##0</c:formatCode>
                <c:ptCount val="5"/>
                <c:pt idx="0">
                  <c:v>46895.285110590616</c:v>
                </c:pt>
                <c:pt idx="1">
                  <c:v>51547.493450090617</c:v>
                </c:pt>
                <c:pt idx="2">
                  <c:v>56559.27044359062</c:v>
                </c:pt>
                <c:pt idx="3">
                  <c:v>63822.673063590621</c:v>
                </c:pt>
                <c:pt idx="4">
                  <c:v>73613.023083590626</c:v>
                </c:pt>
              </c:numCache>
            </c:numRef>
          </c:val>
          <c:smooth val="0"/>
          <c:extLst>
            <c:ext xmlns:c16="http://schemas.microsoft.com/office/drawing/2014/chart" uri="{C3380CC4-5D6E-409C-BE32-E72D297353CC}">
              <c16:uniqueId val="{0000000B-0BF4-49DD-8821-26473DC82FA1}"/>
            </c:ext>
          </c:extLst>
        </c:ser>
        <c:ser>
          <c:idx val="12"/>
          <c:order val="12"/>
          <c:tx>
            <c:strRef>
              <c:f>INFRA_TCU!$C$1118</c:f>
              <c:strCache>
                <c:ptCount val="1"/>
                <c:pt idx="0">
                  <c:v>cible</c:v>
                </c:pt>
              </c:strCache>
            </c:strRef>
          </c:tx>
          <c:spPr>
            <a:ln w="28575" cap="rnd">
              <a:solidFill>
                <a:schemeClr val="accent2"/>
              </a:solidFill>
              <a:prstDash val="dash"/>
              <a:round/>
            </a:ln>
            <a:effectLst/>
          </c:spPr>
          <c:marker>
            <c:symbol val="none"/>
          </c:marker>
          <c:cat>
            <c:numRef>
              <c:f>INFRA_TCU!$T$1:$AX$1</c:f>
              <c:numCache>
                <c:formatCode>General</c:formatCode>
                <c:ptCount val="5"/>
                <c:pt idx="0">
                  <c:v>2020</c:v>
                </c:pt>
                <c:pt idx="1">
                  <c:v>2025</c:v>
                </c:pt>
                <c:pt idx="2">
                  <c:v>2030</c:v>
                </c:pt>
                <c:pt idx="3">
                  <c:v>2040</c:v>
                </c:pt>
                <c:pt idx="4">
                  <c:v>2050</c:v>
                </c:pt>
              </c:numCache>
            </c:numRef>
          </c:cat>
          <c:val>
            <c:numRef>
              <c:f>INFRA_TCU!$T$1118:$AX$1118</c:f>
              <c:numCache>
                <c:formatCode>#,##0</c:formatCode>
                <c:ptCount val="5"/>
                <c:pt idx="0">
                  <c:v>46035.954567049805</c:v>
                </c:pt>
                <c:pt idx="1">
                  <c:v>49655.899134099607</c:v>
                </c:pt>
                <c:pt idx="2">
                  <c:v>53275.84370114941</c:v>
                </c:pt>
                <c:pt idx="3">
                  <c:v>63709.886960591131</c:v>
                </c:pt>
                <c:pt idx="4">
                  <c:v>74143.930220032838</c:v>
                </c:pt>
              </c:numCache>
            </c:numRef>
          </c:val>
          <c:smooth val="0"/>
          <c:extLst>
            <c:ext xmlns:c16="http://schemas.microsoft.com/office/drawing/2014/chart" uri="{C3380CC4-5D6E-409C-BE32-E72D297353CC}">
              <c16:uniqueId val="{0000000C-0BF4-49DD-8821-26473DC82FA1}"/>
            </c:ext>
          </c:extLst>
        </c:ser>
        <c:dLbls>
          <c:showLegendKey val="0"/>
          <c:showVal val="0"/>
          <c:showCatName val="0"/>
          <c:showSerName val="0"/>
          <c:showPercent val="0"/>
          <c:showBubbleSize val="0"/>
        </c:dLbls>
        <c:marker val="1"/>
        <c:smooth val="0"/>
        <c:axId val="1025246776"/>
        <c:axId val="1025249728"/>
      </c:lineChart>
      <c:catAx>
        <c:axId val="102524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1025249728"/>
        <c:crosses val="autoZero"/>
        <c:auto val="1"/>
        <c:lblAlgn val="ctr"/>
        <c:lblOffset val="100"/>
        <c:noMultiLvlLbl val="0"/>
      </c:catAx>
      <c:valAx>
        <c:axId val="1025249728"/>
        <c:scaling>
          <c:orientation val="minMax"/>
          <c:max val="7876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fr-FR"/>
                  <a:t>milliards de passagers-km</a:t>
                </a: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1025246776"/>
        <c:crosses val="autoZero"/>
        <c:crossBetween val="between"/>
        <c:dispUnits>
          <c:builtInUnit val="thousands"/>
        </c:dispUnits>
      </c:valAx>
    </c:plotArea>
    <c:plotVisOnly val="1"/>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INFRA_TCU!$C$1106</c:f>
              <c:strCache>
                <c:ptCount val="1"/>
                <c:pt idx="0">
                  <c:v>Ile-de-France</c:v>
                </c:pt>
              </c:strCache>
            </c:strRef>
          </c:tx>
          <c:invertIfNegative val="0"/>
          <c:cat>
            <c:numRef>
              <c:f>INFRA_TCU!$BE$1:$CI$1</c:f>
              <c:numCache>
                <c:formatCode>General</c:formatCode>
                <c:ptCount val="5"/>
                <c:pt idx="0">
                  <c:v>2020</c:v>
                </c:pt>
                <c:pt idx="1">
                  <c:v>2025</c:v>
                </c:pt>
                <c:pt idx="2">
                  <c:v>2030</c:v>
                </c:pt>
                <c:pt idx="3">
                  <c:v>2040</c:v>
                </c:pt>
                <c:pt idx="4">
                  <c:v>2050</c:v>
                </c:pt>
              </c:numCache>
            </c:numRef>
          </c:cat>
          <c:val>
            <c:numRef>
              <c:f>INFRA_TCU!$BE$1106:$CI$1106</c:f>
              <c:numCache>
                <c:formatCode>General</c:formatCode>
                <c:ptCount val="5"/>
              </c:numCache>
            </c:numRef>
          </c:val>
          <c:extLst>
            <c:ext xmlns:c16="http://schemas.microsoft.com/office/drawing/2014/chart" uri="{C3380CC4-5D6E-409C-BE32-E72D297353CC}">
              <c16:uniqueId val="{00000000-7545-4EA5-9C07-AF1443358A44}"/>
            </c:ext>
          </c:extLst>
        </c:ser>
        <c:ser>
          <c:idx val="1"/>
          <c:order val="1"/>
          <c:tx>
            <c:strRef>
              <c:f>INFRA_TCU!$C$1107</c:f>
              <c:strCache>
                <c:ptCount val="1"/>
                <c:pt idx="0">
                  <c:v>Métro parisien</c:v>
                </c:pt>
              </c:strCache>
            </c:strRef>
          </c:tx>
          <c:spPr>
            <a:solidFill>
              <a:schemeClr val="tx2"/>
            </a:solidFill>
            <a:ln>
              <a:noFill/>
            </a:ln>
            <a:effectLst/>
          </c:spPr>
          <c:invertIfNegative val="0"/>
          <c:cat>
            <c:numRef>
              <c:f>INFRA_TCU!$BE$1:$CI$1</c:f>
              <c:numCache>
                <c:formatCode>General</c:formatCode>
                <c:ptCount val="5"/>
                <c:pt idx="0">
                  <c:v>2020</c:v>
                </c:pt>
                <c:pt idx="1">
                  <c:v>2025</c:v>
                </c:pt>
                <c:pt idx="2">
                  <c:v>2030</c:v>
                </c:pt>
                <c:pt idx="3">
                  <c:v>2040</c:v>
                </c:pt>
                <c:pt idx="4">
                  <c:v>2050</c:v>
                </c:pt>
              </c:numCache>
            </c:numRef>
          </c:cat>
          <c:val>
            <c:numRef>
              <c:f>INFRA_TCU!$BE$1107:$CI$1107</c:f>
              <c:numCache>
                <c:formatCode>#,##0</c:formatCode>
                <c:ptCount val="5"/>
                <c:pt idx="0">
                  <c:v>8280.2235600000004</c:v>
                </c:pt>
                <c:pt idx="1">
                  <c:v>8706.2933159999993</c:v>
                </c:pt>
                <c:pt idx="2">
                  <c:v>8987.6601359999986</c:v>
                </c:pt>
                <c:pt idx="3">
                  <c:v>9389.6127359999991</c:v>
                </c:pt>
                <c:pt idx="4">
                  <c:v>9389.6127359999991</c:v>
                </c:pt>
              </c:numCache>
            </c:numRef>
          </c:val>
          <c:extLst>
            <c:ext xmlns:c16="http://schemas.microsoft.com/office/drawing/2014/chart" uri="{C3380CC4-5D6E-409C-BE32-E72D297353CC}">
              <c16:uniqueId val="{00000001-7545-4EA5-9C07-AF1443358A44}"/>
            </c:ext>
          </c:extLst>
        </c:ser>
        <c:ser>
          <c:idx val="2"/>
          <c:order val="2"/>
          <c:tx>
            <c:strRef>
              <c:f>INFRA_TCU!$C$1108</c:f>
              <c:strCache>
                <c:ptCount val="1"/>
                <c:pt idx="0">
                  <c:v>Grand Paris Express</c:v>
                </c:pt>
              </c:strCache>
            </c:strRef>
          </c:tx>
          <c:spPr>
            <a:solidFill>
              <a:schemeClr val="accent1"/>
            </a:solidFill>
            <a:ln>
              <a:noFill/>
            </a:ln>
            <a:effectLst/>
          </c:spPr>
          <c:invertIfNegative val="0"/>
          <c:cat>
            <c:numRef>
              <c:f>INFRA_TCU!$BE$1:$CI$1</c:f>
              <c:numCache>
                <c:formatCode>General</c:formatCode>
                <c:ptCount val="5"/>
                <c:pt idx="0">
                  <c:v>2020</c:v>
                </c:pt>
                <c:pt idx="1">
                  <c:v>2025</c:v>
                </c:pt>
                <c:pt idx="2">
                  <c:v>2030</c:v>
                </c:pt>
                <c:pt idx="3">
                  <c:v>2040</c:v>
                </c:pt>
                <c:pt idx="4">
                  <c:v>2050</c:v>
                </c:pt>
              </c:numCache>
            </c:numRef>
          </c:cat>
          <c:val>
            <c:numRef>
              <c:f>INFRA_TCU!$BE$1108:$CI$1108</c:f>
              <c:numCache>
                <c:formatCode>#,##0</c:formatCode>
                <c:ptCount val="5"/>
                <c:pt idx="0">
                  <c:v>174.84938099999999</c:v>
                </c:pt>
                <c:pt idx="1">
                  <c:v>1927.3627169999997</c:v>
                </c:pt>
                <c:pt idx="2">
                  <c:v>6664.3741079999991</c:v>
                </c:pt>
                <c:pt idx="3">
                  <c:v>6664.374108</c:v>
                </c:pt>
                <c:pt idx="4">
                  <c:v>6664.374108</c:v>
                </c:pt>
              </c:numCache>
            </c:numRef>
          </c:val>
          <c:extLst>
            <c:ext xmlns:c16="http://schemas.microsoft.com/office/drawing/2014/chart" uri="{C3380CC4-5D6E-409C-BE32-E72D297353CC}">
              <c16:uniqueId val="{00000002-7545-4EA5-9C07-AF1443358A44}"/>
            </c:ext>
          </c:extLst>
        </c:ser>
        <c:ser>
          <c:idx val="3"/>
          <c:order val="3"/>
          <c:tx>
            <c:strRef>
              <c:f>INFRA_TCU!$C$1109</c:f>
              <c:strCache>
                <c:ptCount val="1"/>
                <c:pt idx="0">
                  <c:v>RER</c:v>
                </c:pt>
              </c:strCache>
            </c:strRef>
          </c:tx>
          <c:spPr>
            <a:solidFill>
              <a:schemeClr val="accent5"/>
            </a:solidFill>
            <a:ln>
              <a:noFill/>
            </a:ln>
            <a:effectLst/>
          </c:spPr>
          <c:invertIfNegative val="0"/>
          <c:cat>
            <c:numRef>
              <c:f>INFRA_TCU!$BE$1:$CI$1</c:f>
              <c:numCache>
                <c:formatCode>General</c:formatCode>
                <c:ptCount val="5"/>
                <c:pt idx="0">
                  <c:v>2020</c:v>
                </c:pt>
                <c:pt idx="1">
                  <c:v>2025</c:v>
                </c:pt>
                <c:pt idx="2">
                  <c:v>2030</c:v>
                </c:pt>
                <c:pt idx="3">
                  <c:v>2040</c:v>
                </c:pt>
                <c:pt idx="4">
                  <c:v>2050</c:v>
                </c:pt>
              </c:numCache>
            </c:numRef>
          </c:cat>
          <c:val>
            <c:numRef>
              <c:f>INFRA_TCU!$BE$1109:$CI$1109</c:f>
              <c:numCache>
                <c:formatCode>#,##0</c:formatCode>
                <c:ptCount val="5"/>
                <c:pt idx="0">
                  <c:v>20180.849999999999</c:v>
                </c:pt>
                <c:pt idx="1">
                  <c:v>20180.849999999999</c:v>
                </c:pt>
                <c:pt idx="2">
                  <c:v>20180.849999999999</c:v>
                </c:pt>
                <c:pt idx="3">
                  <c:v>20180.849999999999</c:v>
                </c:pt>
                <c:pt idx="4">
                  <c:v>20180.849999999999</c:v>
                </c:pt>
              </c:numCache>
            </c:numRef>
          </c:val>
          <c:extLst>
            <c:ext xmlns:c16="http://schemas.microsoft.com/office/drawing/2014/chart" uri="{C3380CC4-5D6E-409C-BE32-E72D297353CC}">
              <c16:uniqueId val="{00000003-7545-4EA5-9C07-AF1443358A44}"/>
            </c:ext>
          </c:extLst>
        </c:ser>
        <c:ser>
          <c:idx val="4"/>
          <c:order val="4"/>
          <c:tx>
            <c:strRef>
              <c:f>INFRA_TCU!$C$1110</c:f>
              <c:strCache>
                <c:ptCount val="1"/>
                <c:pt idx="0">
                  <c:v>Tramways IDF</c:v>
                </c:pt>
              </c:strCache>
            </c:strRef>
          </c:tx>
          <c:spPr>
            <a:solidFill>
              <a:schemeClr val="accent4"/>
            </a:solidFill>
            <a:ln>
              <a:noFill/>
            </a:ln>
            <a:effectLst/>
          </c:spPr>
          <c:invertIfNegative val="0"/>
          <c:cat>
            <c:numRef>
              <c:f>INFRA_TCU!$BE$1:$CI$1</c:f>
              <c:numCache>
                <c:formatCode>General</c:formatCode>
                <c:ptCount val="5"/>
                <c:pt idx="0">
                  <c:v>2020</c:v>
                </c:pt>
                <c:pt idx="1">
                  <c:v>2025</c:v>
                </c:pt>
                <c:pt idx="2">
                  <c:v>2030</c:v>
                </c:pt>
                <c:pt idx="3">
                  <c:v>2040</c:v>
                </c:pt>
                <c:pt idx="4">
                  <c:v>2050</c:v>
                </c:pt>
              </c:numCache>
            </c:numRef>
          </c:cat>
          <c:val>
            <c:numRef>
              <c:f>INFRA_TCU!$BE$1110:$CI$1110</c:f>
              <c:numCache>
                <c:formatCode>#,##0</c:formatCode>
                <c:ptCount val="5"/>
                <c:pt idx="0">
                  <c:v>961.83595500000024</c:v>
                </c:pt>
                <c:pt idx="1">
                  <c:v>1375.4081475000005</c:v>
                </c:pt>
                <c:pt idx="2">
                  <c:v>1545.4994250000002</c:v>
                </c:pt>
                <c:pt idx="3">
                  <c:v>1545.4994250000002</c:v>
                </c:pt>
                <c:pt idx="4">
                  <c:v>1545.4994250000002</c:v>
                </c:pt>
              </c:numCache>
            </c:numRef>
          </c:val>
          <c:extLst>
            <c:ext xmlns:c16="http://schemas.microsoft.com/office/drawing/2014/chart" uri="{C3380CC4-5D6E-409C-BE32-E72D297353CC}">
              <c16:uniqueId val="{00000004-7545-4EA5-9C07-AF1443358A44}"/>
            </c:ext>
          </c:extLst>
        </c:ser>
        <c:ser>
          <c:idx val="5"/>
          <c:order val="5"/>
          <c:tx>
            <c:strRef>
              <c:f>INFRA_TCU!$C$1111</c:f>
              <c:strCache>
                <c:ptCount val="1"/>
                <c:pt idx="0">
                  <c:v>Bus IDF</c:v>
                </c:pt>
              </c:strCache>
            </c:strRef>
          </c:tx>
          <c:spPr>
            <a:solidFill>
              <a:schemeClr val="accent6"/>
            </a:solidFill>
            <a:ln>
              <a:noFill/>
            </a:ln>
            <a:effectLst/>
          </c:spPr>
          <c:invertIfNegative val="0"/>
          <c:cat>
            <c:numRef>
              <c:f>INFRA_TCU!$BE$1:$CI$1</c:f>
              <c:numCache>
                <c:formatCode>General</c:formatCode>
                <c:ptCount val="5"/>
                <c:pt idx="0">
                  <c:v>2020</c:v>
                </c:pt>
                <c:pt idx="1">
                  <c:v>2025</c:v>
                </c:pt>
                <c:pt idx="2">
                  <c:v>2030</c:v>
                </c:pt>
                <c:pt idx="3">
                  <c:v>2040</c:v>
                </c:pt>
                <c:pt idx="4">
                  <c:v>2050</c:v>
                </c:pt>
              </c:numCache>
            </c:numRef>
          </c:cat>
          <c:val>
            <c:numRef>
              <c:f>INFRA_TCU!$BE$1111:$CI$1111</c:f>
              <c:numCache>
                <c:formatCode>#,##0</c:formatCode>
                <c:ptCount val="5"/>
                <c:pt idx="0">
                  <c:v>5640.6012225906206</c:v>
                </c:pt>
                <c:pt idx="1">
                  <c:v>5640.6012225906206</c:v>
                </c:pt>
                <c:pt idx="2">
                  <c:v>5640.6012225906206</c:v>
                </c:pt>
                <c:pt idx="3">
                  <c:v>5640.6012225906206</c:v>
                </c:pt>
                <c:pt idx="4">
                  <c:v>5640.6012225906206</c:v>
                </c:pt>
              </c:numCache>
            </c:numRef>
          </c:val>
          <c:extLst>
            <c:ext xmlns:c16="http://schemas.microsoft.com/office/drawing/2014/chart" uri="{C3380CC4-5D6E-409C-BE32-E72D297353CC}">
              <c16:uniqueId val="{00000005-7545-4EA5-9C07-AF1443358A44}"/>
            </c:ext>
          </c:extLst>
        </c:ser>
        <c:ser>
          <c:idx val="6"/>
          <c:order val="6"/>
          <c:tx>
            <c:strRef>
              <c:f>INFRA_TCU!$C$1112</c:f>
              <c:strCache>
                <c:ptCount val="1"/>
                <c:pt idx="0">
                  <c:v>hors Ile-de-France</c:v>
                </c:pt>
              </c:strCache>
            </c:strRef>
          </c:tx>
          <c:invertIfNegative val="0"/>
          <c:cat>
            <c:numRef>
              <c:f>INFRA_TCU!$BE$1:$CI$1</c:f>
              <c:numCache>
                <c:formatCode>General</c:formatCode>
                <c:ptCount val="5"/>
                <c:pt idx="0">
                  <c:v>2020</c:v>
                </c:pt>
                <c:pt idx="1">
                  <c:v>2025</c:v>
                </c:pt>
                <c:pt idx="2">
                  <c:v>2030</c:v>
                </c:pt>
                <c:pt idx="3">
                  <c:v>2040</c:v>
                </c:pt>
                <c:pt idx="4">
                  <c:v>2050</c:v>
                </c:pt>
              </c:numCache>
            </c:numRef>
          </c:cat>
          <c:val>
            <c:numRef>
              <c:f>INFRA_TCU!$BE$1112:$CI$1112</c:f>
              <c:numCache>
                <c:formatCode>General</c:formatCode>
                <c:ptCount val="5"/>
              </c:numCache>
            </c:numRef>
          </c:val>
          <c:extLst>
            <c:ext xmlns:c16="http://schemas.microsoft.com/office/drawing/2014/chart" uri="{C3380CC4-5D6E-409C-BE32-E72D297353CC}">
              <c16:uniqueId val="{00000006-7545-4EA5-9C07-AF1443358A44}"/>
            </c:ext>
          </c:extLst>
        </c:ser>
        <c:ser>
          <c:idx val="7"/>
          <c:order val="7"/>
          <c:tx>
            <c:strRef>
              <c:f>INFRA_TCU!$C$1113</c:f>
              <c:strCache>
                <c:ptCount val="1"/>
                <c:pt idx="0">
                  <c:v>Métros hors IDF</c:v>
                </c:pt>
              </c:strCache>
            </c:strRef>
          </c:tx>
          <c:spPr>
            <a:pattFill prst="dkUpDiag">
              <a:fgClr>
                <a:schemeClr val="bg1">
                  <a:lumMod val="95000"/>
                </a:schemeClr>
              </a:fgClr>
              <a:bgClr>
                <a:schemeClr val="tx2"/>
              </a:bgClr>
            </a:pattFill>
          </c:spPr>
          <c:invertIfNegative val="0"/>
          <c:cat>
            <c:numRef>
              <c:f>INFRA_TCU!$BE$1:$CI$1</c:f>
              <c:numCache>
                <c:formatCode>General</c:formatCode>
                <c:ptCount val="5"/>
                <c:pt idx="0">
                  <c:v>2020</c:v>
                </c:pt>
                <c:pt idx="1">
                  <c:v>2025</c:v>
                </c:pt>
                <c:pt idx="2">
                  <c:v>2030</c:v>
                </c:pt>
                <c:pt idx="3">
                  <c:v>2040</c:v>
                </c:pt>
                <c:pt idx="4">
                  <c:v>2050</c:v>
                </c:pt>
              </c:numCache>
            </c:numRef>
          </c:cat>
          <c:val>
            <c:numRef>
              <c:f>INFRA_TCU!$BE$1113:$CI$1113</c:f>
              <c:numCache>
                <c:formatCode>#,##0</c:formatCode>
                <c:ptCount val="5"/>
                <c:pt idx="0">
                  <c:v>2694.9409999999998</c:v>
                </c:pt>
                <c:pt idx="1">
                  <c:v>2694.9409999999998</c:v>
                </c:pt>
                <c:pt idx="2">
                  <c:v>2694.9409999999998</c:v>
                </c:pt>
                <c:pt idx="3">
                  <c:v>2694.9409999999998</c:v>
                </c:pt>
                <c:pt idx="4">
                  <c:v>2694.9409999999998</c:v>
                </c:pt>
              </c:numCache>
            </c:numRef>
          </c:val>
          <c:extLst>
            <c:ext xmlns:c16="http://schemas.microsoft.com/office/drawing/2014/chart" uri="{C3380CC4-5D6E-409C-BE32-E72D297353CC}">
              <c16:uniqueId val="{00000007-7545-4EA5-9C07-AF1443358A44}"/>
            </c:ext>
          </c:extLst>
        </c:ser>
        <c:ser>
          <c:idx val="8"/>
          <c:order val="8"/>
          <c:tx>
            <c:strRef>
              <c:f>INFRA_TCU!$C$1114</c:f>
              <c:strCache>
                <c:ptCount val="1"/>
                <c:pt idx="0">
                  <c:v>RER métropolitains</c:v>
                </c:pt>
              </c:strCache>
            </c:strRef>
          </c:tx>
          <c:spPr>
            <a:pattFill prst="dkUpDiag">
              <a:fgClr>
                <a:schemeClr val="bg1"/>
              </a:fgClr>
              <a:bgClr>
                <a:schemeClr val="accent5"/>
              </a:bgClr>
            </a:pattFill>
          </c:spPr>
          <c:invertIfNegative val="0"/>
          <c:cat>
            <c:numRef>
              <c:f>INFRA_TCU!$BE$1:$CI$1</c:f>
              <c:numCache>
                <c:formatCode>General</c:formatCode>
                <c:ptCount val="5"/>
                <c:pt idx="0">
                  <c:v>2020</c:v>
                </c:pt>
                <c:pt idx="1">
                  <c:v>2025</c:v>
                </c:pt>
                <c:pt idx="2">
                  <c:v>2030</c:v>
                </c:pt>
                <c:pt idx="3">
                  <c:v>2040</c:v>
                </c:pt>
                <c:pt idx="4">
                  <c:v>2050</c:v>
                </c:pt>
              </c:numCache>
            </c:numRef>
          </c:cat>
          <c:val>
            <c:numRef>
              <c:f>INFRA_TCU!$BE$1114:$CI$1114</c:f>
              <c:numCache>
                <c:formatCode>#,##0</c:formatCode>
                <c:ptCount val="5"/>
                <c:pt idx="0">
                  <c:v>0</c:v>
                </c:pt>
                <c:pt idx="1">
                  <c:v>0</c:v>
                </c:pt>
                <c:pt idx="2">
                  <c:v>0</c:v>
                </c:pt>
                <c:pt idx="3">
                  <c:v>0</c:v>
                </c:pt>
                <c:pt idx="4">
                  <c:v>0</c:v>
                </c:pt>
              </c:numCache>
            </c:numRef>
          </c:val>
          <c:extLst>
            <c:ext xmlns:c16="http://schemas.microsoft.com/office/drawing/2014/chart" uri="{C3380CC4-5D6E-409C-BE32-E72D297353CC}">
              <c16:uniqueId val="{00000008-7545-4EA5-9C07-AF1443358A44}"/>
            </c:ext>
          </c:extLst>
        </c:ser>
        <c:ser>
          <c:idx val="9"/>
          <c:order val="9"/>
          <c:tx>
            <c:strRef>
              <c:f>INFRA_TCU!$C$1115</c:f>
              <c:strCache>
                <c:ptCount val="1"/>
                <c:pt idx="0">
                  <c:v>Tramways hors IDF</c:v>
                </c:pt>
              </c:strCache>
            </c:strRef>
          </c:tx>
          <c:spPr>
            <a:pattFill prst="dkUpDiag">
              <a:fgClr>
                <a:schemeClr val="bg1"/>
              </a:fgClr>
              <a:bgClr>
                <a:schemeClr val="accent4"/>
              </a:bgClr>
            </a:pattFill>
          </c:spPr>
          <c:invertIfNegative val="0"/>
          <c:cat>
            <c:numRef>
              <c:f>INFRA_TCU!$BE$1:$CI$1</c:f>
              <c:numCache>
                <c:formatCode>General</c:formatCode>
                <c:ptCount val="5"/>
                <c:pt idx="0">
                  <c:v>2020</c:v>
                </c:pt>
                <c:pt idx="1">
                  <c:v>2025</c:v>
                </c:pt>
                <c:pt idx="2">
                  <c:v>2030</c:v>
                </c:pt>
                <c:pt idx="3">
                  <c:v>2040</c:v>
                </c:pt>
                <c:pt idx="4">
                  <c:v>2050</c:v>
                </c:pt>
              </c:numCache>
            </c:numRef>
          </c:cat>
          <c:val>
            <c:numRef>
              <c:f>INFRA_TCU!$BE$1115:$CI$1115</c:f>
              <c:numCache>
                <c:formatCode>#,##0</c:formatCode>
                <c:ptCount val="5"/>
                <c:pt idx="0">
                  <c:v>2506.0537920000002</c:v>
                </c:pt>
                <c:pt idx="1">
                  <c:v>2670.8293920000001</c:v>
                </c:pt>
                <c:pt idx="2">
                  <c:v>2835.604992</c:v>
                </c:pt>
                <c:pt idx="3">
                  <c:v>2835.604992</c:v>
                </c:pt>
                <c:pt idx="4">
                  <c:v>2835.604992</c:v>
                </c:pt>
              </c:numCache>
            </c:numRef>
          </c:val>
          <c:extLst>
            <c:ext xmlns:c16="http://schemas.microsoft.com/office/drawing/2014/chart" uri="{C3380CC4-5D6E-409C-BE32-E72D297353CC}">
              <c16:uniqueId val="{00000009-7545-4EA5-9C07-AF1443358A44}"/>
            </c:ext>
          </c:extLst>
        </c:ser>
        <c:ser>
          <c:idx val="10"/>
          <c:order val="10"/>
          <c:tx>
            <c:strRef>
              <c:f>INFRA_TCU!$C$1116</c:f>
              <c:strCache>
                <c:ptCount val="1"/>
                <c:pt idx="0">
                  <c:v>Bus hors IDF</c:v>
                </c:pt>
              </c:strCache>
            </c:strRef>
          </c:tx>
          <c:spPr>
            <a:pattFill prst="dkUpDiag">
              <a:fgClr>
                <a:schemeClr val="bg1"/>
              </a:fgClr>
              <a:bgClr>
                <a:schemeClr val="accent6"/>
              </a:bgClr>
            </a:pattFill>
          </c:spPr>
          <c:invertIfNegative val="0"/>
          <c:cat>
            <c:numRef>
              <c:f>INFRA_TCU!$BE$1:$CI$1</c:f>
              <c:numCache>
                <c:formatCode>General</c:formatCode>
                <c:ptCount val="5"/>
                <c:pt idx="0">
                  <c:v>2020</c:v>
                </c:pt>
                <c:pt idx="1">
                  <c:v>2025</c:v>
                </c:pt>
                <c:pt idx="2">
                  <c:v>2030</c:v>
                </c:pt>
                <c:pt idx="3">
                  <c:v>2040</c:v>
                </c:pt>
                <c:pt idx="4">
                  <c:v>2050</c:v>
                </c:pt>
              </c:numCache>
            </c:numRef>
          </c:cat>
          <c:val>
            <c:numRef>
              <c:f>INFRA_TCU!$BE$1116:$CI$1116</c:f>
              <c:numCache>
                <c:formatCode>#,##0</c:formatCode>
                <c:ptCount val="5"/>
                <c:pt idx="0">
                  <c:v>6358.2853999999998</c:v>
                </c:pt>
                <c:pt idx="1">
                  <c:v>7031.8680800000002</c:v>
                </c:pt>
                <c:pt idx="2">
                  <c:v>7578.9563600000001</c:v>
                </c:pt>
                <c:pt idx="3">
                  <c:v>7578.9563600000001</c:v>
                </c:pt>
                <c:pt idx="4">
                  <c:v>7578.9563600000001</c:v>
                </c:pt>
              </c:numCache>
            </c:numRef>
          </c:val>
          <c:extLst>
            <c:ext xmlns:c16="http://schemas.microsoft.com/office/drawing/2014/chart" uri="{C3380CC4-5D6E-409C-BE32-E72D297353CC}">
              <c16:uniqueId val="{0000000A-7545-4EA5-9C07-AF1443358A44}"/>
            </c:ext>
          </c:extLst>
        </c:ser>
        <c:dLbls>
          <c:showLegendKey val="0"/>
          <c:showVal val="0"/>
          <c:showCatName val="0"/>
          <c:showSerName val="0"/>
          <c:showPercent val="0"/>
          <c:showBubbleSize val="0"/>
        </c:dLbls>
        <c:gapWidth val="50"/>
        <c:overlap val="100"/>
        <c:axId val="1025246776"/>
        <c:axId val="1025249728"/>
      </c:barChart>
      <c:lineChart>
        <c:grouping val="standard"/>
        <c:varyColors val="0"/>
        <c:ser>
          <c:idx val="11"/>
          <c:order val="11"/>
          <c:tx>
            <c:strRef>
              <c:f>INFRA_TCU!$C$1117</c:f>
              <c:strCache>
                <c:ptCount val="1"/>
                <c:pt idx="0">
                  <c:v>total</c:v>
                </c:pt>
              </c:strCache>
            </c:strRef>
          </c:tx>
          <c:spPr>
            <a:ln w="28575" cap="rnd">
              <a:solidFill>
                <a:sysClr val="windowText" lastClr="000000"/>
              </a:solidFill>
              <a:round/>
            </a:ln>
            <a:effectLst/>
          </c:spPr>
          <c:marker>
            <c:symbol val="none"/>
          </c:marker>
          <c:cat>
            <c:numRef>
              <c:f>INFRA_TCU!$BE$1:$CI$1</c:f>
              <c:numCache>
                <c:formatCode>General</c:formatCode>
                <c:ptCount val="5"/>
                <c:pt idx="0">
                  <c:v>2020</c:v>
                </c:pt>
                <c:pt idx="1">
                  <c:v>2025</c:v>
                </c:pt>
                <c:pt idx="2">
                  <c:v>2030</c:v>
                </c:pt>
                <c:pt idx="3">
                  <c:v>2040</c:v>
                </c:pt>
                <c:pt idx="4">
                  <c:v>2050</c:v>
                </c:pt>
              </c:numCache>
            </c:numRef>
          </c:cat>
          <c:val>
            <c:numRef>
              <c:f>INFRA_TCU!$BE$1117:$CI$1117</c:f>
              <c:numCache>
                <c:formatCode>#,##0</c:formatCode>
                <c:ptCount val="5"/>
                <c:pt idx="0">
                  <c:v>46797.640310590614</c:v>
                </c:pt>
                <c:pt idx="1">
                  <c:v>50228.153875090618</c:v>
                </c:pt>
                <c:pt idx="2">
                  <c:v>56128.487243590629</c:v>
                </c:pt>
                <c:pt idx="3">
                  <c:v>56530.439843590619</c:v>
                </c:pt>
                <c:pt idx="4">
                  <c:v>56530.439843590619</c:v>
                </c:pt>
              </c:numCache>
            </c:numRef>
          </c:val>
          <c:smooth val="0"/>
          <c:extLst>
            <c:ext xmlns:c16="http://schemas.microsoft.com/office/drawing/2014/chart" uri="{C3380CC4-5D6E-409C-BE32-E72D297353CC}">
              <c16:uniqueId val="{0000000B-7545-4EA5-9C07-AF1443358A44}"/>
            </c:ext>
          </c:extLst>
        </c:ser>
        <c:ser>
          <c:idx val="12"/>
          <c:order val="12"/>
          <c:tx>
            <c:strRef>
              <c:f>INFRA_TCU!$C$1118</c:f>
              <c:strCache>
                <c:ptCount val="1"/>
                <c:pt idx="0">
                  <c:v>cible</c:v>
                </c:pt>
              </c:strCache>
            </c:strRef>
          </c:tx>
          <c:spPr>
            <a:ln w="28575" cap="rnd">
              <a:solidFill>
                <a:schemeClr val="accent2"/>
              </a:solidFill>
              <a:prstDash val="dash"/>
              <a:round/>
            </a:ln>
            <a:effectLst/>
          </c:spPr>
          <c:marker>
            <c:symbol val="none"/>
          </c:marker>
          <c:cat>
            <c:numRef>
              <c:f>INFRA_TCU!$BE$1:$CI$1</c:f>
              <c:numCache>
                <c:formatCode>General</c:formatCode>
                <c:ptCount val="5"/>
                <c:pt idx="0">
                  <c:v>2020</c:v>
                </c:pt>
                <c:pt idx="1">
                  <c:v>2025</c:v>
                </c:pt>
                <c:pt idx="2">
                  <c:v>2030</c:v>
                </c:pt>
                <c:pt idx="3">
                  <c:v>2040</c:v>
                </c:pt>
                <c:pt idx="4">
                  <c:v>2050</c:v>
                </c:pt>
              </c:numCache>
            </c:numRef>
          </c:cat>
          <c:val>
            <c:numRef>
              <c:f>INFRA_TCU!$BE$1118:$CI$1118</c:f>
              <c:numCache>
                <c:formatCode>#,##0</c:formatCode>
                <c:ptCount val="5"/>
                <c:pt idx="0">
                  <c:v>44063.347557569214</c:v>
                </c:pt>
                <c:pt idx="1">
                  <c:v>45710.685115138433</c:v>
                </c:pt>
                <c:pt idx="2">
                  <c:v>47358.022672707652</c:v>
                </c:pt>
                <c:pt idx="3">
                  <c:v>50724.255800431492</c:v>
                </c:pt>
                <c:pt idx="4">
                  <c:v>54090.488928155333</c:v>
                </c:pt>
              </c:numCache>
            </c:numRef>
          </c:val>
          <c:smooth val="0"/>
          <c:extLst>
            <c:ext xmlns:c16="http://schemas.microsoft.com/office/drawing/2014/chart" uri="{C3380CC4-5D6E-409C-BE32-E72D297353CC}">
              <c16:uniqueId val="{0000000C-7545-4EA5-9C07-AF1443358A44}"/>
            </c:ext>
          </c:extLst>
        </c:ser>
        <c:dLbls>
          <c:showLegendKey val="0"/>
          <c:showVal val="0"/>
          <c:showCatName val="0"/>
          <c:showSerName val="0"/>
          <c:showPercent val="0"/>
          <c:showBubbleSize val="0"/>
        </c:dLbls>
        <c:marker val="1"/>
        <c:smooth val="0"/>
        <c:axId val="1025246776"/>
        <c:axId val="1025249728"/>
      </c:lineChart>
      <c:catAx>
        <c:axId val="102524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1025249728"/>
        <c:crosses val="autoZero"/>
        <c:auto val="1"/>
        <c:lblAlgn val="ctr"/>
        <c:lblOffset val="100"/>
        <c:noMultiLvlLbl val="0"/>
      </c:catAx>
      <c:valAx>
        <c:axId val="1025249728"/>
        <c:scaling>
          <c:orientation val="minMax"/>
          <c:max val="7876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fr-FR"/>
                  <a:t>milliards de passagers-km</a:t>
                </a: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fr-FR"/>
          </a:p>
        </c:txPr>
        <c:crossAx val="1025246776"/>
        <c:crosses val="autoZero"/>
        <c:crossBetween val="between"/>
        <c:dispUnits>
          <c:builtInUnit val="thousands"/>
        </c:dispUnits>
      </c:valAx>
    </c:plotArea>
    <c:plotVisOnly val="1"/>
    <c:dispBlanksAs val="gap"/>
    <c:showDLblsOverMax val="0"/>
    <c:extLst/>
  </c:chart>
  <c:txPr>
    <a:bodyPr/>
    <a:lstStyle/>
    <a:p>
      <a:pPr>
        <a:defRPr>
          <a:solidFill>
            <a:sysClr val="windowText" lastClr="000000"/>
          </a:solidFill>
        </a:defRPr>
      </a:pPr>
      <a:endParaRPr lang="fr-F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r>
              <a:rPr lang="fr-FR">
                <a:latin typeface="Helvetica" panose="020B0500000000000000" pitchFamily="34" charset="0"/>
              </a:rPr>
              <a:t>I4CE – Institute for Climate Economics</a:t>
            </a: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19C852A-89D7-439F-A417-F78DFB987B56}" type="slidenum">
              <a:rPr lang="fr-FR" smtClean="0">
                <a:latin typeface="Helvetica" panose="020B0500000000000000" pitchFamily="34" charset="0"/>
              </a:rPr>
              <a:t>‹N°›</a:t>
            </a:fld>
            <a:endParaRPr lang="fr-FR">
              <a:latin typeface="Helvetica" panose="020B0500000000000000" pitchFamily="34" charset="0"/>
            </a:endParaRPr>
          </a:p>
        </p:txBody>
      </p:sp>
    </p:spTree>
    <p:extLst>
      <p:ext uri="{BB962C8B-B14F-4D97-AF65-F5344CB8AC3E}">
        <p14:creationId xmlns:p14="http://schemas.microsoft.com/office/powerpoint/2010/main" val="1194930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30EF2F8-2E56-47BF-9E1A-7DB43790FBF6}" type="datetimeFigureOut">
              <a:rPr lang="en-US" smtClean="0"/>
              <a:t>4/13/2023</a:t>
            </a:fld>
            <a:endParaRPr lang="en-US"/>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4DE0593-AA76-4FA9-B1E9-DBE29758CF50}" type="slidenum">
              <a:rPr lang="en-US" smtClean="0"/>
              <a:t>‹N°›</a:t>
            </a:fld>
            <a:endParaRPr lang="en-US"/>
          </a:p>
        </p:txBody>
      </p:sp>
    </p:spTree>
    <p:extLst>
      <p:ext uri="{BB962C8B-B14F-4D97-AF65-F5344CB8AC3E}">
        <p14:creationId xmlns:p14="http://schemas.microsoft.com/office/powerpoint/2010/main" val="738457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www.legifrance.gouv.fr/codes/section_lc/LEGITEXT000023086525/LEGISCTA000023069301/2021-01-24/" TargetMode="External"/><Relationship Id="rId3" Type="http://schemas.openxmlformats.org/officeDocument/2006/relationships/hyperlink" Target="https://www.legifrance.gouv.fr/codes/section_lc/LEGITEXT000023086525/LEGISCTA000023069295/2021-01-24/#LEGISCTA000023085739" TargetMode="External"/><Relationship Id="rId7" Type="http://schemas.openxmlformats.org/officeDocument/2006/relationships/hyperlink" Target="https://www.iledefrance-mobilites.fr/decouvrir/membres" TargetMode="External"/><Relationship Id="rId12" Type="http://schemas.openxmlformats.org/officeDocument/2006/relationships/hyperlink" Target="https://www.cci-paris-idf.fr/sites/default/files/2020-12/2020-06-04-pp_financement_gpe-_version_finale.pdf" TargetMode="External"/><Relationship Id="rId2" Type="http://schemas.openxmlformats.org/officeDocument/2006/relationships/slide" Target="../slides/slide36.xml"/><Relationship Id="rId1" Type="http://schemas.openxmlformats.org/officeDocument/2006/relationships/notesMaster" Target="../notesMasters/notesMaster1.xml"/><Relationship Id="rId6" Type="http://schemas.openxmlformats.org/officeDocument/2006/relationships/hyperlink" Target="https://www.iledefrance-mobilites.fr/decouvrir/nos-missions" TargetMode="External"/><Relationship Id="rId11" Type="http://schemas.openxmlformats.org/officeDocument/2006/relationships/hyperlink" Target="https://www.senat.fr/rap/r20-044/r20-044-syn.pdf" TargetMode="External"/><Relationship Id="rId5" Type="http://schemas.openxmlformats.org/officeDocument/2006/relationships/hyperlink" Target="https://www.iledefrance-mobilites.fr/medias/portail-idfm/259f709e-098b-4258-84f1-bbd24bd23356_Rapport+dev+durable+IDFM+2018.pdf" TargetMode="External"/><Relationship Id="rId10" Type="http://schemas.openxmlformats.org/officeDocument/2006/relationships/hyperlink" Target="http://www.senat.fr/rap/r20-044/r20-0445.html" TargetMode="External"/><Relationship Id="rId4" Type="http://schemas.openxmlformats.org/officeDocument/2006/relationships/hyperlink" Target="https://www.legifrance.gouv.fr/codes/section_lc/LEGITEXT000023086525/LEGISCTA000023070394/2020-06-19" TargetMode="External"/><Relationship Id="rId9" Type="http://schemas.openxmlformats.org/officeDocument/2006/relationships/hyperlink" Target="http://www.senat.fr/rap/r20-044/r20-044.html"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8" Type="http://schemas.openxmlformats.org/officeDocument/2006/relationships/hyperlink" Target="https://www.legifrance.gouv.fr/codes/section_lc/LEGITEXT000023086525/LEGISCTA000023069301/2021-01-24/" TargetMode="External"/><Relationship Id="rId3" Type="http://schemas.openxmlformats.org/officeDocument/2006/relationships/hyperlink" Target="https://www.legifrance.gouv.fr/codes/section_lc/LEGITEXT000023086525/LEGISCTA000023069295/2021-01-24/#LEGISCTA000023085739" TargetMode="External"/><Relationship Id="rId7" Type="http://schemas.openxmlformats.org/officeDocument/2006/relationships/hyperlink" Target="https://www.iledefrance-mobilites.fr/decouvrir/membres" TargetMode="External"/><Relationship Id="rId12" Type="http://schemas.openxmlformats.org/officeDocument/2006/relationships/hyperlink" Target="https://www.cci-paris-idf.fr/sites/default/files/2020-12/2020-06-04-pp_financement_gpe-_version_finale.pdf" TargetMode="External"/><Relationship Id="rId2" Type="http://schemas.openxmlformats.org/officeDocument/2006/relationships/slide" Target="../slides/slide67.xml"/><Relationship Id="rId1" Type="http://schemas.openxmlformats.org/officeDocument/2006/relationships/notesMaster" Target="../notesMasters/notesMaster1.xml"/><Relationship Id="rId6" Type="http://schemas.openxmlformats.org/officeDocument/2006/relationships/hyperlink" Target="https://www.iledefrance-mobilites.fr/decouvrir/nos-missions" TargetMode="External"/><Relationship Id="rId11" Type="http://schemas.openxmlformats.org/officeDocument/2006/relationships/hyperlink" Target="https://www.senat.fr/rap/r20-044/r20-044-syn.pdf" TargetMode="External"/><Relationship Id="rId5" Type="http://schemas.openxmlformats.org/officeDocument/2006/relationships/hyperlink" Target="https://www.iledefrance-mobilites.fr/medias/portail-idfm/259f709e-098b-4258-84f1-bbd24bd23356_Rapport+dev+durable+IDFM+2018.pdf" TargetMode="External"/><Relationship Id="rId10" Type="http://schemas.openxmlformats.org/officeDocument/2006/relationships/hyperlink" Target="http://www.senat.fr/rap/r20-044/r20-0445.html" TargetMode="External"/><Relationship Id="rId4" Type="http://schemas.openxmlformats.org/officeDocument/2006/relationships/hyperlink" Target="https://www.legifrance.gouv.fr/codes/section_lc/LEGITEXT000023086525/LEGISCTA000023070394/2020-06-19" TargetMode="External"/><Relationship Id="rId9" Type="http://schemas.openxmlformats.org/officeDocument/2006/relationships/hyperlink" Target="http://www.senat.fr/rap/r20-044/r20-044.html" TargetMode="Externa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R="2200" algn="just"/>
            <a:r>
              <a:rPr lang="fr-FR" sz="1800" b="0" i="0" u="none" strike="noStrike" baseline="0" dirty="0">
                <a:solidFill>
                  <a:srgbClr val="000000"/>
                </a:solidFill>
                <a:latin typeface="Lexia DaMa"/>
              </a:rPr>
              <a:t>Qu’entend-on par « investissements des collectivités » ? </a:t>
            </a:r>
          </a:p>
          <a:p>
            <a:pPr marR="2200" algn="just"/>
            <a:r>
              <a:rPr lang="fr-FR" sz="1800" b="0" i="0" u="none" strike="noStrike" baseline="0" dirty="0">
                <a:solidFill>
                  <a:srgbClr val="000000"/>
                </a:solidFill>
                <a:latin typeface="Lexia DaMa"/>
              </a:rPr>
              <a:t>Les collectivités comprennent les régions, les départements, les communes, les groupements de communes à fiscalité propre et les syndicats intercommunaux (notamment les syndicats d’électricité). Les autres syndicats, notamment les syndicats de transports, ne sont pas inclus dans le périmètre des collectivités dans cette étude. À noter que les projections des besoins d’investissements ne concernent que les collectivités </a:t>
            </a:r>
            <a:r>
              <a:rPr lang="fr-FR" sz="1800" b="1" i="0" u="none" strike="noStrike" baseline="0" dirty="0">
                <a:solidFill>
                  <a:srgbClr val="000000"/>
                </a:solidFill>
                <a:latin typeface="Lexia DaMa"/>
              </a:rPr>
              <a:t>en France métropolitaine</a:t>
            </a:r>
            <a:r>
              <a:rPr lang="fr-FR" sz="1800" b="0" i="0" u="none" strike="noStrike" baseline="0" dirty="0">
                <a:solidFill>
                  <a:srgbClr val="000000"/>
                </a:solidFill>
                <a:latin typeface="Lexia DaMa"/>
              </a:rPr>
              <a:t>. </a:t>
            </a:r>
          </a:p>
          <a:p>
            <a:pPr marR="2200" algn="just"/>
            <a:r>
              <a:rPr lang="fr-FR" sz="1800" b="0" i="0" u="none" strike="noStrike" baseline="0" dirty="0">
                <a:solidFill>
                  <a:srgbClr val="000000"/>
                </a:solidFill>
                <a:latin typeface="Lexia DaMa"/>
              </a:rPr>
              <a:t>Les investissements correspondent aux dépenses de la section « investissement » des budgets principaux et annexes des collectivités. Ils incluent les investissements directs des collectivités et les subventions d’investissements aux acteurs à qui elles ont délégué certaines compétences en matière de transport, comme les syndicats de transports exerçant la compétence AOM ou les gestionnaires d’infrastructures (RATP, SNCF Réseau). </a:t>
            </a:r>
          </a:p>
          <a:p>
            <a:pPr marR="2200" algn="just"/>
            <a:r>
              <a:rPr lang="fr-FR" sz="1800" b="0" i="0" u="none" strike="noStrike" baseline="0" dirty="0">
                <a:solidFill>
                  <a:srgbClr val="000000"/>
                </a:solidFill>
                <a:latin typeface="Lexia DaMa"/>
              </a:rPr>
              <a:t>Les besoins futurs des subventions d’investissement versées par les collectivités aux délégataires de transport sont estimés à partir des proportions du modèle de financement actuel. </a:t>
            </a:r>
            <a:endParaRPr lang="fr-FR" b="0" dirty="0"/>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2</a:t>
            </a:fld>
            <a:endParaRPr lang="en-US"/>
          </a:p>
        </p:txBody>
      </p:sp>
    </p:spTree>
    <p:extLst>
      <p:ext uri="{BB962C8B-B14F-4D97-AF65-F5344CB8AC3E}">
        <p14:creationId xmlns:p14="http://schemas.microsoft.com/office/powerpoint/2010/main" val="4107563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Rappeler les données d’entrées + en hypothèse la répartition + les résultats</a:t>
            </a: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17</a:t>
            </a:fld>
            <a:endParaRPr lang="en-US"/>
          </a:p>
        </p:txBody>
      </p:sp>
    </p:spTree>
    <p:extLst>
      <p:ext uri="{BB962C8B-B14F-4D97-AF65-F5344CB8AC3E}">
        <p14:creationId xmlns:p14="http://schemas.microsoft.com/office/powerpoint/2010/main" val="1516750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0" i="0" u="none" strike="noStrike" dirty="0">
                <a:solidFill>
                  <a:srgbClr val="000000"/>
                </a:solidFill>
                <a:effectLst/>
                <a:latin typeface="Calibri" panose="020F0502020204030204" pitchFamily="34" charset="0"/>
              </a:rPr>
              <a:t>*Articles 76 LOM : </a:t>
            </a:r>
            <a:r>
              <a:rPr lang="fr-FR" sz="2800" b="0" i="0" dirty="0">
                <a:solidFill>
                  <a:srgbClr val="000000"/>
                </a:solidFill>
                <a:effectLst/>
                <a:latin typeface="sourcesanspro"/>
              </a:rPr>
              <a:t>« </a:t>
            </a:r>
            <a:r>
              <a:rPr lang="fr-FR" sz="2800" b="0" i="0" dirty="0" err="1">
                <a:solidFill>
                  <a:srgbClr val="000000"/>
                </a:solidFill>
                <a:effectLst/>
                <a:latin typeface="sourcesanspro"/>
              </a:rPr>
              <a:t>II.-Les</a:t>
            </a:r>
            <a:r>
              <a:rPr lang="fr-FR" sz="2800" b="0" i="0" dirty="0">
                <a:solidFill>
                  <a:srgbClr val="000000"/>
                </a:solidFill>
                <a:effectLst/>
                <a:latin typeface="sourcesanspro"/>
              </a:rPr>
              <a:t> collectivités territoriales et leurs groupements ainsi que les entreprises nationales, lorsqu'ils gèrent directement ou indirectement, pour des activités n'appartenant pas au secteur concurrentiel, un parc de plus de vingt véhicules automobiles dont le poids total autorisé en charge est inférieur ou égal à 3,5 tonnes, acquièrent ou utilisent lors du renouvellement annuel de leur parc, des véhicules à faibles émissions dans la proportion minimale :</a:t>
            </a:r>
            <a:br>
              <a:rPr lang="fr-FR" sz="2800" dirty="0"/>
            </a:br>
            <a:r>
              <a:rPr lang="fr-FR" sz="2800" b="0" i="0" dirty="0">
                <a:solidFill>
                  <a:srgbClr val="000000"/>
                </a:solidFill>
                <a:effectLst/>
                <a:latin typeface="sourcesanspro"/>
              </a:rPr>
              <a:t>« 1° De 20 % de ce renouvellement jusqu'au 30 juin 2021 ;</a:t>
            </a:r>
            <a:br>
              <a:rPr lang="fr-FR" sz="2800" dirty="0"/>
            </a:br>
            <a:r>
              <a:rPr lang="fr-FR" sz="2800" b="0" i="0" dirty="0">
                <a:solidFill>
                  <a:srgbClr val="000000"/>
                </a:solidFill>
                <a:effectLst/>
                <a:latin typeface="sourcesanspro"/>
              </a:rPr>
              <a:t>« 2° De 30 % de ce renouvellement à partir du 1er juillet 2021.</a:t>
            </a:r>
            <a:br>
              <a:rPr lang="fr-FR" sz="2800" dirty="0"/>
            </a:br>
            <a:r>
              <a:rPr lang="fr-FR" sz="2800" b="0" i="0" dirty="0">
                <a:solidFill>
                  <a:srgbClr val="000000"/>
                </a:solidFill>
                <a:effectLst/>
                <a:latin typeface="sourcesanspro"/>
              </a:rPr>
              <a:t>« III.-A compter du 1er janvier 2026, les véhicules à très faibles émissions représentent 37,4 % des véhicules acquis ou utilisés lors du renouvellement annuel par les personnes mentionnées aux I et II, conformément aux normes européennes en la matière. »</a:t>
            </a:r>
            <a:endParaRPr lang="fr-FR" dirty="0"/>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20</a:t>
            </a:fld>
            <a:endParaRPr lang="en-US"/>
          </a:p>
        </p:txBody>
      </p:sp>
    </p:spTree>
    <p:extLst>
      <p:ext uri="{BB962C8B-B14F-4D97-AF65-F5344CB8AC3E}">
        <p14:creationId xmlns:p14="http://schemas.microsoft.com/office/powerpoint/2010/main" val="981584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23</a:t>
            </a:fld>
            <a:endParaRPr lang="en-US"/>
          </a:p>
        </p:txBody>
      </p:sp>
    </p:spTree>
    <p:extLst>
      <p:ext uri="{BB962C8B-B14F-4D97-AF65-F5344CB8AC3E}">
        <p14:creationId xmlns:p14="http://schemas.microsoft.com/office/powerpoint/2010/main" val="1710205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33</a:t>
            </a:fld>
            <a:endParaRPr lang="en-US"/>
          </a:p>
        </p:txBody>
      </p:sp>
    </p:spTree>
    <p:extLst>
      <p:ext uri="{BB962C8B-B14F-4D97-AF65-F5344CB8AC3E}">
        <p14:creationId xmlns:p14="http://schemas.microsoft.com/office/powerpoint/2010/main" val="18945327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r>
              <a:rPr lang="fr-FR" sz="1200">
                <a:latin typeface="Arial" panose="020B0604020202020204" pitchFamily="34" charset="0"/>
                <a:cs typeface="Arial" panose="020B0604020202020204" pitchFamily="34" charset="0"/>
              </a:rPr>
              <a:t>Autres sources pour comprendre l’organisation et le financement des TCU : </a:t>
            </a:r>
          </a:p>
          <a:p>
            <a:r>
              <a:rPr lang="fr-FR" sz="1200">
                <a:latin typeface="Arial" panose="020B0604020202020204" pitchFamily="34" charset="0"/>
                <a:cs typeface="Arial" panose="020B0604020202020204" pitchFamily="34" charset="0"/>
              </a:rPr>
              <a:t>Code des transports, article L241-1 à 4 - </a:t>
            </a:r>
            <a:r>
              <a:rPr lang="fr-FR" sz="1200">
                <a:latin typeface="Arial" panose="020B0604020202020204" pitchFamily="34" charset="0"/>
                <a:cs typeface="Arial" panose="020B0604020202020204" pitchFamily="34" charset="0"/>
                <a:hlinkClick r:id="rId3"/>
              </a:rPr>
              <a:t>https://www.legifrance.gouv.fr/codes/section_lc/LEGITEXT000023086525/LEGISCTA000023069295/2021-01-24/#LEGISCTA000023085739</a:t>
            </a:r>
            <a:r>
              <a:rPr lang="fr-FR" sz="1200">
                <a:latin typeface="Arial" panose="020B0604020202020204" pitchFamily="34" charset="0"/>
                <a:cs typeface="Arial" panose="020B0604020202020204" pitchFamily="34" charset="0"/>
              </a:rPr>
              <a:t> </a:t>
            </a:r>
          </a:p>
          <a:p>
            <a:r>
              <a:rPr lang="fr-FR" sz="1200">
                <a:latin typeface="Arial" panose="020B0604020202020204" pitchFamily="34" charset="0"/>
                <a:cs typeface="Arial" panose="020B0604020202020204" pitchFamily="34" charset="0"/>
              </a:rPr>
              <a:t>Code des transports, article L2122 – 4 – 1 : </a:t>
            </a:r>
            <a:r>
              <a:rPr lang="fr-FR" sz="1200">
                <a:latin typeface="Arial" panose="020B0604020202020204" pitchFamily="34" charset="0"/>
                <a:cs typeface="Arial" panose="020B0604020202020204" pitchFamily="34" charset="0"/>
                <a:hlinkClick r:id="rId4"/>
              </a:rPr>
              <a:t>https://www.legifrance.gouv.fr/codes/section_lc/LEGITEXT000023086525/LEGISCTA000023070394/2020-06-19</a:t>
            </a:r>
            <a:endParaRPr lang="fr-FR" sz="1200">
              <a:latin typeface="Arial" panose="020B0604020202020204" pitchFamily="34" charset="0"/>
              <a:cs typeface="Arial" panose="020B0604020202020204" pitchFamily="34" charset="0"/>
            </a:endParaRPr>
          </a:p>
          <a:p>
            <a:r>
              <a:rPr lang="fr-FR" sz="1200">
                <a:hlinkClick r:id="rId5"/>
              </a:rPr>
              <a:t>Rapport sur la situation en matière de développement durable, IDFM, 2020</a:t>
            </a:r>
            <a:endParaRPr lang="fr-FR" sz="1200">
              <a:latin typeface="Arial" panose="020B0604020202020204" pitchFamily="34" charset="0"/>
              <a:cs typeface="Arial" panose="020B0604020202020204" pitchFamily="34" charset="0"/>
            </a:endParaRPr>
          </a:p>
          <a:p>
            <a:r>
              <a:rPr lang="fr-FR" sz="1200">
                <a:latin typeface="Arial" panose="020B0604020202020204" pitchFamily="34" charset="0"/>
                <a:cs typeface="Arial" panose="020B0604020202020204" pitchFamily="34" charset="0"/>
              </a:rPr>
              <a:t>Site IDFM : </a:t>
            </a:r>
            <a:r>
              <a:rPr lang="fr-FR" sz="1200">
                <a:latin typeface="Arial" panose="020B0604020202020204" pitchFamily="34" charset="0"/>
                <a:cs typeface="Arial" panose="020B0604020202020204" pitchFamily="34" charset="0"/>
                <a:hlinkClick r:id="rId6"/>
              </a:rPr>
              <a:t>https://www.iledefrance-mobilites.fr/decouvrir/nos-missions</a:t>
            </a:r>
            <a:r>
              <a:rPr lang="fr-FR" sz="1200">
                <a:latin typeface="Arial" panose="020B0604020202020204" pitchFamily="34" charset="0"/>
                <a:cs typeface="Arial" panose="020B0604020202020204" pitchFamily="34" charset="0"/>
              </a:rPr>
              <a:t> + </a:t>
            </a:r>
            <a:r>
              <a:rPr lang="fr-FR" sz="1200">
                <a:latin typeface="Arial" panose="020B0604020202020204" pitchFamily="34" charset="0"/>
                <a:cs typeface="Arial" panose="020B0604020202020204" pitchFamily="34" charset="0"/>
                <a:hlinkClick r:id="rId7"/>
              </a:rPr>
              <a:t>https://www.iledefrance-mobilites.fr/decouvrir/membres</a:t>
            </a:r>
            <a:r>
              <a:rPr lang="fr-FR" sz="1200">
                <a:latin typeface="Arial" panose="020B0604020202020204" pitchFamily="34" charset="0"/>
                <a:cs typeface="Arial" panose="020B0604020202020204" pitchFamily="34" charset="0"/>
              </a:rPr>
              <a:t> </a:t>
            </a:r>
          </a:p>
          <a:p>
            <a:r>
              <a:rPr lang="fr-FR" sz="1200">
                <a:latin typeface="Arial" panose="020B0604020202020204" pitchFamily="34" charset="0"/>
                <a:cs typeface="Arial" panose="020B0604020202020204" pitchFamily="34" charset="0"/>
              </a:rPr>
              <a:t>Code des transports, article L241-2 à 4 </a:t>
            </a:r>
            <a:r>
              <a:rPr lang="fr-FR" sz="1200">
                <a:latin typeface="Arial" panose="020B0604020202020204" pitchFamily="34" charset="0"/>
                <a:cs typeface="Arial" panose="020B0604020202020204" pitchFamily="34" charset="0"/>
                <a:hlinkClick r:id="rId8"/>
              </a:rPr>
              <a:t>https://www.legifrance.gouv.fr/codes/section_lc/LEGITEXT000023086525/LEGISCTA000023069301/2021-01-24/</a:t>
            </a:r>
            <a:r>
              <a:rPr lang="fr-FR" sz="1200">
                <a:latin typeface="Arial" panose="020B0604020202020204" pitchFamily="34" charset="0"/>
                <a:cs typeface="Arial" panose="020B0604020202020204" pitchFamily="34" charset="0"/>
              </a:rPr>
              <a:t> </a:t>
            </a:r>
          </a:p>
          <a:p>
            <a:r>
              <a:rPr lang="fr-FR" sz="1200">
                <a:latin typeface="Arial" panose="020B0604020202020204" pitchFamily="34" charset="0"/>
                <a:cs typeface="Arial" panose="020B0604020202020204" pitchFamily="34" charset="0"/>
              </a:rPr>
              <a:t>Code des transports, article L2122 – 4 – 1 : </a:t>
            </a:r>
            <a:r>
              <a:rPr lang="fr-FR" sz="1200">
                <a:latin typeface="Arial" panose="020B0604020202020204" pitchFamily="34" charset="0"/>
                <a:cs typeface="Arial" panose="020B0604020202020204" pitchFamily="34" charset="0"/>
                <a:hlinkClick r:id="rId4"/>
              </a:rPr>
              <a:t>https://www.legifrance.gouv.fr/codes/section_lc/LEGITEXT000023086525/LEGISCTA000023070394/2020-06-19</a:t>
            </a:r>
            <a:r>
              <a:rPr lang="fr-FR" sz="1200">
                <a:latin typeface="Arial" panose="020B0604020202020204" pitchFamily="34" charset="0"/>
                <a:cs typeface="Arial" panose="020B0604020202020204" pitchFamily="34" charset="0"/>
              </a:rPr>
              <a:t> </a:t>
            </a:r>
          </a:p>
          <a:p>
            <a:r>
              <a:rPr lang="fr-FR" sz="1200">
                <a:latin typeface="Arial" panose="020B0604020202020204" pitchFamily="34" charset="0"/>
                <a:cs typeface="Arial" panose="020B0604020202020204" pitchFamily="34" charset="0"/>
              </a:rPr>
              <a:t>Sur les coûts et le financement du Grand Paris Express, Sénat, 2020 </a:t>
            </a:r>
            <a:r>
              <a:rPr lang="fr-FR" sz="1200">
                <a:latin typeface="Arial" panose="020B0604020202020204" pitchFamily="34" charset="0"/>
                <a:cs typeface="Arial" panose="020B0604020202020204" pitchFamily="34" charset="0"/>
                <a:hlinkClick r:id="rId9"/>
              </a:rPr>
              <a:t>http://www.senat.fr/rap/r20-044/r20-044.html</a:t>
            </a:r>
            <a:r>
              <a:rPr lang="fr-FR" sz="1200">
                <a:latin typeface="Arial" panose="020B0604020202020204" pitchFamily="34" charset="0"/>
                <a:cs typeface="Arial" panose="020B0604020202020204" pitchFamily="34" charset="0"/>
              </a:rPr>
              <a:t>  + </a:t>
            </a:r>
            <a:r>
              <a:rPr lang="fr-FR" sz="1200">
                <a:latin typeface="Arial" panose="020B0604020202020204" pitchFamily="34" charset="0"/>
                <a:cs typeface="Arial" panose="020B0604020202020204" pitchFamily="34" charset="0"/>
                <a:hlinkClick r:id="rId10"/>
              </a:rPr>
              <a:t>http://www.senat.fr/rap/r20-044/r20-0445.html</a:t>
            </a:r>
            <a:r>
              <a:rPr lang="fr-FR" sz="1200">
                <a:latin typeface="Arial" panose="020B0604020202020204" pitchFamily="34" charset="0"/>
                <a:cs typeface="Arial" panose="020B0604020202020204" pitchFamily="34" charset="0"/>
              </a:rPr>
              <a:t> </a:t>
            </a:r>
          </a:p>
          <a:p>
            <a:r>
              <a:rPr lang="fr-FR" sz="1200">
                <a:latin typeface="Arial" panose="020B0604020202020204" pitchFamily="34" charset="0"/>
                <a:cs typeface="Arial" panose="020B0604020202020204" pitchFamily="34" charset="0"/>
              </a:rPr>
              <a:t>L’essentiel sur le contrôle budgétaire relatif au coût et au financement du Grand Paris Express, Commission des Finances, Sénat, 2020 </a:t>
            </a:r>
            <a:r>
              <a:rPr lang="fr-FR" sz="1200">
                <a:latin typeface="Arial" panose="020B0604020202020204" pitchFamily="34" charset="0"/>
                <a:cs typeface="Arial" panose="020B0604020202020204" pitchFamily="34" charset="0"/>
                <a:hlinkClick r:id="rId11"/>
              </a:rPr>
              <a:t>https://www.senat.fr/rap/r20-044/r20-044-syn.pdf</a:t>
            </a:r>
            <a:r>
              <a:rPr lang="fr-FR" sz="1200">
                <a:latin typeface="Arial" panose="020B0604020202020204" pitchFamily="34" charset="0"/>
                <a:cs typeface="Arial" panose="020B0604020202020204" pitchFamily="34" charset="0"/>
              </a:rPr>
              <a:t>  </a:t>
            </a:r>
          </a:p>
          <a:p>
            <a:r>
              <a:rPr lang="fr-FR" sz="1200">
                <a:latin typeface="Arial" panose="020B0604020202020204" pitchFamily="34" charset="0"/>
                <a:cs typeface="Arial" panose="020B0604020202020204" pitchFamily="34" charset="0"/>
              </a:rPr>
              <a:t>Quel modèle économique pour le Grand Paris Express ?, CCI Paris Ile de France, mai 2020, </a:t>
            </a:r>
            <a:r>
              <a:rPr lang="fr-FR" sz="1200">
                <a:latin typeface="Arial" panose="020B0604020202020204" pitchFamily="34" charset="0"/>
                <a:cs typeface="Arial" panose="020B0604020202020204" pitchFamily="34" charset="0"/>
                <a:hlinkClick r:id="rId12"/>
              </a:rPr>
              <a:t>https://www.cci-paris-idf.fr/sites/default/files/2020-12/2020-06-04-pp_financement_gpe-_version_finale.pdf</a:t>
            </a:r>
            <a:r>
              <a:rPr lang="fr-FR" sz="1200">
                <a:latin typeface="Arial" panose="020B0604020202020204" pitchFamily="34" charset="0"/>
                <a:cs typeface="Arial" panose="020B0604020202020204" pitchFamily="34" charset="0"/>
              </a:rPr>
              <a:t> </a:t>
            </a:r>
          </a:p>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36</a:t>
            </a:fld>
            <a:endParaRPr lang="en-US"/>
          </a:p>
        </p:txBody>
      </p:sp>
    </p:spTree>
    <p:extLst>
      <p:ext uri="{BB962C8B-B14F-4D97-AF65-F5344CB8AC3E}">
        <p14:creationId xmlns:p14="http://schemas.microsoft.com/office/powerpoint/2010/main" val="38421890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Mettre GNV et hydrogène hors périmètre (difficile d’estimer la part, pas assez de recul + flotte captive)</a:t>
            </a: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39</a:t>
            </a:fld>
            <a:endParaRPr lang="en-US"/>
          </a:p>
        </p:txBody>
      </p:sp>
    </p:spTree>
    <p:extLst>
      <p:ext uri="{BB962C8B-B14F-4D97-AF65-F5344CB8AC3E}">
        <p14:creationId xmlns:p14="http://schemas.microsoft.com/office/powerpoint/2010/main" val="24478239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40</a:t>
            </a:fld>
            <a:endParaRPr lang="en-US"/>
          </a:p>
        </p:txBody>
      </p:sp>
    </p:spTree>
    <p:extLst>
      <p:ext uri="{BB962C8B-B14F-4D97-AF65-F5344CB8AC3E}">
        <p14:creationId xmlns:p14="http://schemas.microsoft.com/office/powerpoint/2010/main" val="5205906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41</a:t>
            </a:fld>
            <a:endParaRPr lang="en-US"/>
          </a:p>
        </p:txBody>
      </p:sp>
    </p:spTree>
    <p:extLst>
      <p:ext uri="{BB962C8B-B14F-4D97-AF65-F5344CB8AC3E}">
        <p14:creationId xmlns:p14="http://schemas.microsoft.com/office/powerpoint/2010/main" val="1675598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42</a:t>
            </a:fld>
            <a:endParaRPr lang="en-US"/>
          </a:p>
        </p:txBody>
      </p:sp>
    </p:spTree>
    <p:extLst>
      <p:ext uri="{BB962C8B-B14F-4D97-AF65-F5344CB8AC3E}">
        <p14:creationId xmlns:p14="http://schemas.microsoft.com/office/powerpoint/2010/main" val="5796358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43</a:t>
            </a:fld>
            <a:endParaRPr lang="en-US"/>
          </a:p>
        </p:txBody>
      </p:sp>
    </p:spTree>
    <p:extLst>
      <p:ext uri="{BB962C8B-B14F-4D97-AF65-F5344CB8AC3E}">
        <p14:creationId xmlns:p14="http://schemas.microsoft.com/office/powerpoint/2010/main" val="989630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BCCA0D2-6C5D-4F7E-ACB5-DE4D5DB84E4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98258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45</a:t>
            </a:fld>
            <a:endParaRPr lang="en-US"/>
          </a:p>
        </p:txBody>
      </p:sp>
    </p:spTree>
    <p:extLst>
      <p:ext uri="{BB962C8B-B14F-4D97-AF65-F5344CB8AC3E}">
        <p14:creationId xmlns:p14="http://schemas.microsoft.com/office/powerpoint/2010/main" val="28500269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46</a:t>
            </a:fld>
            <a:endParaRPr lang="en-US"/>
          </a:p>
        </p:txBody>
      </p:sp>
    </p:spTree>
    <p:extLst>
      <p:ext uri="{BB962C8B-B14F-4D97-AF65-F5344CB8AC3E}">
        <p14:creationId xmlns:p14="http://schemas.microsoft.com/office/powerpoint/2010/main" val="7613621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47</a:t>
            </a:fld>
            <a:endParaRPr lang="en-US"/>
          </a:p>
        </p:txBody>
      </p:sp>
    </p:spTree>
    <p:extLst>
      <p:ext uri="{BB962C8B-B14F-4D97-AF65-F5344CB8AC3E}">
        <p14:creationId xmlns:p14="http://schemas.microsoft.com/office/powerpoint/2010/main" val="31823050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49</a:t>
            </a:fld>
            <a:endParaRPr lang="en-US"/>
          </a:p>
        </p:txBody>
      </p:sp>
    </p:spTree>
    <p:extLst>
      <p:ext uri="{BB962C8B-B14F-4D97-AF65-F5344CB8AC3E}">
        <p14:creationId xmlns:p14="http://schemas.microsoft.com/office/powerpoint/2010/main" val="13120333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55</a:t>
            </a:fld>
            <a:endParaRPr lang="en-US"/>
          </a:p>
        </p:txBody>
      </p:sp>
    </p:spTree>
    <p:extLst>
      <p:ext uri="{BB962C8B-B14F-4D97-AF65-F5344CB8AC3E}">
        <p14:creationId xmlns:p14="http://schemas.microsoft.com/office/powerpoint/2010/main" val="28566414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56</a:t>
            </a:fld>
            <a:endParaRPr lang="en-US"/>
          </a:p>
        </p:txBody>
      </p:sp>
    </p:spTree>
    <p:extLst>
      <p:ext uri="{BB962C8B-B14F-4D97-AF65-F5344CB8AC3E}">
        <p14:creationId xmlns:p14="http://schemas.microsoft.com/office/powerpoint/2010/main" val="31160169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58</a:t>
            </a:fld>
            <a:endParaRPr lang="en-US"/>
          </a:p>
        </p:txBody>
      </p:sp>
    </p:spTree>
    <p:extLst>
      <p:ext uri="{BB962C8B-B14F-4D97-AF65-F5344CB8AC3E}">
        <p14:creationId xmlns:p14="http://schemas.microsoft.com/office/powerpoint/2010/main" val="24216479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r>
              <a:rPr lang="fr-FR" sz="1200">
                <a:latin typeface="Arial" panose="020B0604020202020204" pitchFamily="34" charset="0"/>
                <a:cs typeface="Arial" panose="020B0604020202020204" pitchFamily="34" charset="0"/>
              </a:rPr>
              <a:t>Autres sources pour comprendre l’organisation et le financement des TCU : </a:t>
            </a:r>
          </a:p>
          <a:p>
            <a:r>
              <a:rPr lang="fr-FR" sz="1200">
                <a:latin typeface="Arial" panose="020B0604020202020204" pitchFamily="34" charset="0"/>
                <a:cs typeface="Arial" panose="020B0604020202020204" pitchFamily="34" charset="0"/>
              </a:rPr>
              <a:t>Code des transports, article L241-1 à 4 - </a:t>
            </a:r>
            <a:r>
              <a:rPr lang="fr-FR" sz="1200">
                <a:latin typeface="Arial" panose="020B0604020202020204" pitchFamily="34" charset="0"/>
                <a:cs typeface="Arial" panose="020B0604020202020204" pitchFamily="34" charset="0"/>
                <a:hlinkClick r:id="rId3"/>
              </a:rPr>
              <a:t>https://www.legifrance.gouv.fr/codes/section_lc/LEGITEXT000023086525/LEGISCTA000023069295/2021-01-24/#LEGISCTA000023085739</a:t>
            </a:r>
            <a:r>
              <a:rPr lang="fr-FR" sz="1200">
                <a:latin typeface="Arial" panose="020B0604020202020204" pitchFamily="34" charset="0"/>
                <a:cs typeface="Arial" panose="020B0604020202020204" pitchFamily="34" charset="0"/>
              </a:rPr>
              <a:t> </a:t>
            </a:r>
          </a:p>
          <a:p>
            <a:r>
              <a:rPr lang="fr-FR" sz="1200">
                <a:latin typeface="Arial" panose="020B0604020202020204" pitchFamily="34" charset="0"/>
                <a:cs typeface="Arial" panose="020B0604020202020204" pitchFamily="34" charset="0"/>
              </a:rPr>
              <a:t>Code des transports, article L2122 – 4 – 1 : </a:t>
            </a:r>
            <a:r>
              <a:rPr lang="fr-FR" sz="1200">
                <a:latin typeface="Arial" panose="020B0604020202020204" pitchFamily="34" charset="0"/>
                <a:cs typeface="Arial" panose="020B0604020202020204" pitchFamily="34" charset="0"/>
                <a:hlinkClick r:id="rId4"/>
              </a:rPr>
              <a:t>https://www.legifrance.gouv.fr/codes/section_lc/LEGITEXT000023086525/LEGISCTA000023070394/2020-06-19</a:t>
            </a:r>
            <a:endParaRPr lang="fr-FR" sz="1200">
              <a:latin typeface="Arial" panose="020B0604020202020204" pitchFamily="34" charset="0"/>
              <a:cs typeface="Arial" panose="020B0604020202020204" pitchFamily="34" charset="0"/>
            </a:endParaRPr>
          </a:p>
          <a:p>
            <a:r>
              <a:rPr lang="fr-FR" sz="1200">
                <a:hlinkClick r:id="rId5"/>
              </a:rPr>
              <a:t>Rapport sur la situation en matière de développement durable, IDFM, 2020</a:t>
            </a:r>
            <a:endParaRPr lang="fr-FR" sz="1200">
              <a:latin typeface="Arial" panose="020B0604020202020204" pitchFamily="34" charset="0"/>
              <a:cs typeface="Arial" panose="020B0604020202020204" pitchFamily="34" charset="0"/>
            </a:endParaRPr>
          </a:p>
          <a:p>
            <a:r>
              <a:rPr lang="fr-FR" sz="1200">
                <a:latin typeface="Arial" panose="020B0604020202020204" pitchFamily="34" charset="0"/>
                <a:cs typeface="Arial" panose="020B0604020202020204" pitchFamily="34" charset="0"/>
              </a:rPr>
              <a:t>Site IDFM : </a:t>
            </a:r>
            <a:r>
              <a:rPr lang="fr-FR" sz="1200">
                <a:latin typeface="Arial" panose="020B0604020202020204" pitchFamily="34" charset="0"/>
                <a:cs typeface="Arial" panose="020B0604020202020204" pitchFamily="34" charset="0"/>
                <a:hlinkClick r:id="rId6"/>
              </a:rPr>
              <a:t>https://www.iledefrance-mobilites.fr/decouvrir/nos-missions</a:t>
            </a:r>
            <a:r>
              <a:rPr lang="fr-FR" sz="1200">
                <a:latin typeface="Arial" panose="020B0604020202020204" pitchFamily="34" charset="0"/>
                <a:cs typeface="Arial" panose="020B0604020202020204" pitchFamily="34" charset="0"/>
              </a:rPr>
              <a:t> + </a:t>
            </a:r>
            <a:r>
              <a:rPr lang="fr-FR" sz="1200">
                <a:latin typeface="Arial" panose="020B0604020202020204" pitchFamily="34" charset="0"/>
                <a:cs typeface="Arial" panose="020B0604020202020204" pitchFamily="34" charset="0"/>
                <a:hlinkClick r:id="rId7"/>
              </a:rPr>
              <a:t>https://www.iledefrance-mobilites.fr/decouvrir/membres</a:t>
            </a:r>
            <a:r>
              <a:rPr lang="fr-FR" sz="1200">
                <a:latin typeface="Arial" panose="020B0604020202020204" pitchFamily="34" charset="0"/>
                <a:cs typeface="Arial" panose="020B0604020202020204" pitchFamily="34" charset="0"/>
              </a:rPr>
              <a:t> </a:t>
            </a:r>
          </a:p>
          <a:p>
            <a:r>
              <a:rPr lang="fr-FR" sz="1200">
                <a:latin typeface="Arial" panose="020B0604020202020204" pitchFamily="34" charset="0"/>
                <a:cs typeface="Arial" panose="020B0604020202020204" pitchFamily="34" charset="0"/>
              </a:rPr>
              <a:t>Code des transports, article L241-2 à 4 </a:t>
            </a:r>
            <a:r>
              <a:rPr lang="fr-FR" sz="1200">
                <a:latin typeface="Arial" panose="020B0604020202020204" pitchFamily="34" charset="0"/>
                <a:cs typeface="Arial" panose="020B0604020202020204" pitchFamily="34" charset="0"/>
                <a:hlinkClick r:id="rId8"/>
              </a:rPr>
              <a:t>https://www.legifrance.gouv.fr/codes/section_lc/LEGITEXT000023086525/LEGISCTA000023069301/2021-01-24/</a:t>
            </a:r>
            <a:r>
              <a:rPr lang="fr-FR" sz="1200">
                <a:latin typeface="Arial" panose="020B0604020202020204" pitchFamily="34" charset="0"/>
                <a:cs typeface="Arial" panose="020B0604020202020204" pitchFamily="34" charset="0"/>
              </a:rPr>
              <a:t> </a:t>
            </a:r>
          </a:p>
          <a:p>
            <a:r>
              <a:rPr lang="fr-FR" sz="1200">
                <a:latin typeface="Arial" panose="020B0604020202020204" pitchFamily="34" charset="0"/>
                <a:cs typeface="Arial" panose="020B0604020202020204" pitchFamily="34" charset="0"/>
              </a:rPr>
              <a:t>Code des transports, article L2122 – 4 – 1 : </a:t>
            </a:r>
            <a:r>
              <a:rPr lang="fr-FR" sz="1200">
                <a:latin typeface="Arial" panose="020B0604020202020204" pitchFamily="34" charset="0"/>
                <a:cs typeface="Arial" panose="020B0604020202020204" pitchFamily="34" charset="0"/>
                <a:hlinkClick r:id="rId4"/>
              </a:rPr>
              <a:t>https://www.legifrance.gouv.fr/codes/section_lc/LEGITEXT000023086525/LEGISCTA000023070394/2020-06-19</a:t>
            </a:r>
            <a:r>
              <a:rPr lang="fr-FR" sz="1200">
                <a:latin typeface="Arial" panose="020B0604020202020204" pitchFamily="34" charset="0"/>
                <a:cs typeface="Arial" panose="020B0604020202020204" pitchFamily="34" charset="0"/>
              </a:rPr>
              <a:t> </a:t>
            </a:r>
          </a:p>
          <a:p>
            <a:r>
              <a:rPr lang="fr-FR" sz="1200">
                <a:latin typeface="Arial" panose="020B0604020202020204" pitchFamily="34" charset="0"/>
                <a:cs typeface="Arial" panose="020B0604020202020204" pitchFamily="34" charset="0"/>
              </a:rPr>
              <a:t>Sur les coûts et le financement du Grand Paris Express, Sénat, 2020 </a:t>
            </a:r>
            <a:r>
              <a:rPr lang="fr-FR" sz="1200">
                <a:latin typeface="Arial" panose="020B0604020202020204" pitchFamily="34" charset="0"/>
                <a:cs typeface="Arial" panose="020B0604020202020204" pitchFamily="34" charset="0"/>
                <a:hlinkClick r:id="rId9"/>
              </a:rPr>
              <a:t>http://www.senat.fr/rap/r20-044/r20-044.html</a:t>
            </a:r>
            <a:r>
              <a:rPr lang="fr-FR" sz="1200">
                <a:latin typeface="Arial" panose="020B0604020202020204" pitchFamily="34" charset="0"/>
                <a:cs typeface="Arial" panose="020B0604020202020204" pitchFamily="34" charset="0"/>
              </a:rPr>
              <a:t>  + </a:t>
            </a:r>
            <a:r>
              <a:rPr lang="fr-FR" sz="1200">
                <a:latin typeface="Arial" panose="020B0604020202020204" pitchFamily="34" charset="0"/>
                <a:cs typeface="Arial" panose="020B0604020202020204" pitchFamily="34" charset="0"/>
                <a:hlinkClick r:id="rId10"/>
              </a:rPr>
              <a:t>http://www.senat.fr/rap/r20-044/r20-0445.html</a:t>
            </a:r>
            <a:r>
              <a:rPr lang="fr-FR" sz="1200">
                <a:latin typeface="Arial" panose="020B0604020202020204" pitchFamily="34" charset="0"/>
                <a:cs typeface="Arial" panose="020B0604020202020204" pitchFamily="34" charset="0"/>
              </a:rPr>
              <a:t> </a:t>
            </a:r>
          </a:p>
          <a:p>
            <a:r>
              <a:rPr lang="fr-FR" sz="1200">
                <a:latin typeface="Arial" panose="020B0604020202020204" pitchFamily="34" charset="0"/>
                <a:cs typeface="Arial" panose="020B0604020202020204" pitchFamily="34" charset="0"/>
              </a:rPr>
              <a:t>L’essentiel sur le contrôle budgétaire relatif au coût et au financement du Grand Paris Express, Commission des Finances, Sénat, 2020 </a:t>
            </a:r>
            <a:r>
              <a:rPr lang="fr-FR" sz="1200">
                <a:latin typeface="Arial" panose="020B0604020202020204" pitchFamily="34" charset="0"/>
                <a:cs typeface="Arial" panose="020B0604020202020204" pitchFamily="34" charset="0"/>
                <a:hlinkClick r:id="rId11"/>
              </a:rPr>
              <a:t>https://www.senat.fr/rap/r20-044/r20-044-syn.pdf</a:t>
            </a:r>
            <a:r>
              <a:rPr lang="fr-FR" sz="1200">
                <a:latin typeface="Arial" panose="020B0604020202020204" pitchFamily="34" charset="0"/>
                <a:cs typeface="Arial" panose="020B0604020202020204" pitchFamily="34" charset="0"/>
              </a:rPr>
              <a:t>  </a:t>
            </a:r>
          </a:p>
          <a:p>
            <a:r>
              <a:rPr lang="fr-FR" sz="1200">
                <a:latin typeface="Arial" panose="020B0604020202020204" pitchFamily="34" charset="0"/>
                <a:cs typeface="Arial" panose="020B0604020202020204" pitchFamily="34" charset="0"/>
              </a:rPr>
              <a:t>Quel modèle économique pour le Grand Paris Express ?, CCI Paris Ile de France, mai 2020, </a:t>
            </a:r>
            <a:r>
              <a:rPr lang="fr-FR" sz="1200">
                <a:latin typeface="Arial" panose="020B0604020202020204" pitchFamily="34" charset="0"/>
                <a:cs typeface="Arial" panose="020B0604020202020204" pitchFamily="34" charset="0"/>
                <a:hlinkClick r:id="rId12"/>
              </a:rPr>
              <a:t>https://www.cci-paris-idf.fr/sites/default/files/2020-12/2020-06-04-pp_financement_gpe-_version_finale.pdf</a:t>
            </a:r>
            <a:r>
              <a:rPr lang="fr-FR" sz="1200">
                <a:latin typeface="Arial" panose="020B0604020202020204" pitchFamily="34" charset="0"/>
                <a:cs typeface="Arial" panose="020B0604020202020204" pitchFamily="34" charset="0"/>
              </a:rPr>
              <a:t> </a:t>
            </a:r>
          </a:p>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67</a:t>
            </a:fld>
            <a:endParaRPr lang="en-US"/>
          </a:p>
        </p:txBody>
      </p:sp>
    </p:spTree>
    <p:extLst>
      <p:ext uri="{BB962C8B-B14F-4D97-AF65-F5344CB8AC3E}">
        <p14:creationId xmlns:p14="http://schemas.microsoft.com/office/powerpoint/2010/main" val="28566414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68</a:t>
            </a:fld>
            <a:endParaRPr lang="en-US"/>
          </a:p>
        </p:txBody>
      </p:sp>
    </p:spTree>
    <p:extLst>
      <p:ext uri="{BB962C8B-B14F-4D97-AF65-F5344CB8AC3E}">
        <p14:creationId xmlns:p14="http://schemas.microsoft.com/office/powerpoint/2010/main" val="39556685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69</a:t>
            </a:fld>
            <a:endParaRPr lang="en-US"/>
          </a:p>
        </p:txBody>
      </p:sp>
    </p:spTree>
    <p:extLst>
      <p:ext uri="{BB962C8B-B14F-4D97-AF65-F5344CB8AC3E}">
        <p14:creationId xmlns:p14="http://schemas.microsoft.com/office/powerpoint/2010/main" val="390454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BCCA0D2-6C5D-4F7E-ACB5-DE4D5DB84E4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10284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71</a:t>
            </a:fld>
            <a:endParaRPr lang="en-US"/>
          </a:p>
        </p:txBody>
      </p:sp>
    </p:spTree>
    <p:extLst>
      <p:ext uri="{BB962C8B-B14F-4D97-AF65-F5344CB8AC3E}">
        <p14:creationId xmlns:p14="http://schemas.microsoft.com/office/powerpoint/2010/main" val="22783871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buNone/>
            </a:pPr>
            <a:r>
              <a:rPr lang="fr-FR" sz="1200" b="1" i="0" dirty="0">
                <a:solidFill>
                  <a:schemeClr val="tx2"/>
                </a:solidFill>
              </a:rPr>
              <a:t>Données d’entrée/sources  :</a:t>
            </a:r>
          </a:p>
          <a:p>
            <a:r>
              <a:rPr lang="fr-FR" sz="1200" dirty="0"/>
              <a:t>Les </a:t>
            </a:r>
            <a:r>
              <a:rPr lang="fr-FR" sz="1200" b="0" dirty="0"/>
              <a:t>plans de financements de projets historiques (LGV SEA, LGV BPL, LGV Est, LGV Rhin Rhône, contournement Nîmes/Montpellier) et du projet GPSO (indiquant le montant financé par chaque bloc de CT)</a:t>
            </a:r>
          </a:p>
          <a:p>
            <a:r>
              <a:rPr lang="fr-FR" sz="1200" dirty="0"/>
              <a:t>Les protocoles d’Accord Etat/Régions pour les petites lignes ferroviaires signés en 2020/2021</a:t>
            </a:r>
          </a:p>
          <a:p>
            <a:r>
              <a:rPr lang="fr-FR" sz="1200" b="0" dirty="0"/>
              <a:t>« Petites lignes ferroviaires, Des plans d’actions régionaux », rapport </a:t>
            </a:r>
            <a:r>
              <a:rPr lang="fr-FR" sz="1200" b="0" dirty="0" err="1"/>
              <a:t>Philizot</a:t>
            </a:r>
            <a:r>
              <a:rPr lang="fr-FR" sz="1200" b="0" dirty="0"/>
              <a:t>, février 2020</a:t>
            </a:r>
          </a:p>
          <a:p>
            <a:r>
              <a:rPr lang="fr-FR" sz="1200" dirty="0"/>
              <a:t>Les plans de financement du RER-m de Bordeaux et du RER-m de Provence</a:t>
            </a:r>
          </a:p>
          <a:p>
            <a:pPr marL="0" indent="0">
              <a:buNone/>
            </a:pPr>
            <a:r>
              <a:rPr lang="fr-FR" sz="1200" b="1" dirty="0">
                <a:solidFill>
                  <a:schemeClr val="tx2"/>
                </a:solidFill>
              </a:rPr>
              <a:t>Hypothèses retenus : </a:t>
            </a:r>
          </a:p>
          <a:p>
            <a:pPr>
              <a:lnSpc>
                <a:spcPct val="107000"/>
              </a:lnSpc>
            </a:pPr>
            <a:r>
              <a:rPr lang="fr-FR" sz="1200" b="1" dirty="0">
                <a:effectLst/>
                <a:ea typeface="Calibri" panose="020F0502020204030204" pitchFamily="34" charset="0"/>
                <a:cs typeface="Times New Roman" panose="02020603050405020304" pitchFamily="18" charset="0"/>
              </a:rPr>
              <a:t>Pour la contribution aux besoins d’inv. dans la régénération des lignes UIC 2 à 6 et la mise en conformité du réseau </a:t>
            </a:r>
            <a:r>
              <a:rPr lang="fr-FR" sz="1200" dirty="0">
                <a:effectLst/>
                <a:ea typeface="Calibri" panose="020F0502020204030204" pitchFamily="34" charset="0"/>
                <a:cs typeface="Times New Roman" panose="02020603050405020304" pitchFamily="18" charset="0"/>
              </a:rPr>
              <a:t>: </a:t>
            </a:r>
            <a:r>
              <a:rPr lang="fr-FR" sz="1200" dirty="0">
                <a:ea typeface="Calibri" panose="020F0502020204030204" pitchFamily="34" charset="0"/>
                <a:cs typeface="Times New Roman" panose="02020603050405020304" pitchFamily="18" charset="0"/>
              </a:rPr>
              <a:t>n</a:t>
            </a:r>
            <a:r>
              <a:rPr lang="fr-FR" sz="1200" dirty="0">
                <a:effectLst/>
                <a:ea typeface="Calibri" panose="020F0502020204030204" pitchFamily="34" charset="0"/>
                <a:cs typeface="Times New Roman" panose="02020603050405020304" pitchFamily="18" charset="0"/>
              </a:rPr>
              <a:t>ous faisons l'hypothèse que les collectivités contribuent au même niveau que le niveau observé historiquement : d’après le compte des transports, les subventions des collectivités à SNCF Réseau ces 10 dernières années ont représenté en moyenne 16 % des investissements totaux de SNCF Réseau. </a:t>
            </a:r>
          </a:p>
          <a:p>
            <a:pPr>
              <a:lnSpc>
                <a:spcPct val="107000"/>
              </a:lnSpc>
            </a:pPr>
            <a:r>
              <a:rPr lang="fr-FR" sz="1200" b="1" dirty="0">
                <a:effectLst/>
                <a:ea typeface="Calibri" panose="020F0502020204030204" pitchFamily="34" charset="0"/>
                <a:cs typeface="Times New Roman" panose="02020603050405020304" pitchFamily="18" charset="0"/>
              </a:rPr>
              <a:t>Pour la contribution aux besoins d’inv. dans le fret ferroviaire </a:t>
            </a:r>
            <a:r>
              <a:rPr lang="fr-FR" sz="1200" dirty="0">
                <a:effectLst/>
                <a:ea typeface="Calibri" panose="020F0502020204030204" pitchFamily="34" charset="0"/>
                <a:cs typeface="Times New Roman" panose="02020603050405020304" pitchFamily="18" charset="0"/>
              </a:rPr>
              <a:t>: Hypothèse tirée de la politique volontariste de la Région Centre Val de Loire : 1/3 Etat/SNCF- 1/3 Acteurs privés - 1/3 Région </a:t>
            </a:r>
          </a:p>
          <a:p>
            <a:pPr>
              <a:lnSpc>
                <a:spcPct val="107000"/>
              </a:lnSpc>
            </a:pPr>
            <a:r>
              <a:rPr lang="fr-FR" sz="1200" b="1" dirty="0">
                <a:ea typeface="Calibri" panose="020F0502020204030204" pitchFamily="34" charset="0"/>
                <a:cs typeface="Times New Roman" panose="02020603050405020304" pitchFamily="18" charset="0"/>
              </a:rPr>
              <a:t>P</a:t>
            </a:r>
            <a:r>
              <a:rPr lang="fr-FR" sz="1200" b="1" dirty="0">
                <a:effectLst/>
                <a:ea typeface="Calibri" panose="020F0502020204030204" pitchFamily="34" charset="0"/>
                <a:cs typeface="Times New Roman" panose="02020603050405020304" pitchFamily="18" charset="0"/>
              </a:rPr>
              <a:t>our la contribution aux besoins d’inv. dans la régénération et le développement des petites lignes </a:t>
            </a:r>
            <a:r>
              <a:rPr lang="fr-FR" sz="1200" dirty="0">
                <a:effectLst/>
                <a:ea typeface="Calibri" panose="020F0502020204030204" pitchFamily="34" charset="0"/>
                <a:cs typeface="Times New Roman" panose="02020603050405020304" pitchFamily="18" charset="0"/>
              </a:rPr>
              <a:t>: on reprend la clé de répartition du rapport </a:t>
            </a:r>
            <a:r>
              <a:rPr lang="fr-FR" sz="1200" dirty="0" err="1">
                <a:effectLst/>
                <a:ea typeface="Calibri" panose="020F0502020204030204" pitchFamily="34" charset="0"/>
                <a:cs typeface="Times New Roman" panose="02020603050405020304" pitchFamily="18" charset="0"/>
              </a:rPr>
              <a:t>Philizo</a:t>
            </a:r>
            <a:r>
              <a:rPr lang="fr-FR" sz="1200" dirty="0" err="1">
                <a:ea typeface="Calibri" panose="020F0502020204030204" pitchFamily="34" charset="0"/>
                <a:cs typeface="Times New Roman" panose="02020603050405020304" pitchFamily="18" charset="0"/>
              </a:rPr>
              <a:t>t</a:t>
            </a:r>
            <a:r>
              <a:rPr lang="fr-FR" sz="1200" dirty="0">
                <a:ea typeface="Calibri" panose="020F0502020204030204" pitchFamily="34" charset="0"/>
                <a:cs typeface="Times New Roman" panose="02020603050405020304" pitchFamily="18" charset="0"/>
              </a:rPr>
              <a:t> </a:t>
            </a:r>
            <a:r>
              <a:rPr lang="fr-FR" sz="1200" dirty="0">
                <a:effectLst/>
                <a:ea typeface="Calibri" panose="020F0502020204030204" pitchFamily="34" charset="0"/>
                <a:cs typeface="Times New Roman" panose="02020603050405020304" pitchFamily="18" charset="0"/>
              </a:rPr>
              <a:t>: 2/3 Régions, 1/3 Etat/SNCF</a:t>
            </a:r>
          </a:p>
          <a:p>
            <a:pPr>
              <a:lnSpc>
                <a:spcPct val="107000"/>
              </a:lnSpc>
            </a:pPr>
            <a:r>
              <a:rPr lang="fr-FR" sz="1200" b="1" dirty="0">
                <a:effectLst/>
                <a:ea typeface="Calibri" panose="020F0502020204030204" pitchFamily="34" charset="0"/>
                <a:cs typeface="Times New Roman" panose="02020603050405020304" pitchFamily="18" charset="0"/>
              </a:rPr>
              <a:t>Pour le développement des grandes lignes et LGV </a:t>
            </a:r>
            <a:r>
              <a:rPr lang="fr-FR" sz="1200" dirty="0">
                <a:effectLst/>
                <a:ea typeface="Calibri" panose="020F0502020204030204" pitchFamily="34" charset="0"/>
                <a:cs typeface="Times New Roman" panose="02020603050405020304" pitchFamily="18" charset="0"/>
              </a:rPr>
              <a:t>:</a:t>
            </a:r>
            <a:r>
              <a:rPr lang="fr-FR" sz="1200" dirty="0">
                <a:ea typeface="Calibri" panose="020F0502020204030204" pitchFamily="34" charset="0"/>
                <a:cs typeface="Times New Roman" panose="02020603050405020304" pitchFamily="18" charset="0"/>
              </a:rPr>
              <a:t> on reprend les ratios moyens issus des </a:t>
            </a:r>
            <a:r>
              <a:rPr lang="fr-FR" sz="1200" dirty="0">
                <a:effectLst/>
                <a:ea typeface="Calibri" panose="020F0502020204030204" pitchFamily="34" charset="0"/>
                <a:cs typeface="Times New Roman" panose="02020603050405020304" pitchFamily="18" charset="0"/>
              </a:rPr>
              <a:t>plans de financements de projets historiques et de certains nouveaux projets </a:t>
            </a:r>
          </a:p>
          <a:p>
            <a:pPr>
              <a:lnSpc>
                <a:spcPct val="107000"/>
              </a:lnSpc>
            </a:pPr>
            <a:r>
              <a:rPr lang="fr-FR" sz="1200" b="1" dirty="0">
                <a:effectLst/>
                <a:ea typeface="Calibri" panose="020F0502020204030204" pitchFamily="34" charset="0"/>
                <a:cs typeface="Times New Roman" panose="02020603050405020304" pitchFamily="18" charset="0"/>
              </a:rPr>
              <a:t>Pour les RER-m </a:t>
            </a:r>
            <a:r>
              <a:rPr lang="fr-FR" sz="1200" dirty="0">
                <a:effectLst/>
                <a:ea typeface="Calibri" panose="020F0502020204030204" pitchFamily="34" charset="0"/>
                <a:cs typeface="Times New Roman" panose="02020603050405020304" pitchFamily="18" charset="0"/>
              </a:rPr>
              <a:t>: la clé de répartition est tirée du modèle de financements de deux projets en cours/à l'étude : le RER-métropolitain Bordeaux/Gironde et le "Réseau Express métropolitain" d'Aix Marseille Provence.</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79</a:t>
            </a:fld>
            <a:endParaRPr lang="en-US"/>
          </a:p>
        </p:txBody>
      </p:sp>
    </p:spTree>
    <p:extLst>
      <p:ext uri="{BB962C8B-B14F-4D97-AF65-F5344CB8AC3E}">
        <p14:creationId xmlns:p14="http://schemas.microsoft.com/office/powerpoint/2010/main" val="35576309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81</a:t>
            </a:fld>
            <a:endParaRPr lang="en-US"/>
          </a:p>
        </p:txBody>
      </p:sp>
    </p:spTree>
    <p:extLst>
      <p:ext uri="{BB962C8B-B14F-4D97-AF65-F5344CB8AC3E}">
        <p14:creationId xmlns:p14="http://schemas.microsoft.com/office/powerpoint/2010/main" val="40093466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84</a:t>
            </a:fld>
            <a:endParaRPr lang="en-US"/>
          </a:p>
        </p:txBody>
      </p:sp>
    </p:spTree>
    <p:extLst>
      <p:ext uri="{BB962C8B-B14F-4D97-AF65-F5344CB8AC3E}">
        <p14:creationId xmlns:p14="http://schemas.microsoft.com/office/powerpoint/2010/main" val="16901753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0"/>
              <a:t>Mettre budget pour remplacer luminaires basse consommation « type LED » </a:t>
            </a: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85</a:t>
            </a:fld>
            <a:endParaRPr lang="en-US"/>
          </a:p>
        </p:txBody>
      </p:sp>
    </p:spTree>
    <p:extLst>
      <p:ext uri="{BB962C8B-B14F-4D97-AF65-F5344CB8AC3E}">
        <p14:creationId xmlns:p14="http://schemas.microsoft.com/office/powerpoint/2010/main" val="14170955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86</a:t>
            </a:fld>
            <a:endParaRPr lang="en-US"/>
          </a:p>
        </p:txBody>
      </p:sp>
    </p:spTree>
    <p:extLst>
      <p:ext uri="{BB962C8B-B14F-4D97-AF65-F5344CB8AC3E}">
        <p14:creationId xmlns:p14="http://schemas.microsoft.com/office/powerpoint/2010/main" val="205192100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88</a:t>
            </a:fld>
            <a:endParaRPr lang="en-US"/>
          </a:p>
        </p:txBody>
      </p:sp>
    </p:spTree>
    <p:extLst>
      <p:ext uri="{BB962C8B-B14F-4D97-AF65-F5344CB8AC3E}">
        <p14:creationId xmlns:p14="http://schemas.microsoft.com/office/powerpoint/2010/main" val="277534154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91</a:t>
            </a:fld>
            <a:endParaRPr lang="en-US"/>
          </a:p>
        </p:txBody>
      </p:sp>
    </p:spTree>
    <p:extLst>
      <p:ext uri="{BB962C8B-B14F-4D97-AF65-F5344CB8AC3E}">
        <p14:creationId xmlns:p14="http://schemas.microsoft.com/office/powerpoint/2010/main" val="25463082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93</a:t>
            </a:fld>
            <a:endParaRPr lang="en-US"/>
          </a:p>
        </p:txBody>
      </p:sp>
    </p:spTree>
    <p:extLst>
      <p:ext uri="{BB962C8B-B14F-4D97-AF65-F5344CB8AC3E}">
        <p14:creationId xmlns:p14="http://schemas.microsoft.com/office/powerpoint/2010/main" val="10785636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Rappeler les objectifs EGALIM + passer la source en bas</a:t>
            </a: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94</a:t>
            </a:fld>
            <a:endParaRPr lang="en-US"/>
          </a:p>
        </p:txBody>
      </p:sp>
    </p:spTree>
    <p:extLst>
      <p:ext uri="{BB962C8B-B14F-4D97-AF65-F5344CB8AC3E}">
        <p14:creationId xmlns:p14="http://schemas.microsoft.com/office/powerpoint/2010/main" val="477871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0" i="0" u="none" strike="noStrike" dirty="0">
                <a:solidFill>
                  <a:srgbClr val="009900"/>
                </a:solidFill>
                <a:effectLst/>
                <a:latin typeface="Arial" panose="020B0604020202020204" pitchFamily="34" charset="0"/>
              </a:rPr>
              <a:t>Précisions sur la méthode de recensement des investissements : </a:t>
            </a:r>
          </a:p>
          <a:p>
            <a:r>
              <a:rPr lang="fr-FR" sz="1800" b="0" i="0" u="none" strike="noStrike" dirty="0">
                <a:solidFill>
                  <a:srgbClr val="009900"/>
                </a:solidFill>
                <a:effectLst/>
                <a:latin typeface="Arial" panose="020B0604020202020204" pitchFamily="34" charset="0"/>
              </a:rPr>
              <a:t>Estimation des équipements installés dans les bâtiments tertiaires pour chaque type d’équipement (isolation thermique, fenêtres, chaudières biomasse, PAC…) à partir de l’étude CODA Stratégies de 2014 et des évolutions globales tous marchés confondus (tertiaire et résidentiel) pour chaque type d’équipement (différentes sources sectorielles venant de syndicats professionnels). Résultats : l’estimation du nombre d’équipements installés pour chaque type d’équipement, du prix unitaire (notamment grâce aux indices INSEE – IPEA (indice des prix entretien amélioration des bâtiments) et donc du volume d’investissements.</a:t>
            </a:r>
          </a:p>
          <a:p>
            <a:r>
              <a:rPr lang="fr-FR" sz="1800" b="0" i="0" u="none" strike="noStrike" dirty="0">
                <a:solidFill>
                  <a:srgbClr val="009900"/>
                </a:solidFill>
                <a:effectLst/>
                <a:latin typeface="Arial" panose="020B0604020202020204" pitchFamily="34" charset="0"/>
              </a:rPr>
              <a:t>Ensuite, pour déterminer dans ce volume d’investissements la part qui est portée par les collectivités, on répartit proportionnellement à la taille du parc des collectivités au sein des bâtiments tertiaires. </a:t>
            </a:r>
          </a:p>
          <a:p>
            <a:endParaRPr lang="fr-FR" sz="1800" b="0" i="0" u="none" strike="noStrike" dirty="0">
              <a:solidFill>
                <a:srgbClr val="009900"/>
              </a:solidFill>
              <a:effectLst/>
              <a:latin typeface="Arial" panose="020B0604020202020204" pitchFamily="34" charset="0"/>
            </a:endParaRPr>
          </a:p>
          <a:p>
            <a:r>
              <a:rPr lang="fr-FR" sz="1800" b="0" i="0" u="none" strike="noStrike" dirty="0">
                <a:solidFill>
                  <a:srgbClr val="009900"/>
                </a:solidFill>
                <a:effectLst/>
                <a:latin typeface="Arial" panose="020B0604020202020204" pitchFamily="34" charset="0"/>
              </a:rPr>
              <a:t>NB : ITE</a:t>
            </a:r>
            <a:r>
              <a:rPr lang="fr-FR" dirty="0"/>
              <a:t> </a:t>
            </a:r>
            <a:r>
              <a:rPr lang="fr-FR" sz="1800" b="0" i="0" u="none" strike="noStrike" dirty="0">
                <a:solidFill>
                  <a:srgbClr val="009900"/>
                </a:solidFill>
                <a:effectLst/>
                <a:latin typeface="Arial" panose="020B0604020202020204" pitchFamily="34" charset="0"/>
              </a:rPr>
              <a:t>Isolation thermique par l'extérieur</a:t>
            </a:r>
            <a:r>
              <a:rPr lang="fr-FR" dirty="0"/>
              <a:t> </a:t>
            </a:r>
            <a:r>
              <a:rPr lang="fr-FR" sz="1800" b="0" i="0" u="none" strike="noStrike" dirty="0">
                <a:solidFill>
                  <a:srgbClr val="009900"/>
                </a:solidFill>
                <a:effectLst/>
                <a:latin typeface="Arial" panose="020B0604020202020204" pitchFamily="34" charset="0"/>
              </a:rPr>
              <a:t>ITI</a:t>
            </a:r>
            <a:r>
              <a:rPr lang="fr-FR" dirty="0"/>
              <a:t> </a:t>
            </a:r>
            <a:r>
              <a:rPr lang="fr-FR" sz="1800" b="0" i="0" u="none" strike="noStrike" dirty="0">
                <a:solidFill>
                  <a:srgbClr val="009900"/>
                </a:solidFill>
                <a:effectLst/>
                <a:latin typeface="Arial" panose="020B0604020202020204" pitchFamily="34" charset="0"/>
              </a:rPr>
              <a:t>Isolation thermique par </a:t>
            </a:r>
            <a:r>
              <a:rPr lang="fr-FR" sz="1800" b="0" i="0" u="none" strike="noStrike" dirty="0" err="1">
                <a:solidFill>
                  <a:srgbClr val="009900"/>
                </a:solidFill>
                <a:effectLst/>
                <a:latin typeface="Arial" panose="020B0604020202020204" pitchFamily="34" charset="0"/>
              </a:rPr>
              <a:t>l'INtérieur</a:t>
            </a:r>
            <a:r>
              <a:rPr lang="fr-FR" dirty="0"/>
              <a:t> </a:t>
            </a:r>
            <a:r>
              <a:rPr lang="fr-FR" sz="1800" b="0" i="0" u="none" strike="noStrike" dirty="0">
                <a:solidFill>
                  <a:srgbClr val="009900"/>
                </a:solidFill>
                <a:effectLst/>
                <a:latin typeface="Arial" panose="020B0604020202020204" pitchFamily="34" charset="0"/>
              </a:rPr>
              <a:t>GTB</a:t>
            </a:r>
            <a:r>
              <a:rPr lang="fr-FR" dirty="0"/>
              <a:t> </a:t>
            </a:r>
            <a:r>
              <a:rPr lang="fr-FR" sz="1800" b="0" i="0" u="none" strike="noStrike" dirty="0">
                <a:solidFill>
                  <a:srgbClr val="009900"/>
                </a:solidFill>
                <a:effectLst/>
                <a:latin typeface="Arial" panose="020B0604020202020204" pitchFamily="34" charset="0"/>
              </a:rPr>
              <a:t>Gestion technique du bâtiment</a:t>
            </a:r>
            <a:r>
              <a:rPr lang="fr-FR" dirty="0"/>
              <a:t> </a:t>
            </a:r>
            <a:r>
              <a:rPr lang="fr-FR" sz="1800" b="0" i="0" u="none" strike="noStrike" dirty="0">
                <a:solidFill>
                  <a:srgbClr val="009900"/>
                </a:solidFill>
                <a:effectLst/>
                <a:latin typeface="Arial" panose="020B0604020202020204" pitchFamily="34" charset="0"/>
              </a:rPr>
              <a:t>CVC</a:t>
            </a:r>
            <a:r>
              <a:rPr lang="fr-FR" dirty="0"/>
              <a:t> </a:t>
            </a:r>
            <a:r>
              <a:rPr lang="fr-FR" sz="1800" b="0" i="0" u="none" strike="noStrike" dirty="0">
                <a:solidFill>
                  <a:srgbClr val="009900"/>
                </a:solidFill>
                <a:effectLst/>
                <a:latin typeface="Arial" panose="020B0604020202020204" pitchFamily="34" charset="0"/>
              </a:rPr>
              <a:t>Chauffage, ventilation, climatisation</a:t>
            </a:r>
            <a:r>
              <a:rPr lang="fr-FR" dirty="0"/>
              <a:t> </a:t>
            </a: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10</a:t>
            </a:fld>
            <a:endParaRPr lang="en-US"/>
          </a:p>
        </p:txBody>
      </p:sp>
    </p:spTree>
    <p:extLst>
      <p:ext uri="{BB962C8B-B14F-4D97-AF65-F5344CB8AC3E}">
        <p14:creationId xmlns:p14="http://schemas.microsoft.com/office/powerpoint/2010/main" val="130485230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95</a:t>
            </a:fld>
            <a:endParaRPr lang="en-US"/>
          </a:p>
        </p:txBody>
      </p:sp>
    </p:spTree>
    <p:extLst>
      <p:ext uri="{BB962C8B-B14F-4D97-AF65-F5344CB8AC3E}">
        <p14:creationId xmlns:p14="http://schemas.microsoft.com/office/powerpoint/2010/main" val="4250705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12</a:t>
            </a:fld>
            <a:endParaRPr lang="en-US"/>
          </a:p>
        </p:txBody>
      </p:sp>
    </p:spTree>
    <p:extLst>
      <p:ext uri="{BB962C8B-B14F-4D97-AF65-F5344CB8AC3E}">
        <p14:creationId xmlns:p14="http://schemas.microsoft.com/office/powerpoint/2010/main" val="227447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13</a:t>
            </a:fld>
            <a:endParaRPr lang="en-US"/>
          </a:p>
        </p:txBody>
      </p:sp>
    </p:spTree>
    <p:extLst>
      <p:ext uri="{BB962C8B-B14F-4D97-AF65-F5344CB8AC3E}">
        <p14:creationId xmlns:p14="http://schemas.microsoft.com/office/powerpoint/2010/main" val="2132441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14</a:t>
            </a:fld>
            <a:endParaRPr lang="en-US"/>
          </a:p>
        </p:txBody>
      </p:sp>
    </p:spTree>
    <p:extLst>
      <p:ext uri="{BB962C8B-B14F-4D97-AF65-F5344CB8AC3E}">
        <p14:creationId xmlns:p14="http://schemas.microsoft.com/office/powerpoint/2010/main" val="1929613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15</a:t>
            </a:fld>
            <a:endParaRPr lang="en-US"/>
          </a:p>
        </p:txBody>
      </p:sp>
    </p:spTree>
    <p:extLst>
      <p:ext uri="{BB962C8B-B14F-4D97-AF65-F5344CB8AC3E}">
        <p14:creationId xmlns:p14="http://schemas.microsoft.com/office/powerpoint/2010/main" val="53847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4DE0593-AA76-4FA9-B1E9-DBE29758CF50}" type="slidenum">
              <a:rPr lang="en-US" smtClean="0"/>
              <a:t>16</a:t>
            </a:fld>
            <a:endParaRPr lang="en-US"/>
          </a:p>
        </p:txBody>
      </p:sp>
    </p:spTree>
    <p:extLst>
      <p:ext uri="{BB962C8B-B14F-4D97-AF65-F5344CB8AC3E}">
        <p14:creationId xmlns:p14="http://schemas.microsoft.com/office/powerpoint/2010/main" val="16507584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hyperlink" Target="https://twitter.com/I4CE_" TargetMode="External"/><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hyperlink" Target="https://www.linkedin.com/company/i4ce" TargetMode="External"/><Relationship Id="rId5" Type="http://schemas.openxmlformats.org/officeDocument/2006/relationships/image" Target="../media/image3.png"/><Relationship Id="rId4" Type="http://schemas.openxmlformats.org/officeDocument/2006/relationships/hyperlink" Target="https://i4ce.us11.list-manage.com/subscribe?u=1aa9ac01e1dd2d504836ed299&amp;id=3c097b98ec" TargetMode="External"/><Relationship Id="rId9"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8" Type="http://schemas.openxmlformats.org/officeDocument/2006/relationships/hyperlink" Target="https://twitter.com/I4CE_" TargetMode="External"/><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3.xml"/><Relationship Id="rId6" Type="http://schemas.openxmlformats.org/officeDocument/2006/relationships/hyperlink" Target="https://www.linkedin.com/company/i4ce" TargetMode="External"/><Relationship Id="rId5" Type="http://schemas.openxmlformats.org/officeDocument/2006/relationships/image" Target="../media/image3.png"/><Relationship Id="rId4" Type="http://schemas.openxmlformats.org/officeDocument/2006/relationships/hyperlink" Target="https://i4ce.us11.list-manage.com/subscribe?u=1aa9ac01e1dd2d504836ed299&amp;id=3c097b98ec" TargetMode="External"/><Relationship Id="rId9" Type="http://schemas.openxmlformats.org/officeDocument/2006/relationships/image" Target="../media/image5.png"/></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6"/>
          <p:cNvSpPr/>
          <p:nvPr userDrawn="1"/>
        </p:nvSpPr>
        <p:spPr>
          <a:xfrm>
            <a:off x="0" y="-27384"/>
            <a:ext cx="9144000" cy="3573016"/>
          </a:xfrm>
          <a:prstGeom prst="rect">
            <a:avLst/>
          </a:prstGeom>
          <a:solidFill>
            <a:srgbClr val="1741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Connecteur droit 10"/>
          <p:cNvCxnSpPr/>
          <p:nvPr userDrawn="1"/>
        </p:nvCxnSpPr>
        <p:spPr>
          <a:xfrm>
            <a:off x="1907704" y="260648"/>
            <a:ext cx="0" cy="3168352"/>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re 1"/>
          <p:cNvSpPr>
            <a:spLocks noGrp="1"/>
          </p:cNvSpPr>
          <p:nvPr>
            <p:ph type="ctrTitle"/>
          </p:nvPr>
        </p:nvSpPr>
        <p:spPr>
          <a:xfrm>
            <a:off x="2051719" y="1063973"/>
            <a:ext cx="6835799" cy="1212900"/>
          </a:xfrm>
        </p:spPr>
        <p:txBody>
          <a:bodyPr anchor="t">
            <a:normAutofit/>
          </a:bodyPr>
          <a:lstStyle>
            <a:lvl1pPr algn="l">
              <a:defRPr sz="3200">
                <a:solidFill>
                  <a:schemeClr val="bg1"/>
                </a:solidFill>
              </a:defRPr>
            </a:lvl1pPr>
          </a:lstStyle>
          <a:p>
            <a:r>
              <a:rPr lang="fr-FR"/>
              <a:t>Modifiez le style du titre</a:t>
            </a:r>
            <a:endParaRPr lang="en-US"/>
          </a:p>
        </p:txBody>
      </p:sp>
      <p:sp>
        <p:nvSpPr>
          <p:cNvPr id="3" name="Sous-titre 2"/>
          <p:cNvSpPr>
            <a:spLocks noGrp="1"/>
          </p:cNvSpPr>
          <p:nvPr>
            <p:ph type="subTitle" idx="1"/>
          </p:nvPr>
        </p:nvSpPr>
        <p:spPr>
          <a:xfrm>
            <a:off x="2051719" y="2276872"/>
            <a:ext cx="6835799" cy="504056"/>
          </a:xfrm>
        </p:spPr>
        <p:txBody>
          <a:bodyPr>
            <a:normAutofit/>
          </a:bodyPr>
          <a:lstStyle>
            <a:lvl1pPr marL="0" indent="0" algn="l">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a:p>
        </p:txBody>
      </p:sp>
      <p:sp>
        <p:nvSpPr>
          <p:cNvPr id="14" name="Espace réservé du texte 13"/>
          <p:cNvSpPr>
            <a:spLocks noGrp="1"/>
          </p:cNvSpPr>
          <p:nvPr>
            <p:ph type="body" sz="quarter" idx="13" hasCustomPrompt="1"/>
          </p:nvPr>
        </p:nvSpPr>
        <p:spPr>
          <a:xfrm>
            <a:off x="2051049" y="3068959"/>
            <a:ext cx="6836469" cy="360041"/>
          </a:xfrm>
        </p:spPr>
        <p:txBody>
          <a:bodyPr>
            <a:noAutofit/>
          </a:bodyPr>
          <a:lstStyle>
            <a:lvl1pPr marL="0" indent="0">
              <a:buNone/>
              <a:defRPr sz="1800">
                <a:solidFill>
                  <a:schemeClr val="bg1"/>
                </a:solidFill>
              </a:defRPr>
            </a:lvl1pPr>
          </a:lstStyle>
          <a:p>
            <a:pPr lvl="0"/>
            <a:r>
              <a:rPr lang="en-US"/>
              <a:t>AUTEURS &amp; LIEU</a:t>
            </a:r>
          </a:p>
        </p:txBody>
      </p:sp>
      <p:sp>
        <p:nvSpPr>
          <p:cNvPr id="17" name="Espace réservé du texte 13"/>
          <p:cNvSpPr>
            <a:spLocks noGrp="1"/>
          </p:cNvSpPr>
          <p:nvPr>
            <p:ph type="body" sz="quarter" idx="14" hasCustomPrompt="1"/>
          </p:nvPr>
        </p:nvSpPr>
        <p:spPr>
          <a:xfrm>
            <a:off x="252919" y="3068960"/>
            <a:ext cx="1479406" cy="360041"/>
          </a:xfrm>
        </p:spPr>
        <p:txBody>
          <a:bodyPr>
            <a:noAutofit/>
          </a:bodyPr>
          <a:lstStyle>
            <a:lvl1pPr marL="0" indent="0" algn="ctr">
              <a:buNone/>
              <a:defRPr sz="1800">
                <a:solidFill>
                  <a:schemeClr val="bg1"/>
                </a:solidFill>
              </a:defRPr>
            </a:lvl1pPr>
          </a:lstStyle>
          <a:p>
            <a:pPr lvl="0"/>
            <a:r>
              <a:rPr lang="en-US"/>
              <a:t>DATE</a:t>
            </a:r>
          </a:p>
        </p:txBody>
      </p:sp>
      <p:pic>
        <p:nvPicPr>
          <p:cNvPr id="23" name="Imag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0" y="260648"/>
            <a:ext cx="1480805" cy="1716956"/>
          </a:xfrm>
          <a:prstGeom prst="rect">
            <a:avLst/>
          </a:prstGeom>
        </p:spPr>
      </p:pic>
    </p:spTree>
    <p:extLst>
      <p:ext uri="{BB962C8B-B14F-4D97-AF65-F5344CB8AC3E}">
        <p14:creationId xmlns:p14="http://schemas.microsoft.com/office/powerpoint/2010/main" val="352185659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ertitre 3">
    <p:spTree>
      <p:nvGrpSpPr>
        <p:cNvPr id="1" name=""/>
        <p:cNvGrpSpPr/>
        <p:nvPr/>
      </p:nvGrpSpPr>
      <p:grpSpPr>
        <a:xfrm>
          <a:off x="0" y="0"/>
          <a:ext cx="0" cy="0"/>
          <a:chOff x="0" y="0"/>
          <a:chExt cx="0" cy="0"/>
        </a:xfrm>
      </p:grpSpPr>
      <p:sp>
        <p:nvSpPr>
          <p:cNvPr id="2" name="Titre 1"/>
          <p:cNvSpPr>
            <a:spLocks noGrp="1"/>
          </p:cNvSpPr>
          <p:nvPr>
            <p:ph type="title"/>
          </p:nvPr>
        </p:nvSpPr>
        <p:spPr>
          <a:xfrm>
            <a:off x="395536" y="2862064"/>
            <a:ext cx="8352928" cy="1143000"/>
          </a:xfrm>
        </p:spPr>
        <p:txBody>
          <a:bodyPr anchor="t"/>
          <a:lstStyle>
            <a:lvl1pPr algn="l">
              <a:defRPr>
                <a:latin typeface="+mn-lt"/>
              </a:defRPr>
            </a:lvl1pPr>
          </a:lstStyle>
          <a:p>
            <a:r>
              <a:rPr lang="fr-FR"/>
              <a:t>Modifiez le style du titre</a:t>
            </a:r>
            <a:endParaRPr lang="en-US"/>
          </a:p>
        </p:txBody>
      </p:sp>
      <p:pic>
        <p:nvPicPr>
          <p:cNvPr id="6" name="Imag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16202" b="81302"/>
          <a:stretch/>
        </p:blipFill>
        <p:spPr>
          <a:xfrm>
            <a:off x="0" y="2420888"/>
            <a:ext cx="9144000" cy="288032"/>
          </a:xfrm>
          <a:prstGeom prst="rect">
            <a:avLst/>
          </a:prstGeom>
        </p:spPr>
      </p:pic>
      <p:sp>
        <p:nvSpPr>
          <p:cNvPr id="7" name="ZoneTexte 6"/>
          <p:cNvSpPr txBox="1"/>
          <p:nvPr userDrawn="1"/>
        </p:nvSpPr>
        <p:spPr>
          <a:xfrm>
            <a:off x="251520" y="6525344"/>
            <a:ext cx="3096344" cy="261610"/>
          </a:xfrm>
          <a:prstGeom prst="rect">
            <a:avLst/>
          </a:prstGeom>
          <a:noFill/>
        </p:spPr>
        <p:txBody>
          <a:bodyPr wrap="square" rtlCol="0">
            <a:spAutoFit/>
          </a:bodyPr>
          <a:lstStyle/>
          <a:p>
            <a:r>
              <a:rPr lang="fr-FR" sz="1100" b="1" noProof="0">
                <a:solidFill>
                  <a:schemeClr val="tx1"/>
                </a:solidFill>
              </a:rPr>
              <a:t>I</a:t>
            </a:r>
            <a:r>
              <a:rPr lang="fr-FR" sz="1100" b="1" noProof="0">
                <a:solidFill>
                  <a:srgbClr val="EE0612"/>
                </a:solidFill>
              </a:rPr>
              <a:t>4</a:t>
            </a:r>
            <a:r>
              <a:rPr lang="fr-FR" sz="1100" b="1" noProof="0">
                <a:solidFill>
                  <a:schemeClr val="tx1"/>
                </a:solidFill>
              </a:rPr>
              <a:t>CE</a:t>
            </a:r>
            <a:r>
              <a:rPr lang="fr-FR" sz="1100" b="1" baseline="0" noProof="0">
                <a:solidFill>
                  <a:schemeClr val="tx1"/>
                </a:solidFill>
              </a:rPr>
              <a:t> </a:t>
            </a:r>
            <a:r>
              <a:rPr lang="fr-FR" sz="1100" b="0" baseline="0" noProof="0">
                <a:solidFill>
                  <a:schemeClr val="tx1"/>
                </a:solidFill>
              </a:rPr>
              <a:t>–</a:t>
            </a:r>
            <a:r>
              <a:rPr lang="fr-FR" sz="1100" b="1" baseline="0" noProof="0">
                <a:solidFill>
                  <a:schemeClr val="tx1"/>
                </a:solidFill>
              </a:rPr>
              <a:t> </a:t>
            </a:r>
            <a:r>
              <a:rPr lang="fr-FR" sz="1100" b="0" noProof="0">
                <a:solidFill>
                  <a:schemeClr val="tx1"/>
                </a:solidFill>
              </a:rPr>
              <a:t>Institut de l’économie pour le climat</a:t>
            </a:r>
          </a:p>
        </p:txBody>
      </p:sp>
    </p:spTree>
    <p:extLst>
      <p:ext uri="{BB962C8B-B14F-4D97-AF65-F5344CB8AC3E}">
        <p14:creationId xmlns:p14="http://schemas.microsoft.com/office/powerpoint/2010/main" val="3382751495"/>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tertitre 4">
    <p:spTree>
      <p:nvGrpSpPr>
        <p:cNvPr id="1" name=""/>
        <p:cNvGrpSpPr/>
        <p:nvPr/>
      </p:nvGrpSpPr>
      <p:grpSpPr>
        <a:xfrm>
          <a:off x="0" y="0"/>
          <a:ext cx="0" cy="0"/>
          <a:chOff x="0" y="0"/>
          <a:chExt cx="0" cy="0"/>
        </a:xfrm>
      </p:grpSpPr>
      <p:sp>
        <p:nvSpPr>
          <p:cNvPr id="2" name="Titre 1"/>
          <p:cNvSpPr>
            <a:spLocks noGrp="1"/>
          </p:cNvSpPr>
          <p:nvPr>
            <p:ph type="title"/>
          </p:nvPr>
        </p:nvSpPr>
        <p:spPr>
          <a:xfrm>
            <a:off x="395536" y="2708918"/>
            <a:ext cx="8352928" cy="1205971"/>
          </a:xfrm>
          <a:solidFill>
            <a:schemeClr val="bg1"/>
          </a:solidFill>
        </p:spPr>
        <p:txBody>
          <a:bodyPr/>
          <a:lstStyle>
            <a:lvl1pPr algn="l">
              <a:defRPr/>
            </a:lvl1pPr>
          </a:lstStyle>
          <a:p>
            <a:r>
              <a:rPr lang="fr-FR"/>
              <a:t>Modifiez le style du titre</a:t>
            </a:r>
            <a:endParaRPr lang="en-US"/>
          </a:p>
        </p:txBody>
      </p:sp>
      <p:sp>
        <p:nvSpPr>
          <p:cNvPr id="3" name="Triangle rectangle 2"/>
          <p:cNvSpPr/>
          <p:nvPr userDrawn="1"/>
        </p:nvSpPr>
        <p:spPr>
          <a:xfrm rot="5400000">
            <a:off x="28528" y="-31441"/>
            <a:ext cx="2708919" cy="2771801"/>
          </a:xfrm>
          <a:prstGeom prst="rtTriangle">
            <a:avLst/>
          </a:prstGeom>
          <a:solidFill>
            <a:srgbClr val="009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userDrawn="1"/>
        </p:nvSpPr>
        <p:spPr>
          <a:xfrm rot="16200000">
            <a:off x="6173561" y="3897505"/>
            <a:ext cx="2953054" cy="2987824"/>
          </a:xfrm>
          <a:prstGeom prst="rtTriangle">
            <a:avLst/>
          </a:prstGeom>
          <a:solidFill>
            <a:srgbClr val="444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userDrawn="1"/>
        </p:nvSpPr>
        <p:spPr>
          <a:xfrm>
            <a:off x="251520" y="6525344"/>
            <a:ext cx="3096344" cy="261610"/>
          </a:xfrm>
          <a:prstGeom prst="rect">
            <a:avLst/>
          </a:prstGeom>
          <a:noFill/>
        </p:spPr>
        <p:txBody>
          <a:bodyPr wrap="square" rtlCol="0">
            <a:spAutoFit/>
          </a:bodyPr>
          <a:lstStyle/>
          <a:p>
            <a:r>
              <a:rPr lang="fr-FR" sz="1100" b="1" noProof="0">
                <a:solidFill>
                  <a:schemeClr val="tx1"/>
                </a:solidFill>
              </a:rPr>
              <a:t>I</a:t>
            </a:r>
            <a:r>
              <a:rPr lang="fr-FR" sz="1100" b="1" noProof="0">
                <a:solidFill>
                  <a:srgbClr val="EE0612"/>
                </a:solidFill>
              </a:rPr>
              <a:t>4</a:t>
            </a:r>
            <a:r>
              <a:rPr lang="fr-FR" sz="1100" b="1" noProof="0">
                <a:solidFill>
                  <a:schemeClr val="tx1"/>
                </a:solidFill>
              </a:rPr>
              <a:t>CE</a:t>
            </a:r>
            <a:r>
              <a:rPr lang="fr-FR" sz="1100" b="1" baseline="0" noProof="0">
                <a:solidFill>
                  <a:schemeClr val="tx1"/>
                </a:solidFill>
              </a:rPr>
              <a:t> </a:t>
            </a:r>
            <a:r>
              <a:rPr lang="fr-FR" sz="1100" b="0" baseline="0" noProof="0">
                <a:solidFill>
                  <a:schemeClr val="tx1"/>
                </a:solidFill>
              </a:rPr>
              <a:t>–</a:t>
            </a:r>
            <a:r>
              <a:rPr lang="fr-FR" sz="1100" b="1" baseline="0" noProof="0">
                <a:solidFill>
                  <a:schemeClr val="tx1"/>
                </a:solidFill>
              </a:rPr>
              <a:t> </a:t>
            </a:r>
            <a:r>
              <a:rPr lang="fr-FR" sz="1100" b="0" noProof="0">
                <a:solidFill>
                  <a:schemeClr val="tx1"/>
                </a:solidFill>
              </a:rPr>
              <a:t>Institut de l’économie pour le climat</a:t>
            </a:r>
          </a:p>
        </p:txBody>
      </p:sp>
    </p:spTree>
    <p:extLst>
      <p:ext uri="{BB962C8B-B14F-4D97-AF65-F5344CB8AC3E}">
        <p14:creationId xmlns:p14="http://schemas.microsoft.com/office/powerpoint/2010/main" val="2915470273"/>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in">
    <p:spTree>
      <p:nvGrpSpPr>
        <p:cNvPr id="1" name=""/>
        <p:cNvGrpSpPr/>
        <p:nvPr/>
      </p:nvGrpSpPr>
      <p:grpSpPr>
        <a:xfrm>
          <a:off x="0" y="0"/>
          <a:ext cx="0" cy="0"/>
          <a:chOff x="0" y="0"/>
          <a:chExt cx="0" cy="0"/>
        </a:xfrm>
      </p:grpSpPr>
      <p:pic>
        <p:nvPicPr>
          <p:cNvPr id="2" name="Image 1"/>
          <p:cNvPicPr>
            <a:picLocks noChangeAspect="1"/>
          </p:cNvPicPr>
          <p:nvPr userDrawn="1"/>
        </p:nvPicPr>
        <p:blipFill rotWithShape="1">
          <a:blip r:embed="rId2" cstate="print">
            <a:extLst>
              <a:ext uri="{28A0092B-C50C-407E-A947-70E740481C1C}">
                <a14:useLocalDpi xmlns:a14="http://schemas.microsoft.com/office/drawing/2010/main" val="0"/>
              </a:ext>
            </a:extLst>
          </a:blip>
          <a:srcRect t="40338"/>
          <a:stretch/>
        </p:blipFill>
        <p:spPr>
          <a:xfrm>
            <a:off x="0" y="-27384"/>
            <a:ext cx="9144000" cy="6885384"/>
          </a:xfrm>
          <a:prstGeom prst="rect">
            <a:avLst/>
          </a:prstGeom>
        </p:spPr>
      </p:pic>
      <p:sp>
        <p:nvSpPr>
          <p:cNvPr id="5" name="ZoneTexte 4"/>
          <p:cNvSpPr txBox="1"/>
          <p:nvPr userDrawn="1"/>
        </p:nvSpPr>
        <p:spPr>
          <a:xfrm rot="2737892">
            <a:off x="5617014" y="1383802"/>
            <a:ext cx="3300904" cy="738664"/>
          </a:xfrm>
          <a:prstGeom prst="rect">
            <a:avLst/>
          </a:prstGeom>
          <a:noFill/>
        </p:spPr>
        <p:txBody>
          <a:bodyPr wrap="none" rtlCol="0">
            <a:spAutoFit/>
          </a:bodyPr>
          <a:lstStyle/>
          <a:p>
            <a:r>
              <a:rPr lang="en-US" sz="1400">
                <a:solidFill>
                  <a:schemeClr val="bg1"/>
                </a:solidFill>
              </a:rPr>
              <a:t>I4CE – Institute</a:t>
            </a:r>
            <a:r>
              <a:rPr lang="en-US" sz="1400" baseline="0">
                <a:solidFill>
                  <a:schemeClr val="bg1"/>
                </a:solidFill>
              </a:rPr>
              <a:t> for Climate Economics </a:t>
            </a:r>
            <a:br>
              <a:rPr lang="en-US" sz="1400" baseline="0">
                <a:solidFill>
                  <a:schemeClr val="bg1"/>
                </a:solidFill>
              </a:rPr>
            </a:br>
            <a:r>
              <a:rPr lang="en-US" sz="1400" baseline="0">
                <a:solidFill>
                  <a:schemeClr val="bg1"/>
                </a:solidFill>
              </a:rPr>
              <a:t>30 rue de Fleurus, 75006 Paris</a:t>
            </a:r>
          </a:p>
          <a:p>
            <a:r>
              <a:rPr lang="en-US" sz="1400" u="none" baseline="0">
                <a:solidFill>
                  <a:schemeClr val="bg1"/>
                </a:solidFill>
              </a:rPr>
              <a:t>www.i4ce.org | contact@i4ce.org</a:t>
            </a:r>
            <a:endParaRPr lang="en-US" sz="1400">
              <a:solidFill>
                <a:schemeClr val="bg1"/>
              </a:solidFill>
            </a:endParaRPr>
          </a:p>
        </p:txBody>
      </p:sp>
      <p:cxnSp>
        <p:nvCxnSpPr>
          <p:cNvPr id="7" name="Connecteur droit 6"/>
          <p:cNvCxnSpPr/>
          <p:nvPr userDrawn="1"/>
        </p:nvCxnSpPr>
        <p:spPr>
          <a:xfrm>
            <a:off x="755576" y="6021288"/>
            <a:ext cx="0" cy="64807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Espace réservé du texte 10"/>
          <p:cNvSpPr>
            <a:spLocks noGrp="1"/>
          </p:cNvSpPr>
          <p:nvPr>
            <p:ph type="body" sz="quarter" idx="10" hasCustomPrompt="1"/>
          </p:nvPr>
        </p:nvSpPr>
        <p:spPr>
          <a:xfrm>
            <a:off x="2843807" y="3643908"/>
            <a:ext cx="3456385" cy="1803416"/>
          </a:xfrm>
          <a:solidFill>
            <a:schemeClr val="bg1"/>
          </a:solidFill>
        </p:spPr>
        <p:txBody>
          <a:bodyPr anchor="t">
            <a:normAutofit/>
          </a:bodyPr>
          <a:lstStyle>
            <a:lvl1pPr marL="0" indent="0" algn="ctr">
              <a:buNone/>
              <a:defRPr sz="2800" baseline="0">
                <a:latin typeface="+mj-lt"/>
              </a:defRPr>
            </a:lvl1pPr>
          </a:lstStyle>
          <a:p>
            <a:pPr lvl="0"/>
            <a:r>
              <a:rPr lang="en-US" err="1"/>
              <a:t>Remerciements</a:t>
            </a:r>
            <a:endParaRPr lang="en-US"/>
          </a:p>
          <a:p>
            <a:pPr lvl="0"/>
            <a:r>
              <a:rPr lang="en-US" err="1"/>
              <a:t>Adresse</a:t>
            </a:r>
            <a:r>
              <a:rPr lang="en-US"/>
              <a:t> contact</a:t>
            </a:r>
          </a:p>
        </p:txBody>
      </p:sp>
      <p:pic>
        <p:nvPicPr>
          <p:cNvPr id="8" name="Image 7"/>
          <p:cNvPicPr>
            <a:picLocks noChangeAspect="1"/>
          </p:cNvPicPr>
          <p:nvPr userDrawn="1"/>
        </p:nvPicPr>
        <p:blipFill rotWithShape="1">
          <a:blip r:embed="rId3" cstate="print">
            <a:extLst>
              <a:ext uri="{28A0092B-C50C-407E-A947-70E740481C1C}">
                <a14:useLocalDpi xmlns:a14="http://schemas.microsoft.com/office/drawing/2010/main" val="0"/>
              </a:ext>
            </a:extLst>
          </a:blip>
          <a:srcRect r="3889" b="561"/>
          <a:stretch/>
        </p:blipFill>
        <p:spPr>
          <a:xfrm>
            <a:off x="67833" y="40690"/>
            <a:ext cx="1263807" cy="1516102"/>
          </a:xfrm>
          <a:prstGeom prst="rect">
            <a:avLst/>
          </a:prstGeom>
        </p:spPr>
      </p:pic>
      <p:grpSp>
        <p:nvGrpSpPr>
          <p:cNvPr id="9" name="Groupe 8"/>
          <p:cNvGrpSpPr/>
          <p:nvPr userDrawn="1"/>
        </p:nvGrpSpPr>
        <p:grpSpPr>
          <a:xfrm>
            <a:off x="3563888" y="2967900"/>
            <a:ext cx="555442" cy="555442"/>
            <a:chOff x="2339752" y="692696"/>
            <a:chExt cx="792088" cy="792088"/>
          </a:xfrm>
        </p:grpSpPr>
        <p:sp>
          <p:nvSpPr>
            <p:cNvPr id="10" name="Rectangle 9"/>
            <p:cNvSpPr/>
            <p:nvPr/>
          </p:nvSpPr>
          <p:spPr>
            <a:xfrm>
              <a:off x="2339752" y="692696"/>
              <a:ext cx="79208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Image 4" descr="https://static.thenounproject.com/png/509045-200.png">
              <a:hlinkClick r:id="rId4"/>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2444327" y="797271"/>
              <a:ext cx="582938" cy="5829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grpSp>
      <p:grpSp>
        <p:nvGrpSpPr>
          <p:cNvPr id="13" name="Groupe 12"/>
          <p:cNvGrpSpPr/>
          <p:nvPr userDrawn="1"/>
        </p:nvGrpSpPr>
        <p:grpSpPr>
          <a:xfrm>
            <a:off x="4247964" y="2967899"/>
            <a:ext cx="555442" cy="555442"/>
            <a:chOff x="2339752" y="1592796"/>
            <a:chExt cx="792088" cy="792088"/>
          </a:xfrm>
        </p:grpSpPr>
        <p:sp>
          <p:nvSpPr>
            <p:cNvPr id="14" name="Rectangle 13"/>
            <p:cNvSpPr/>
            <p:nvPr/>
          </p:nvSpPr>
          <p:spPr>
            <a:xfrm>
              <a:off x="2339752" y="1592796"/>
              <a:ext cx="79208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Image 6" descr="https://static.thenounproject.com/png/2386251-200.png">
              <a:hlinkClick r:id="rId6"/>
            </p:cNvPr>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2435168" y="1688212"/>
              <a:ext cx="601257" cy="60125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grpSp>
        <p:nvGrpSpPr>
          <p:cNvPr id="16" name="Groupe 15"/>
          <p:cNvGrpSpPr/>
          <p:nvPr userDrawn="1"/>
        </p:nvGrpSpPr>
        <p:grpSpPr>
          <a:xfrm>
            <a:off x="4932040" y="2967899"/>
            <a:ext cx="555442" cy="555442"/>
            <a:chOff x="2339752" y="2492896"/>
            <a:chExt cx="792088" cy="792088"/>
          </a:xfrm>
        </p:grpSpPr>
        <p:sp>
          <p:nvSpPr>
            <p:cNvPr id="17" name="Rectangle 16"/>
            <p:cNvSpPr/>
            <p:nvPr/>
          </p:nvSpPr>
          <p:spPr>
            <a:xfrm>
              <a:off x="2339752" y="2492896"/>
              <a:ext cx="79208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5" descr="https://static.thenounproject.com/png/23267-200.png">
              <a:hlinkClick r:id="rId8"/>
            </p:cNvPr>
            <p:cNvPicPr>
              <a:picLocks noChangeAspect="1" noChangeArrowheads="1"/>
            </p:cNvPicPr>
            <p:nvPr/>
          </p:nvPicPr>
          <p:blipFill>
            <a:blip r:embed="rId9" cstate="hqprint">
              <a:extLst>
                <a:ext uri="{28A0092B-C50C-407E-A947-70E740481C1C}">
                  <a14:useLocalDpi xmlns:a14="http://schemas.microsoft.com/office/drawing/2010/main" val="0"/>
                </a:ext>
              </a:extLst>
            </a:blip>
            <a:srcRect/>
            <a:stretch>
              <a:fillRect/>
            </a:stretch>
          </p:blipFill>
          <p:spPr bwMode="auto">
            <a:xfrm>
              <a:off x="2447764" y="2600908"/>
              <a:ext cx="576064" cy="5760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85870800"/>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0" y="6453336"/>
            <a:ext cx="9144000" cy="404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3719817"/>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re 1 tiers 2 tiers">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1" y="1484784"/>
            <a:ext cx="2808311" cy="4896544"/>
          </a:xfrm>
        </p:spPr>
        <p:txBody>
          <a:bodyPr/>
          <a:lstStyle>
            <a:lvl1pPr>
              <a:spcBef>
                <a:spcPts val="45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ZoneTexte 6"/>
          <p:cNvSpPr txBox="1"/>
          <p:nvPr userDrawn="1"/>
        </p:nvSpPr>
        <p:spPr>
          <a:xfrm>
            <a:off x="251521" y="6525345"/>
            <a:ext cx="3096344" cy="219291"/>
          </a:xfrm>
          <a:prstGeom prst="rect">
            <a:avLst/>
          </a:prstGeom>
          <a:noFill/>
        </p:spPr>
        <p:txBody>
          <a:bodyPr wrap="square" rtlCol="0">
            <a:spAutoFit/>
          </a:bodyPr>
          <a:lstStyle/>
          <a:p>
            <a:r>
              <a:rPr lang="fr-FR" sz="825" b="1" noProof="0">
                <a:solidFill>
                  <a:schemeClr val="tx1"/>
                </a:solidFill>
              </a:rPr>
              <a:t>I</a:t>
            </a:r>
            <a:r>
              <a:rPr lang="fr-FR" sz="825" b="1" noProof="0">
                <a:solidFill>
                  <a:srgbClr val="EE0612"/>
                </a:solidFill>
              </a:rPr>
              <a:t>4</a:t>
            </a:r>
            <a:r>
              <a:rPr lang="fr-FR" sz="825" b="1" noProof="0">
                <a:solidFill>
                  <a:schemeClr val="tx1"/>
                </a:solidFill>
              </a:rPr>
              <a:t>CE</a:t>
            </a:r>
            <a:r>
              <a:rPr lang="fr-FR" sz="825" b="1" baseline="0" noProof="0">
                <a:solidFill>
                  <a:schemeClr val="tx1"/>
                </a:solidFill>
              </a:rPr>
              <a:t> </a:t>
            </a:r>
            <a:r>
              <a:rPr lang="fr-FR" sz="825" b="0" baseline="0" noProof="0">
                <a:solidFill>
                  <a:schemeClr val="tx1"/>
                </a:solidFill>
              </a:rPr>
              <a:t>–</a:t>
            </a:r>
            <a:r>
              <a:rPr lang="fr-FR" sz="825" b="1" baseline="0" noProof="0">
                <a:solidFill>
                  <a:schemeClr val="tx1"/>
                </a:solidFill>
              </a:rPr>
              <a:t> </a:t>
            </a:r>
            <a:r>
              <a:rPr lang="fr-FR" sz="825" b="0" noProof="0">
                <a:solidFill>
                  <a:schemeClr val="tx1"/>
                </a:solidFill>
              </a:rPr>
              <a:t>Institut de l’économie pour le climat</a:t>
            </a:r>
          </a:p>
        </p:txBody>
      </p:sp>
      <p:sp>
        <p:nvSpPr>
          <p:cNvPr id="8" name="Titre 7"/>
          <p:cNvSpPr>
            <a:spLocks noGrp="1"/>
          </p:cNvSpPr>
          <p:nvPr>
            <p:ph type="title"/>
          </p:nvPr>
        </p:nvSpPr>
        <p:spPr>
          <a:xfrm>
            <a:off x="251520" y="404664"/>
            <a:ext cx="8640960" cy="720080"/>
          </a:xfrm>
          <a:noFill/>
        </p:spPr>
        <p:txBody>
          <a:bodyPr>
            <a:normAutofit/>
          </a:bodyPr>
          <a:lstStyle>
            <a:lvl1pPr algn="l">
              <a:defRPr sz="2400">
                <a:solidFill>
                  <a:srgbClr val="174195"/>
                </a:solidFill>
                <a:latin typeface="+mn-lt"/>
              </a:defRPr>
            </a:lvl1pPr>
          </a:lstStyle>
          <a:p>
            <a:r>
              <a:rPr lang="fr-FR"/>
              <a:t>Modifiez le style du titre</a:t>
            </a:r>
            <a:endParaRPr lang="en-US"/>
          </a:p>
        </p:txBody>
      </p:sp>
      <p:sp>
        <p:nvSpPr>
          <p:cNvPr id="4" name="Espace réservé du texte 3"/>
          <p:cNvSpPr>
            <a:spLocks noGrp="1"/>
          </p:cNvSpPr>
          <p:nvPr>
            <p:ph type="body" sz="quarter" idx="10" hasCustomPrompt="1"/>
          </p:nvPr>
        </p:nvSpPr>
        <p:spPr>
          <a:xfrm>
            <a:off x="251520" y="115889"/>
            <a:ext cx="8640960" cy="288925"/>
          </a:xfrm>
          <a:noFill/>
        </p:spPr>
        <p:txBody>
          <a:bodyPr>
            <a:noAutofit/>
          </a:bodyPr>
          <a:lstStyle>
            <a:lvl1pPr marL="0" indent="0">
              <a:buNone/>
              <a:defRPr sz="1050">
                <a:solidFill>
                  <a:srgbClr val="4565AF"/>
                </a:solidFill>
                <a:latin typeface="+mn-lt"/>
              </a:defRPr>
            </a:lvl1pPr>
          </a:lstStyle>
          <a:p>
            <a:pPr lvl="0"/>
            <a:r>
              <a:rPr lang="en-US"/>
              <a:t>PLAN</a:t>
            </a:r>
          </a:p>
        </p:txBody>
      </p:sp>
      <p:pic>
        <p:nvPicPr>
          <p:cNvPr id="6" name="Imag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17450" b="81302"/>
          <a:stretch/>
        </p:blipFill>
        <p:spPr>
          <a:xfrm>
            <a:off x="0" y="1234576"/>
            <a:ext cx="9144000" cy="144016"/>
          </a:xfrm>
          <a:prstGeom prst="rect">
            <a:avLst/>
          </a:prstGeom>
        </p:spPr>
      </p:pic>
      <p:sp>
        <p:nvSpPr>
          <p:cNvPr id="9" name="Espace réservé du contenu 2"/>
          <p:cNvSpPr>
            <a:spLocks noGrp="1"/>
          </p:cNvSpPr>
          <p:nvPr>
            <p:ph idx="11"/>
          </p:nvPr>
        </p:nvSpPr>
        <p:spPr>
          <a:xfrm>
            <a:off x="3167845" y="1478544"/>
            <a:ext cx="5724635" cy="4896544"/>
          </a:xfrm>
        </p:spPr>
        <p:txBody>
          <a:bodyPr/>
          <a:lstStyle>
            <a:lvl1pPr>
              <a:spcBef>
                <a:spcPts val="45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extLst>
      <p:ext uri="{BB962C8B-B14F-4D97-AF65-F5344CB8AC3E}">
        <p14:creationId xmlns:p14="http://schemas.microsoft.com/office/powerpoint/2010/main" val="2463901813"/>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re et 3 contenus">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1" y="1484784"/>
            <a:ext cx="2808311" cy="4896544"/>
          </a:xfrm>
        </p:spPr>
        <p:txBody>
          <a:bodyPr/>
          <a:lstStyle>
            <a:lvl1pPr>
              <a:spcBef>
                <a:spcPts val="45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ZoneTexte 6"/>
          <p:cNvSpPr txBox="1"/>
          <p:nvPr userDrawn="1"/>
        </p:nvSpPr>
        <p:spPr>
          <a:xfrm>
            <a:off x="251521" y="6525345"/>
            <a:ext cx="3096344" cy="219291"/>
          </a:xfrm>
          <a:prstGeom prst="rect">
            <a:avLst/>
          </a:prstGeom>
          <a:noFill/>
        </p:spPr>
        <p:txBody>
          <a:bodyPr wrap="square" rtlCol="0">
            <a:spAutoFit/>
          </a:bodyPr>
          <a:lstStyle/>
          <a:p>
            <a:r>
              <a:rPr lang="fr-FR" sz="825" b="1" noProof="0">
                <a:solidFill>
                  <a:schemeClr val="tx1"/>
                </a:solidFill>
              </a:rPr>
              <a:t>I</a:t>
            </a:r>
            <a:r>
              <a:rPr lang="fr-FR" sz="825" b="1" noProof="0">
                <a:solidFill>
                  <a:srgbClr val="EE0612"/>
                </a:solidFill>
              </a:rPr>
              <a:t>4</a:t>
            </a:r>
            <a:r>
              <a:rPr lang="fr-FR" sz="825" b="1" noProof="0">
                <a:solidFill>
                  <a:schemeClr val="tx1"/>
                </a:solidFill>
              </a:rPr>
              <a:t>CE</a:t>
            </a:r>
            <a:r>
              <a:rPr lang="fr-FR" sz="825" b="1" baseline="0" noProof="0">
                <a:solidFill>
                  <a:schemeClr val="tx1"/>
                </a:solidFill>
              </a:rPr>
              <a:t> </a:t>
            </a:r>
            <a:r>
              <a:rPr lang="fr-FR" sz="825" b="0" baseline="0" noProof="0">
                <a:solidFill>
                  <a:schemeClr val="tx1"/>
                </a:solidFill>
              </a:rPr>
              <a:t>–</a:t>
            </a:r>
            <a:r>
              <a:rPr lang="fr-FR" sz="825" b="1" baseline="0" noProof="0">
                <a:solidFill>
                  <a:schemeClr val="tx1"/>
                </a:solidFill>
              </a:rPr>
              <a:t> </a:t>
            </a:r>
            <a:r>
              <a:rPr lang="fr-FR" sz="825" b="0" noProof="0">
                <a:solidFill>
                  <a:schemeClr val="tx1"/>
                </a:solidFill>
              </a:rPr>
              <a:t>Institut de l’économie pour le climat</a:t>
            </a:r>
          </a:p>
        </p:txBody>
      </p:sp>
      <p:sp>
        <p:nvSpPr>
          <p:cNvPr id="8" name="Titre 7"/>
          <p:cNvSpPr>
            <a:spLocks noGrp="1"/>
          </p:cNvSpPr>
          <p:nvPr>
            <p:ph type="title"/>
          </p:nvPr>
        </p:nvSpPr>
        <p:spPr>
          <a:xfrm>
            <a:off x="251520" y="404664"/>
            <a:ext cx="8640960" cy="720080"/>
          </a:xfrm>
          <a:noFill/>
        </p:spPr>
        <p:txBody>
          <a:bodyPr>
            <a:normAutofit/>
          </a:bodyPr>
          <a:lstStyle>
            <a:lvl1pPr algn="l">
              <a:defRPr sz="2400">
                <a:solidFill>
                  <a:srgbClr val="174195"/>
                </a:solidFill>
                <a:latin typeface="+mn-lt"/>
              </a:defRPr>
            </a:lvl1pPr>
          </a:lstStyle>
          <a:p>
            <a:r>
              <a:rPr lang="fr-FR"/>
              <a:t>Modifiez le style du titre</a:t>
            </a:r>
            <a:endParaRPr lang="en-US"/>
          </a:p>
        </p:txBody>
      </p:sp>
      <p:sp>
        <p:nvSpPr>
          <p:cNvPr id="4" name="Espace réservé du texte 3"/>
          <p:cNvSpPr>
            <a:spLocks noGrp="1"/>
          </p:cNvSpPr>
          <p:nvPr>
            <p:ph type="body" sz="quarter" idx="10" hasCustomPrompt="1"/>
          </p:nvPr>
        </p:nvSpPr>
        <p:spPr>
          <a:xfrm>
            <a:off x="251520" y="115889"/>
            <a:ext cx="8640960" cy="288925"/>
          </a:xfrm>
          <a:noFill/>
        </p:spPr>
        <p:txBody>
          <a:bodyPr>
            <a:noAutofit/>
          </a:bodyPr>
          <a:lstStyle>
            <a:lvl1pPr marL="0" indent="0">
              <a:buNone/>
              <a:defRPr sz="1050">
                <a:solidFill>
                  <a:srgbClr val="4565AF"/>
                </a:solidFill>
                <a:latin typeface="+mn-lt"/>
              </a:defRPr>
            </a:lvl1pPr>
          </a:lstStyle>
          <a:p>
            <a:pPr lvl="0"/>
            <a:r>
              <a:rPr lang="en-US"/>
              <a:t>PLAN</a:t>
            </a:r>
          </a:p>
        </p:txBody>
      </p:sp>
      <p:pic>
        <p:nvPicPr>
          <p:cNvPr id="6" name="Imag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17450" b="81302"/>
          <a:stretch/>
        </p:blipFill>
        <p:spPr>
          <a:xfrm>
            <a:off x="0" y="1234576"/>
            <a:ext cx="9144000" cy="144016"/>
          </a:xfrm>
          <a:prstGeom prst="rect">
            <a:avLst/>
          </a:prstGeom>
        </p:spPr>
      </p:pic>
      <p:sp>
        <p:nvSpPr>
          <p:cNvPr id="9" name="Espace réservé du contenu 2"/>
          <p:cNvSpPr>
            <a:spLocks noGrp="1"/>
          </p:cNvSpPr>
          <p:nvPr>
            <p:ph idx="11"/>
          </p:nvPr>
        </p:nvSpPr>
        <p:spPr>
          <a:xfrm>
            <a:off x="3167845" y="1478544"/>
            <a:ext cx="2808312" cy="4896544"/>
          </a:xfrm>
        </p:spPr>
        <p:txBody>
          <a:bodyPr/>
          <a:lstStyle>
            <a:lvl1pPr>
              <a:spcBef>
                <a:spcPts val="45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0" name="Espace réservé du contenu 2">
            <a:extLst>
              <a:ext uri="{FF2B5EF4-FFF2-40B4-BE49-F238E27FC236}">
                <a16:creationId xmlns:a16="http://schemas.microsoft.com/office/drawing/2014/main" id="{D3FA72F6-1D2F-4BEB-B0AB-C06AA5A80517}"/>
              </a:ext>
            </a:extLst>
          </p:cNvPr>
          <p:cNvSpPr>
            <a:spLocks noGrp="1"/>
          </p:cNvSpPr>
          <p:nvPr>
            <p:ph idx="12"/>
          </p:nvPr>
        </p:nvSpPr>
        <p:spPr>
          <a:xfrm>
            <a:off x="6084169" y="1478544"/>
            <a:ext cx="2808310" cy="4896544"/>
          </a:xfrm>
        </p:spPr>
        <p:txBody>
          <a:bodyPr/>
          <a:lstStyle>
            <a:lvl1pPr>
              <a:spcBef>
                <a:spcPts val="45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extLst>
      <p:ext uri="{BB962C8B-B14F-4D97-AF65-F5344CB8AC3E}">
        <p14:creationId xmlns:p14="http://schemas.microsoft.com/office/powerpoint/2010/main" val="3180605057"/>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re et six vignettes">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1" y="1484784"/>
            <a:ext cx="2808311" cy="2376264"/>
          </a:xfrm>
        </p:spPr>
        <p:txBody>
          <a:bodyPr/>
          <a:lstStyle>
            <a:lvl1pPr>
              <a:spcBef>
                <a:spcPts val="45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ZoneTexte 6"/>
          <p:cNvSpPr txBox="1"/>
          <p:nvPr userDrawn="1"/>
        </p:nvSpPr>
        <p:spPr>
          <a:xfrm>
            <a:off x="251521" y="6525345"/>
            <a:ext cx="3096344" cy="219291"/>
          </a:xfrm>
          <a:prstGeom prst="rect">
            <a:avLst/>
          </a:prstGeom>
          <a:noFill/>
        </p:spPr>
        <p:txBody>
          <a:bodyPr wrap="square" rtlCol="0">
            <a:spAutoFit/>
          </a:bodyPr>
          <a:lstStyle/>
          <a:p>
            <a:r>
              <a:rPr lang="fr-FR" sz="825" b="1" noProof="0">
                <a:solidFill>
                  <a:schemeClr val="tx1"/>
                </a:solidFill>
              </a:rPr>
              <a:t>I</a:t>
            </a:r>
            <a:r>
              <a:rPr lang="fr-FR" sz="825" b="1" noProof="0">
                <a:solidFill>
                  <a:srgbClr val="EE0612"/>
                </a:solidFill>
              </a:rPr>
              <a:t>4</a:t>
            </a:r>
            <a:r>
              <a:rPr lang="fr-FR" sz="825" b="1" noProof="0">
                <a:solidFill>
                  <a:schemeClr val="tx1"/>
                </a:solidFill>
              </a:rPr>
              <a:t>CE</a:t>
            </a:r>
            <a:r>
              <a:rPr lang="fr-FR" sz="825" b="1" baseline="0" noProof="0">
                <a:solidFill>
                  <a:schemeClr val="tx1"/>
                </a:solidFill>
              </a:rPr>
              <a:t> </a:t>
            </a:r>
            <a:r>
              <a:rPr lang="fr-FR" sz="825" b="0" baseline="0" noProof="0">
                <a:solidFill>
                  <a:schemeClr val="tx1"/>
                </a:solidFill>
              </a:rPr>
              <a:t>–</a:t>
            </a:r>
            <a:r>
              <a:rPr lang="fr-FR" sz="825" b="1" baseline="0" noProof="0">
                <a:solidFill>
                  <a:schemeClr val="tx1"/>
                </a:solidFill>
              </a:rPr>
              <a:t> </a:t>
            </a:r>
            <a:r>
              <a:rPr lang="fr-FR" sz="825" b="0" noProof="0">
                <a:solidFill>
                  <a:schemeClr val="tx1"/>
                </a:solidFill>
              </a:rPr>
              <a:t>Institut de l’économie pour le climat</a:t>
            </a:r>
          </a:p>
        </p:txBody>
      </p:sp>
      <p:sp>
        <p:nvSpPr>
          <p:cNvPr id="8" name="Titre 7"/>
          <p:cNvSpPr>
            <a:spLocks noGrp="1"/>
          </p:cNvSpPr>
          <p:nvPr>
            <p:ph type="title"/>
          </p:nvPr>
        </p:nvSpPr>
        <p:spPr>
          <a:xfrm>
            <a:off x="251520" y="404664"/>
            <a:ext cx="8640960" cy="720080"/>
          </a:xfrm>
          <a:noFill/>
        </p:spPr>
        <p:txBody>
          <a:bodyPr>
            <a:normAutofit/>
          </a:bodyPr>
          <a:lstStyle>
            <a:lvl1pPr algn="l">
              <a:defRPr sz="2400">
                <a:solidFill>
                  <a:srgbClr val="174195"/>
                </a:solidFill>
                <a:latin typeface="+mn-lt"/>
              </a:defRPr>
            </a:lvl1pPr>
          </a:lstStyle>
          <a:p>
            <a:r>
              <a:rPr lang="fr-FR"/>
              <a:t>Modifiez le style du titre</a:t>
            </a:r>
            <a:endParaRPr lang="en-US"/>
          </a:p>
        </p:txBody>
      </p:sp>
      <p:sp>
        <p:nvSpPr>
          <p:cNvPr id="4" name="Espace réservé du texte 3"/>
          <p:cNvSpPr>
            <a:spLocks noGrp="1"/>
          </p:cNvSpPr>
          <p:nvPr>
            <p:ph type="body" sz="quarter" idx="10" hasCustomPrompt="1"/>
          </p:nvPr>
        </p:nvSpPr>
        <p:spPr>
          <a:xfrm>
            <a:off x="251520" y="115889"/>
            <a:ext cx="8640960" cy="288925"/>
          </a:xfrm>
          <a:noFill/>
        </p:spPr>
        <p:txBody>
          <a:bodyPr>
            <a:noAutofit/>
          </a:bodyPr>
          <a:lstStyle>
            <a:lvl1pPr marL="0" indent="0">
              <a:buNone/>
              <a:defRPr sz="1050">
                <a:solidFill>
                  <a:srgbClr val="4565AF"/>
                </a:solidFill>
                <a:latin typeface="+mn-lt"/>
              </a:defRPr>
            </a:lvl1pPr>
          </a:lstStyle>
          <a:p>
            <a:pPr lvl="0"/>
            <a:r>
              <a:rPr lang="en-US"/>
              <a:t>PLAN</a:t>
            </a:r>
          </a:p>
        </p:txBody>
      </p:sp>
      <p:pic>
        <p:nvPicPr>
          <p:cNvPr id="6" name="Imag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17450" b="81302"/>
          <a:stretch/>
        </p:blipFill>
        <p:spPr>
          <a:xfrm>
            <a:off x="0" y="1234576"/>
            <a:ext cx="9144000" cy="144016"/>
          </a:xfrm>
          <a:prstGeom prst="rect">
            <a:avLst/>
          </a:prstGeom>
        </p:spPr>
      </p:pic>
      <p:sp>
        <p:nvSpPr>
          <p:cNvPr id="9" name="Espace réservé du contenu 2"/>
          <p:cNvSpPr>
            <a:spLocks noGrp="1"/>
          </p:cNvSpPr>
          <p:nvPr>
            <p:ph idx="11"/>
          </p:nvPr>
        </p:nvSpPr>
        <p:spPr>
          <a:xfrm>
            <a:off x="3167845" y="1478544"/>
            <a:ext cx="2808312" cy="2382504"/>
          </a:xfrm>
        </p:spPr>
        <p:txBody>
          <a:bodyPr/>
          <a:lstStyle>
            <a:lvl1pPr>
              <a:spcBef>
                <a:spcPts val="45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0" name="Espace réservé du contenu 2">
            <a:extLst>
              <a:ext uri="{FF2B5EF4-FFF2-40B4-BE49-F238E27FC236}">
                <a16:creationId xmlns:a16="http://schemas.microsoft.com/office/drawing/2014/main" id="{D3FA72F6-1D2F-4BEB-B0AB-C06AA5A80517}"/>
              </a:ext>
            </a:extLst>
          </p:cNvPr>
          <p:cNvSpPr>
            <a:spLocks noGrp="1"/>
          </p:cNvSpPr>
          <p:nvPr>
            <p:ph idx="12"/>
          </p:nvPr>
        </p:nvSpPr>
        <p:spPr>
          <a:xfrm>
            <a:off x="6084169" y="1478544"/>
            <a:ext cx="2808310" cy="2382504"/>
          </a:xfrm>
        </p:spPr>
        <p:txBody>
          <a:bodyPr/>
          <a:lstStyle>
            <a:lvl1pPr>
              <a:spcBef>
                <a:spcPts val="45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Espace réservé du contenu 2">
            <a:extLst>
              <a:ext uri="{FF2B5EF4-FFF2-40B4-BE49-F238E27FC236}">
                <a16:creationId xmlns:a16="http://schemas.microsoft.com/office/drawing/2014/main" id="{0E6F5A69-DDD0-4158-B2AE-527C26EA616F}"/>
              </a:ext>
            </a:extLst>
          </p:cNvPr>
          <p:cNvSpPr>
            <a:spLocks noGrp="1"/>
          </p:cNvSpPr>
          <p:nvPr>
            <p:ph idx="13"/>
          </p:nvPr>
        </p:nvSpPr>
        <p:spPr>
          <a:xfrm>
            <a:off x="3167844" y="3998824"/>
            <a:ext cx="2808312" cy="2382504"/>
          </a:xfrm>
        </p:spPr>
        <p:txBody>
          <a:bodyPr/>
          <a:lstStyle>
            <a:lvl1pPr>
              <a:spcBef>
                <a:spcPts val="45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2" name="Espace réservé du contenu 2">
            <a:extLst>
              <a:ext uri="{FF2B5EF4-FFF2-40B4-BE49-F238E27FC236}">
                <a16:creationId xmlns:a16="http://schemas.microsoft.com/office/drawing/2014/main" id="{AC1903B1-9158-4BE0-9742-C32637A418AD}"/>
              </a:ext>
            </a:extLst>
          </p:cNvPr>
          <p:cNvSpPr>
            <a:spLocks noGrp="1"/>
          </p:cNvSpPr>
          <p:nvPr>
            <p:ph idx="14"/>
          </p:nvPr>
        </p:nvSpPr>
        <p:spPr>
          <a:xfrm>
            <a:off x="6084168" y="3998824"/>
            <a:ext cx="2808310" cy="2382504"/>
          </a:xfrm>
        </p:spPr>
        <p:txBody>
          <a:bodyPr/>
          <a:lstStyle>
            <a:lvl1pPr>
              <a:spcBef>
                <a:spcPts val="45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3" name="Espace réservé du contenu 2">
            <a:extLst>
              <a:ext uri="{FF2B5EF4-FFF2-40B4-BE49-F238E27FC236}">
                <a16:creationId xmlns:a16="http://schemas.microsoft.com/office/drawing/2014/main" id="{0CC9EBDB-FB8D-436E-A2B9-1E9E8D53A046}"/>
              </a:ext>
            </a:extLst>
          </p:cNvPr>
          <p:cNvSpPr>
            <a:spLocks noGrp="1"/>
          </p:cNvSpPr>
          <p:nvPr>
            <p:ph idx="15"/>
          </p:nvPr>
        </p:nvSpPr>
        <p:spPr>
          <a:xfrm>
            <a:off x="251520" y="3994872"/>
            <a:ext cx="2808312" cy="2382504"/>
          </a:xfrm>
        </p:spPr>
        <p:txBody>
          <a:bodyPr/>
          <a:lstStyle>
            <a:lvl1pPr>
              <a:spcBef>
                <a:spcPts val="45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extLst>
      <p:ext uri="{BB962C8B-B14F-4D97-AF65-F5344CB8AC3E}">
        <p14:creationId xmlns:p14="http://schemas.microsoft.com/office/powerpoint/2010/main" val="175344716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DA676E-8806-42B4-7B49-243E73464355}"/>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B2530AE9-50AE-3CAD-830C-E71BF99C7CE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CF3F8E4-D7EA-1D8B-1387-B8079AD74DCD}"/>
              </a:ext>
            </a:extLst>
          </p:cNvPr>
          <p:cNvSpPr>
            <a:spLocks noGrp="1"/>
          </p:cNvSpPr>
          <p:nvPr>
            <p:ph type="dt" sz="half" idx="10"/>
          </p:nvPr>
        </p:nvSpPr>
        <p:spPr/>
        <p:txBody>
          <a:bodyPr/>
          <a:lstStyle/>
          <a:p>
            <a:fld id="{854FDF08-A70C-41E9-A0E7-9364E7E340E4}" type="datetimeFigureOut">
              <a:rPr lang="fr-FR" smtClean="0"/>
              <a:t>13/04/2023</a:t>
            </a:fld>
            <a:endParaRPr lang="fr-FR"/>
          </a:p>
        </p:txBody>
      </p:sp>
      <p:sp>
        <p:nvSpPr>
          <p:cNvPr id="5" name="Espace réservé du pied de page 4">
            <a:extLst>
              <a:ext uri="{FF2B5EF4-FFF2-40B4-BE49-F238E27FC236}">
                <a16:creationId xmlns:a16="http://schemas.microsoft.com/office/drawing/2014/main" id="{BCCC4543-AC79-8458-8074-7523B764F2B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0EBE3DE-D269-DDA0-E8FD-A751339DE2C9}"/>
              </a:ext>
            </a:extLst>
          </p:cNvPr>
          <p:cNvSpPr>
            <a:spLocks noGrp="1"/>
          </p:cNvSpPr>
          <p:nvPr>
            <p:ph type="sldNum" sz="quarter" idx="12"/>
          </p:nvPr>
        </p:nvSpPr>
        <p:spPr/>
        <p:txBody>
          <a:bodyPr/>
          <a:lstStyle/>
          <a:p>
            <a:fld id="{19D9ED0A-9619-4D8A-82E4-9A24C1405433}" type="slidenum">
              <a:rPr lang="fr-FR" smtClean="0"/>
              <a:t>‹N°›</a:t>
            </a:fld>
            <a:endParaRPr lang="fr-FR"/>
          </a:p>
        </p:txBody>
      </p:sp>
    </p:spTree>
    <p:extLst>
      <p:ext uri="{BB962C8B-B14F-4D97-AF65-F5344CB8AC3E}">
        <p14:creationId xmlns:p14="http://schemas.microsoft.com/office/powerpoint/2010/main" val="2253081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E75BB1-7B26-4D49-C014-FB337C16F60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060AB5A-97B8-29A4-287A-86A3067FD8B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0CCEB12-0BC9-7E02-FFCE-B91EAE9D0A15}"/>
              </a:ext>
            </a:extLst>
          </p:cNvPr>
          <p:cNvSpPr>
            <a:spLocks noGrp="1"/>
          </p:cNvSpPr>
          <p:nvPr>
            <p:ph type="dt" sz="half" idx="10"/>
          </p:nvPr>
        </p:nvSpPr>
        <p:spPr/>
        <p:txBody>
          <a:bodyPr/>
          <a:lstStyle/>
          <a:p>
            <a:fld id="{854FDF08-A70C-41E9-A0E7-9364E7E340E4}" type="datetimeFigureOut">
              <a:rPr lang="fr-FR" smtClean="0"/>
              <a:t>13/04/2023</a:t>
            </a:fld>
            <a:endParaRPr lang="fr-FR"/>
          </a:p>
        </p:txBody>
      </p:sp>
      <p:sp>
        <p:nvSpPr>
          <p:cNvPr id="5" name="Espace réservé du pied de page 4">
            <a:extLst>
              <a:ext uri="{FF2B5EF4-FFF2-40B4-BE49-F238E27FC236}">
                <a16:creationId xmlns:a16="http://schemas.microsoft.com/office/drawing/2014/main" id="{2A5371FA-6938-D79C-8004-9E70A1E7107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191E085-35C9-F9B3-9BEB-33B5AA82588C}"/>
              </a:ext>
            </a:extLst>
          </p:cNvPr>
          <p:cNvSpPr>
            <a:spLocks noGrp="1"/>
          </p:cNvSpPr>
          <p:nvPr>
            <p:ph type="sldNum" sz="quarter" idx="12"/>
          </p:nvPr>
        </p:nvSpPr>
        <p:spPr/>
        <p:txBody>
          <a:bodyPr/>
          <a:lstStyle/>
          <a:p>
            <a:fld id="{19D9ED0A-9619-4D8A-82E4-9A24C1405433}" type="slidenum">
              <a:rPr lang="fr-FR" smtClean="0"/>
              <a:t>‹N°›</a:t>
            </a:fld>
            <a:endParaRPr lang="fr-FR"/>
          </a:p>
        </p:txBody>
      </p:sp>
    </p:spTree>
    <p:extLst>
      <p:ext uri="{BB962C8B-B14F-4D97-AF65-F5344CB8AC3E}">
        <p14:creationId xmlns:p14="http://schemas.microsoft.com/office/powerpoint/2010/main" val="2340389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1311E2-C25D-0631-2A8A-8BDB97CD245B}"/>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3078FAF1-B2E3-1CBB-7DBD-BFCA985783D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D86C141-A5AD-E64C-2B4E-DFFAA8E3DA96}"/>
              </a:ext>
            </a:extLst>
          </p:cNvPr>
          <p:cNvSpPr>
            <a:spLocks noGrp="1"/>
          </p:cNvSpPr>
          <p:nvPr>
            <p:ph type="dt" sz="half" idx="10"/>
          </p:nvPr>
        </p:nvSpPr>
        <p:spPr/>
        <p:txBody>
          <a:bodyPr/>
          <a:lstStyle/>
          <a:p>
            <a:fld id="{854FDF08-A70C-41E9-A0E7-9364E7E340E4}" type="datetimeFigureOut">
              <a:rPr lang="fr-FR" smtClean="0"/>
              <a:t>13/04/2023</a:t>
            </a:fld>
            <a:endParaRPr lang="fr-FR"/>
          </a:p>
        </p:txBody>
      </p:sp>
      <p:sp>
        <p:nvSpPr>
          <p:cNvPr id="5" name="Espace réservé du pied de page 4">
            <a:extLst>
              <a:ext uri="{FF2B5EF4-FFF2-40B4-BE49-F238E27FC236}">
                <a16:creationId xmlns:a16="http://schemas.microsoft.com/office/drawing/2014/main" id="{E03CEEBE-F71B-F70F-5CBA-B922BFAC76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164FF06-EC07-E6B0-DB8C-AD7EBD100443}"/>
              </a:ext>
            </a:extLst>
          </p:cNvPr>
          <p:cNvSpPr>
            <a:spLocks noGrp="1"/>
          </p:cNvSpPr>
          <p:nvPr>
            <p:ph type="sldNum" sz="quarter" idx="12"/>
          </p:nvPr>
        </p:nvSpPr>
        <p:spPr/>
        <p:txBody>
          <a:bodyPr/>
          <a:lstStyle/>
          <a:p>
            <a:fld id="{19D9ED0A-9619-4D8A-82E4-9A24C1405433}" type="slidenum">
              <a:rPr lang="fr-FR" smtClean="0"/>
              <a:t>‹N°›</a:t>
            </a:fld>
            <a:endParaRPr lang="fr-FR"/>
          </a:p>
        </p:txBody>
      </p:sp>
    </p:spTree>
    <p:extLst>
      <p:ext uri="{BB962C8B-B14F-4D97-AF65-F5344CB8AC3E}">
        <p14:creationId xmlns:p14="http://schemas.microsoft.com/office/powerpoint/2010/main" val="161655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2">
    <p:spTree>
      <p:nvGrpSpPr>
        <p:cNvPr id="1" name=""/>
        <p:cNvGrpSpPr/>
        <p:nvPr/>
      </p:nvGrpSpPr>
      <p:grpSpPr>
        <a:xfrm>
          <a:off x="0" y="0"/>
          <a:ext cx="0" cy="0"/>
          <a:chOff x="0" y="0"/>
          <a:chExt cx="0" cy="0"/>
        </a:xfrm>
      </p:grpSpPr>
      <p:pic>
        <p:nvPicPr>
          <p:cNvPr id="4" name="Imag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4851" b="35538"/>
          <a:stretch/>
        </p:blipFill>
        <p:spPr>
          <a:xfrm>
            <a:off x="0" y="0"/>
            <a:ext cx="9151758" cy="6885384"/>
          </a:xfrm>
          <a:prstGeom prst="rect">
            <a:avLst/>
          </a:prstGeom>
        </p:spPr>
      </p:pic>
      <p:sp>
        <p:nvSpPr>
          <p:cNvPr id="5" name="Rectangle 4"/>
          <p:cNvSpPr/>
          <p:nvPr userDrawn="1"/>
        </p:nvSpPr>
        <p:spPr>
          <a:xfrm>
            <a:off x="1835696" y="2469736"/>
            <a:ext cx="7316062" cy="2687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2052390" y="2576141"/>
            <a:ext cx="6984106" cy="1212900"/>
          </a:xfrm>
        </p:spPr>
        <p:txBody>
          <a:bodyPr anchor="t">
            <a:normAutofit/>
          </a:bodyPr>
          <a:lstStyle>
            <a:lvl1pPr algn="l">
              <a:defRPr sz="3200">
                <a:solidFill>
                  <a:srgbClr val="174195"/>
                </a:solidFill>
              </a:defRPr>
            </a:lvl1pPr>
          </a:lstStyle>
          <a:p>
            <a:r>
              <a:rPr lang="fr-FR"/>
              <a:t>Modifiez le style du titre</a:t>
            </a:r>
            <a:endParaRPr lang="en-US"/>
          </a:p>
        </p:txBody>
      </p:sp>
      <p:sp>
        <p:nvSpPr>
          <p:cNvPr id="3" name="Sous-titre 2"/>
          <p:cNvSpPr>
            <a:spLocks noGrp="1"/>
          </p:cNvSpPr>
          <p:nvPr>
            <p:ph type="subTitle" idx="1"/>
          </p:nvPr>
        </p:nvSpPr>
        <p:spPr>
          <a:xfrm>
            <a:off x="2052390" y="3789040"/>
            <a:ext cx="6984106" cy="504056"/>
          </a:xfrm>
        </p:spPr>
        <p:txBody>
          <a:bodyPr>
            <a:normAutofit/>
          </a:bodyPr>
          <a:lstStyle>
            <a:lvl1pPr marL="0" indent="0" algn="l">
              <a:buNone/>
              <a:defRPr sz="1800">
                <a:solidFill>
                  <a:srgbClr val="174195"/>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a:p>
        </p:txBody>
      </p:sp>
      <p:sp>
        <p:nvSpPr>
          <p:cNvPr id="14" name="Espace réservé du texte 13"/>
          <p:cNvSpPr>
            <a:spLocks noGrp="1"/>
          </p:cNvSpPr>
          <p:nvPr>
            <p:ph type="body" sz="quarter" idx="13" hasCustomPrompt="1"/>
          </p:nvPr>
        </p:nvSpPr>
        <p:spPr>
          <a:xfrm>
            <a:off x="2051720" y="4581127"/>
            <a:ext cx="6984791" cy="360041"/>
          </a:xfrm>
        </p:spPr>
        <p:txBody>
          <a:bodyPr>
            <a:noAutofit/>
          </a:bodyPr>
          <a:lstStyle>
            <a:lvl1pPr marL="0" indent="0">
              <a:buNone/>
              <a:defRPr sz="1800">
                <a:solidFill>
                  <a:srgbClr val="174195"/>
                </a:solidFill>
              </a:defRPr>
            </a:lvl1pPr>
          </a:lstStyle>
          <a:p>
            <a:pPr lvl="0"/>
            <a:r>
              <a:rPr lang="en-US"/>
              <a:t>AUTEURS &amp; LIEU</a:t>
            </a:r>
          </a:p>
        </p:txBody>
      </p:sp>
      <p:sp>
        <p:nvSpPr>
          <p:cNvPr id="17" name="Espace réservé du texte 13"/>
          <p:cNvSpPr>
            <a:spLocks noGrp="1"/>
          </p:cNvSpPr>
          <p:nvPr>
            <p:ph type="body" sz="quarter" idx="14" hasCustomPrompt="1"/>
          </p:nvPr>
        </p:nvSpPr>
        <p:spPr>
          <a:xfrm>
            <a:off x="6300192" y="6360034"/>
            <a:ext cx="1479406" cy="360041"/>
          </a:xfrm>
        </p:spPr>
        <p:txBody>
          <a:bodyPr anchor="ctr">
            <a:noAutofit/>
          </a:bodyPr>
          <a:lstStyle>
            <a:lvl1pPr marL="0" indent="0" algn="ctr">
              <a:buNone/>
              <a:defRPr sz="1400">
                <a:solidFill>
                  <a:schemeClr val="bg1"/>
                </a:solidFill>
              </a:defRPr>
            </a:lvl1pPr>
          </a:lstStyle>
          <a:p>
            <a:pPr lvl="0"/>
            <a:r>
              <a:rPr lang="en-US"/>
              <a:t>DATE</a:t>
            </a:r>
          </a:p>
        </p:txBody>
      </p:sp>
      <p:pic>
        <p:nvPicPr>
          <p:cNvPr id="23" name="Image 2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1" y="205495"/>
            <a:ext cx="1296144" cy="1502846"/>
          </a:xfrm>
          <a:prstGeom prst="rect">
            <a:avLst/>
          </a:prstGeom>
        </p:spPr>
      </p:pic>
    </p:spTree>
    <p:extLst>
      <p:ext uri="{BB962C8B-B14F-4D97-AF65-F5344CB8AC3E}">
        <p14:creationId xmlns:p14="http://schemas.microsoft.com/office/powerpoint/2010/main" val="737989799"/>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EB5A26-A7B1-3EA9-56FF-E095C62A4CF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94CF128-DF60-BBC8-40AE-746395A072AB}"/>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76F631C-16E6-9A98-A6C3-633666A6072D}"/>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E5C076DA-2281-7915-E335-20C443739B41}"/>
              </a:ext>
            </a:extLst>
          </p:cNvPr>
          <p:cNvSpPr>
            <a:spLocks noGrp="1"/>
          </p:cNvSpPr>
          <p:nvPr>
            <p:ph type="dt" sz="half" idx="10"/>
          </p:nvPr>
        </p:nvSpPr>
        <p:spPr/>
        <p:txBody>
          <a:bodyPr/>
          <a:lstStyle/>
          <a:p>
            <a:fld id="{854FDF08-A70C-41E9-A0E7-9364E7E340E4}" type="datetimeFigureOut">
              <a:rPr lang="fr-FR" smtClean="0"/>
              <a:t>13/04/2023</a:t>
            </a:fld>
            <a:endParaRPr lang="fr-FR"/>
          </a:p>
        </p:txBody>
      </p:sp>
      <p:sp>
        <p:nvSpPr>
          <p:cNvPr id="6" name="Espace réservé du pied de page 5">
            <a:extLst>
              <a:ext uri="{FF2B5EF4-FFF2-40B4-BE49-F238E27FC236}">
                <a16:creationId xmlns:a16="http://schemas.microsoft.com/office/drawing/2014/main" id="{F65E8727-6FCB-C248-907E-79559F4189F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72A21DD-79D3-3115-8870-A16A08857EA5}"/>
              </a:ext>
            </a:extLst>
          </p:cNvPr>
          <p:cNvSpPr>
            <a:spLocks noGrp="1"/>
          </p:cNvSpPr>
          <p:nvPr>
            <p:ph type="sldNum" sz="quarter" idx="12"/>
          </p:nvPr>
        </p:nvSpPr>
        <p:spPr/>
        <p:txBody>
          <a:bodyPr/>
          <a:lstStyle/>
          <a:p>
            <a:fld id="{19D9ED0A-9619-4D8A-82E4-9A24C1405433}" type="slidenum">
              <a:rPr lang="fr-FR" smtClean="0"/>
              <a:t>‹N°›</a:t>
            </a:fld>
            <a:endParaRPr lang="fr-FR"/>
          </a:p>
        </p:txBody>
      </p:sp>
    </p:spTree>
    <p:extLst>
      <p:ext uri="{BB962C8B-B14F-4D97-AF65-F5344CB8AC3E}">
        <p14:creationId xmlns:p14="http://schemas.microsoft.com/office/powerpoint/2010/main" val="26667715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A52560-E798-D39C-E246-3B84324AD018}"/>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D1C2F4B-6840-66A5-3C2E-6C214BA931C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326BBA1-5BC0-6C83-D273-E090FAA11A6C}"/>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8C18DE6-5C99-4AE7-7BA3-299AC00208D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D3D0955-B8E0-C5B7-C0A5-10D842361892}"/>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248B654-9CF2-63D2-256B-1229D37E35DA}"/>
              </a:ext>
            </a:extLst>
          </p:cNvPr>
          <p:cNvSpPr>
            <a:spLocks noGrp="1"/>
          </p:cNvSpPr>
          <p:nvPr>
            <p:ph type="dt" sz="half" idx="10"/>
          </p:nvPr>
        </p:nvSpPr>
        <p:spPr/>
        <p:txBody>
          <a:bodyPr/>
          <a:lstStyle/>
          <a:p>
            <a:fld id="{854FDF08-A70C-41E9-A0E7-9364E7E340E4}" type="datetimeFigureOut">
              <a:rPr lang="fr-FR" smtClean="0"/>
              <a:t>13/04/2023</a:t>
            </a:fld>
            <a:endParaRPr lang="fr-FR"/>
          </a:p>
        </p:txBody>
      </p:sp>
      <p:sp>
        <p:nvSpPr>
          <p:cNvPr id="8" name="Espace réservé du pied de page 7">
            <a:extLst>
              <a:ext uri="{FF2B5EF4-FFF2-40B4-BE49-F238E27FC236}">
                <a16:creationId xmlns:a16="http://schemas.microsoft.com/office/drawing/2014/main" id="{D02BA962-F60F-3E2B-FE78-E3F85798565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E399C52-15BC-DDD9-4C5A-401E9A61DF56}"/>
              </a:ext>
            </a:extLst>
          </p:cNvPr>
          <p:cNvSpPr>
            <a:spLocks noGrp="1"/>
          </p:cNvSpPr>
          <p:nvPr>
            <p:ph type="sldNum" sz="quarter" idx="12"/>
          </p:nvPr>
        </p:nvSpPr>
        <p:spPr/>
        <p:txBody>
          <a:bodyPr/>
          <a:lstStyle/>
          <a:p>
            <a:fld id="{19D9ED0A-9619-4D8A-82E4-9A24C1405433}" type="slidenum">
              <a:rPr lang="fr-FR" smtClean="0"/>
              <a:t>‹N°›</a:t>
            </a:fld>
            <a:endParaRPr lang="fr-FR"/>
          </a:p>
        </p:txBody>
      </p:sp>
    </p:spTree>
    <p:extLst>
      <p:ext uri="{BB962C8B-B14F-4D97-AF65-F5344CB8AC3E}">
        <p14:creationId xmlns:p14="http://schemas.microsoft.com/office/powerpoint/2010/main" val="14801365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9070B3-132D-E000-F58C-6990DF699F5D}"/>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4BDF20B-6983-9D20-55C3-45029F6F9401}"/>
              </a:ext>
            </a:extLst>
          </p:cNvPr>
          <p:cNvSpPr>
            <a:spLocks noGrp="1"/>
          </p:cNvSpPr>
          <p:nvPr>
            <p:ph type="dt" sz="half" idx="10"/>
          </p:nvPr>
        </p:nvSpPr>
        <p:spPr/>
        <p:txBody>
          <a:bodyPr/>
          <a:lstStyle/>
          <a:p>
            <a:fld id="{854FDF08-A70C-41E9-A0E7-9364E7E340E4}" type="datetimeFigureOut">
              <a:rPr lang="fr-FR" smtClean="0"/>
              <a:t>13/04/2023</a:t>
            </a:fld>
            <a:endParaRPr lang="fr-FR"/>
          </a:p>
        </p:txBody>
      </p:sp>
      <p:sp>
        <p:nvSpPr>
          <p:cNvPr id="4" name="Espace réservé du pied de page 3">
            <a:extLst>
              <a:ext uri="{FF2B5EF4-FFF2-40B4-BE49-F238E27FC236}">
                <a16:creationId xmlns:a16="http://schemas.microsoft.com/office/drawing/2014/main" id="{C7C5EDCC-0C07-8452-B048-94973DE18D2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454C881-2143-4202-0C3D-6C05F083073F}"/>
              </a:ext>
            </a:extLst>
          </p:cNvPr>
          <p:cNvSpPr>
            <a:spLocks noGrp="1"/>
          </p:cNvSpPr>
          <p:nvPr>
            <p:ph type="sldNum" sz="quarter" idx="12"/>
          </p:nvPr>
        </p:nvSpPr>
        <p:spPr/>
        <p:txBody>
          <a:bodyPr/>
          <a:lstStyle/>
          <a:p>
            <a:fld id="{19D9ED0A-9619-4D8A-82E4-9A24C1405433}" type="slidenum">
              <a:rPr lang="fr-FR" smtClean="0"/>
              <a:t>‹N°›</a:t>
            </a:fld>
            <a:endParaRPr lang="fr-FR"/>
          </a:p>
        </p:txBody>
      </p:sp>
    </p:spTree>
    <p:extLst>
      <p:ext uri="{BB962C8B-B14F-4D97-AF65-F5344CB8AC3E}">
        <p14:creationId xmlns:p14="http://schemas.microsoft.com/office/powerpoint/2010/main" val="23273437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07DCFAB-4684-FDC8-1464-E73DA2928C51}"/>
              </a:ext>
            </a:extLst>
          </p:cNvPr>
          <p:cNvSpPr>
            <a:spLocks noGrp="1"/>
          </p:cNvSpPr>
          <p:nvPr>
            <p:ph type="dt" sz="half" idx="10"/>
          </p:nvPr>
        </p:nvSpPr>
        <p:spPr/>
        <p:txBody>
          <a:bodyPr/>
          <a:lstStyle/>
          <a:p>
            <a:fld id="{854FDF08-A70C-41E9-A0E7-9364E7E340E4}" type="datetimeFigureOut">
              <a:rPr lang="fr-FR" smtClean="0"/>
              <a:t>13/04/2023</a:t>
            </a:fld>
            <a:endParaRPr lang="fr-FR"/>
          </a:p>
        </p:txBody>
      </p:sp>
      <p:sp>
        <p:nvSpPr>
          <p:cNvPr id="3" name="Espace réservé du pied de page 2">
            <a:extLst>
              <a:ext uri="{FF2B5EF4-FFF2-40B4-BE49-F238E27FC236}">
                <a16:creationId xmlns:a16="http://schemas.microsoft.com/office/drawing/2014/main" id="{CFA03A71-0E1C-9CFD-2971-4C5A34751D9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50778E0-D06B-BE0F-A09A-861CB9A34367}"/>
              </a:ext>
            </a:extLst>
          </p:cNvPr>
          <p:cNvSpPr>
            <a:spLocks noGrp="1"/>
          </p:cNvSpPr>
          <p:nvPr>
            <p:ph type="sldNum" sz="quarter" idx="12"/>
          </p:nvPr>
        </p:nvSpPr>
        <p:spPr/>
        <p:txBody>
          <a:bodyPr/>
          <a:lstStyle/>
          <a:p>
            <a:fld id="{19D9ED0A-9619-4D8A-82E4-9A24C1405433}" type="slidenum">
              <a:rPr lang="fr-FR" smtClean="0"/>
              <a:t>‹N°›</a:t>
            </a:fld>
            <a:endParaRPr lang="fr-FR"/>
          </a:p>
        </p:txBody>
      </p:sp>
    </p:spTree>
    <p:extLst>
      <p:ext uri="{BB962C8B-B14F-4D97-AF65-F5344CB8AC3E}">
        <p14:creationId xmlns:p14="http://schemas.microsoft.com/office/powerpoint/2010/main" val="22003638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E6FC0D-93A6-A0C3-8FEA-45357E5F5D6D}"/>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4B5091C3-E17F-BE0F-A844-C98A3ED3DA53}"/>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84C8110-67B0-5E37-D215-F66A7278793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3DD229B-6BB8-24E8-71C3-C0280A3212CD}"/>
              </a:ext>
            </a:extLst>
          </p:cNvPr>
          <p:cNvSpPr>
            <a:spLocks noGrp="1"/>
          </p:cNvSpPr>
          <p:nvPr>
            <p:ph type="dt" sz="half" idx="10"/>
          </p:nvPr>
        </p:nvSpPr>
        <p:spPr/>
        <p:txBody>
          <a:bodyPr/>
          <a:lstStyle/>
          <a:p>
            <a:fld id="{854FDF08-A70C-41E9-A0E7-9364E7E340E4}" type="datetimeFigureOut">
              <a:rPr lang="fr-FR" smtClean="0"/>
              <a:t>13/04/2023</a:t>
            </a:fld>
            <a:endParaRPr lang="fr-FR"/>
          </a:p>
        </p:txBody>
      </p:sp>
      <p:sp>
        <p:nvSpPr>
          <p:cNvPr id="6" name="Espace réservé du pied de page 5">
            <a:extLst>
              <a:ext uri="{FF2B5EF4-FFF2-40B4-BE49-F238E27FC236}">
                <a16:creationId xmlns:a16="http://schemas.microsoft.com/office/drawing/2014/main" id="{CED62888-8A62-830B-350D-7D0A46E6D30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2F71635-E0E2-76DC-A099-16EA84385941}"/>
              </a:ext>
            </a:extLst>
          </p:cNvPr>
          <p:cNvSpPr>
            <a:spLocks noGrp="1"/>
          </p:cNvSpPr>
          <p:nvPr>
            <p:ph type="sldNum" sz="quarter" idx="12"/>
          </p:nvPr>
        </p:nvSpPr>
        <p:spPr/>
        <p:txBody>
          <a:bodyPr/>
          <a:lstStyle/>
          <a:p>
            <a:fld id="{19D9ED0A-9619-4D8A-82E4-9A24C1405433}" type="slidenum">
              <a:rPr lang="fr-FR" smtClean="0"/>
              <a:t>‹N°›</a:t>
            </a:fld>
            <a:endParaRPr lang="fr-FR"/>
          </a:p>
        </p:txBody>
      </p:sp>
    </p:spTree>
    <p:extLst>
      <p:ext uri="{BB962C8B-B14F-4D97-AF65-F5344CB8AC3E}">
        <p14:creationId xmlns:p14="http://schemas.microsoft.com/office/powerpoint/2010/main" val="15504896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E7D176-0F2B-6D88-D34D-B04E6653CF14}"/>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1F1E2E2E-A77A-E0BC-33FC-B85BE2BDAC2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1FBF3272-701F-11BF-F82D-FCBCF4E1A64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6B5E9B2-389A-A07E-75D8-3C698C20E3E0}"/>
              </a:ext>
            </a:extLst>
          </p:cNvPr>
          <p:cNvSpPr>
            <a:spLocks noGrp="1"/>
          </p:cNvSpPr>
          <p:nvPr>
            <p:ph type="dt" sz="half" idx="10"/>
          </p:nvPr>
        </p:nvSpPr>
        <p:spPr/>
        <p:txBody>
          <a:bodyPr/>
          <a:lstStyle/>
          <a:p>
            <a:fld id="{854FDF08-A70C-41E9-A0E7-9364E7E340E4}" type="datetimeFigureOut">
              <a:rPr lang="fr-FR" smtClean="0"/>
              <a:t>13/04/2023</a:t>
            </a:fld>
            <a:endParaRPr lang="fr-FR"/>
          </a:p>
        </p:txBody>
      </p:sp>
      <p:sp>
        <p:nvSpPr>
          <p:cNvPr id="6" name="Espace réservé du pied de page 5">
            <a:extLst>
              <a:ext uri="{FF2B5EF4-FFF2-40B4-BE49-F238E27FC236}">
                <a16:creationId xmlns:a16="http://schemas.microsoft.com/office/drawing/2014/main" id="{4DD139CE-1162-B289-6D6E-711DCD17C36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32E84D5-27A3-F950-4B5D-22F33B704903}"/>
              </a:ext>
            </a:extLst>
          </p:cNvPr>
          <p:cNvSpPr>
            <a:spLocks noGrp="1"/>
          </p:cNvSpPr>
          <p:nvPr>
            <p:ph type="sldNum" sz="quarter" idx="12"/>
          </p:nvPr>
        </p:nvSpPr>
        <p:spPr/>
        <p:txBody>
          <a:bodyPr/>
          <a:lstStyle/>
          <a:p>
            <a:fld id="{19D9ED0A-9619-4D8A-82E4-9A24C1405433}" type="slidenum">
              <a:rPr lang="fr-FR" smtClean="0"/>
              <a:t>‹N°›</a:t>
            </a:fld>
            <a:endParaRPr lang="fr-FR"/>
          </a:p>
        </p:txBody>
      </p:sp>
    </p:spTree>
    <p:extLst>
      <p:ext uri="{BB962C8B-B14F-4D97-AF65-F5344CB8AC3E}">
        <p14:creationId xmlns:p14="http://schemas.microsoft.com/office/powerpoint/2010/main" val="30718533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445DB3-E2DA-5E15-0B7B-D56BEA95D3F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DDC469E-38A2-3D5B-FBE7-AC7F17BEB80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BF86556-8F56-742C-F62E-F62A771EA42A}"/>
              </a:ext>
            </a:extLst>
          </p:cNvPr>
          <p:cNvSpPr>
            <a:spLocks noGrp="1"/>
          </p:cNvSpPr>
          <p:nvPr>
            <p:ph type="dt" sz="half" idx="10"/>
          </p:nvPr>
        </p:nvSpPr>
        <p:spPr/>
        <p:txBody>
          <a:bodyPr/>
          <a:lstStyle/>
          <a:p>
            <a:fld id="{854FDF08-A70C-41E9-A0E7-9364E7E340E4}" type="datetimeFigureOut">
              <a:rPr lang="fr-FR" smtClean="0"/>
              <a:t>13/04/2023</a:t>
            </a:fld>
            <a:endParaRPr lang="fr-FR"/>
          </a:p>
        </p:txBody>
      </p:sp>
      <p:sp>
        <p:nvSpPr>
          <p:cNvPr id="5" name="Espace réservé du pied de page 4">
            <a:extLst>
              <a:ext uri="{FF2B5EF4-FFF2-40B4-BE49-F238E27FC236}">
                <a16:creationId xmlns:a16="http://schemas.microsoft.com/office/drawing/2014/main" id="{D7F8823D-64E0-6470-FCD4-7C0AEE254A1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CA0821A-63B2-8FBF-F184-DD490E50874B}"/>
              </a:ext>
            </a:extLst>
          </p:cNvPr>
          <p:cNvSpPr>
            <a:spLocks noGrp="1"/>
          </p:cNvSpPr>
          <p:nvPr>
            <p:ph type="sldNum" sz="quarter" idx="12"/>
          </p:nvPr>
        </p:nvSpPr>
        <p:spPr/>
        <p:txBody>
          <a:bodyPr/>
          <a:lstStyle/>
          <a:p>
            <a:fld id="{19D9ED0A-9619-4D8A-82E4-9A24C1405433}" type="slidenum">
              <a:rPr lang="fr-FR" smtClean="0"/>
              <a:t>‹N°›</a:t>
            </a:fld>
            <a:endParaRPr lang="fr-FR"/>
          </a:p>
        </p:txBody>
      </p:sp>
    </p:spTree>
    <p:extLst>
      <p:ext uri="{BB962C8B-B14F-4D97-AF65-F5344CB8AC3E}">
        <p14:creationId xmlns:p14="http://schemas.microsoft.com/office/powerpoint/2010/main" val="6655318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6BDFC2D-6411-17E0-770C-8166BEED267C}"/>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7464E0C-8002-3F19-5D6E-1C65EE4DC5E7}"/>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ECC73EE-6DD2-01EF-D835-0C006BF3D949}"/>
              </a:ext>
            </a:extLst>
          </p:cNvPr>
          <p:cNvSpPr>
            <a:spLocks noGrp="1"/>
          </p:cNvSpPr>
          <p:nvPr>
            <p:ph type="dt" sz="half" idx="10"/>
          </p:nvPr>
        </p:nvSpPr>
        <p:spPr/>
        <p:txBody>
          <a:bodyPr/>
          <a:lstStyle/>
          <a:p>
            <a:fld id="{854FDF08-A70C-41E9-A0E7-9364E7E340E4}" type="datetimeFigureOut">
              <a:rPr lang="fr-FR" smtClean="0"/>
              <a:t>13/04/2023</a:t>
            </a:fld>
            <a:endParaRPr lang="fr-FR"/>
          </a:p>
        </p:txBody>
      </p:sp>
      <p:sp>
        <p:nvSpPr>
          <p:cNvPr id="5" name="Espace réservé du pied de page 4">
            <a:extLst>
              <a:ext uri="{FF2B5EF4-FFF2-40B4-BE49-F238E27FC236}">
                <a16:creationId xmlns:a16="http://schemas.microsoft.com/office/drawing/2014/main" id="{D7AC6168-BA06-B3B3-B186-E6CF0794468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9C0143F-6E9C-3338-1CAD-9C037ECA1225}"/>
              </a:ext>
            </a:extLst>
          </p:cNvPr>
          <p:cNvSpPr>
            <a:spLocks noGrp="1"/>
          </p:cNvSpPr>
          <p:nvPr>
            <p:ph type="sldNum" sz="quarter" idx="12"/>
          </p:nvPr>
        </p:nvSpPr>
        <p:spPr/>
        <p:txBody>
          <a:bodyPr/>
          <a:lstStyle/>
          <a:p>
            <a:fld id="{19D9ED0A-9619-4D8A-82E4-9A24C1405433}" type="slidenum">
              <a:rPr lang="fr-FR" smtClean="0"/>
              <a:t>‹N°›</a:t>
            </a:fld>
            <a:endParaRPr lang="fr-FR"/>
          </a:p>
        </p:txBody>
      </p:sp>
    </p:spTree>
    <p:extLst>
      <p:ext uri="{BB962C8B-B14F-4D97-AF65-F5344CB8AC3E}">
        <p14:creationId xmlns:p14="http://schemas.microsoft.com/office/powerpoint/2010/main" val="20604348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Diapositive de titre 2">
    <p:spTree>
      <p:nvGrpSpPr>
        <p:cNvPr id="1" name=""/>
        <p:cNvGrpSpPr/>
        <p:nvPr/>
      </p:nvGrpSpPr>
      <p:grpSpPr>
        <a:xfrm>
          <a:off x="0" y="0"/>
          <a:ext cx="0" cy="0"/>
          <a:chOff x="0" y="0"/>
          <a:chExt cx="0" cy="0"/>
        </a:xfrm>
      </p:grpSpPr>
      <p:pic>
        <p:nvPicPr>
          <p:cNvPr id="4" name="Imag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4851" b="35538"/>
          <a:stretch/>
        </p:blipFill>
        <p:spPr>
          <a:xfrm>
            <a:off x="0" y="0"/>
            <a:ext cx="9151758" cy="6885384"/>
          </a:xfrm>
          <a:prstGeom prst="rect">
            <a:avLst/>
          </a:prstGeom>
        </p:spPr>
      </p:pic>
      <p:sp>
        <p:nvSpPr>
          <p:cNvPr id="5" name="Rectangle 4"/>
          <p:cNvSpPr/>
          <p:nvPr userDrawn="1"/>
        </p:nvSpPr>
        <p:spPr>
          <a:xfrm>
            <a:off x="1835696" y="2469736"/>
            <a:ext cx="7316062" cy="2687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2" name="Titre 1"/>
          <p:cNvSpPr>
            <a:spLocks noGrp="1"/>
          </p:cNvSpPr>
          <p:nvPr>
            <p:ph type="ctrTitle"/>
          </p:nvPr>
        </p:nvSpPr>
        <p:spPr>
          <a:xfrm>
            <a:off x="2052390" y="2576141"/>
            <a:ext cx="6984106" cy="1212900"/>
          </a:xfrm>
        </p:spPr>
        <p:txBody>
          <a:bodyPr anchor="t">
            <a:normAutofit/>
          </a:bodyPr>
          <a:lstStyle>
            <a:lvl1pPr algn="l">
              <a:defRPr sz="2400">
                <a:solidFill>
                  <a:srgbClr val="174195"/>
                </a:solidFill>
              </a:defRPr>
            </a:lvl1pPr>
          </a:lstStyle>
          <a:p>
            <a:r>
              <a:rPr lang="fr-FR"/>
              <a:t>Modifiez le style du titre</a:t>
            </a:r>
            <a:endParaRPr lang="en-US"/>
          </a:p>
        </p:txBody>
      </p:sp>
      <p:sp>
        <p:nvSpPr>
          <p:cNvPr id="3" name="Sous-titre 2"/>
          <p:cNvSpPr>
            <a:spLocks noGrp="1"/>
          </p:cNvSpPr>
          <p:nvPr>
            <p:ph type="subTitle" idx="1"/>
          </p:nvPr>
        </p:nvSpPr>
        <p:spPr>
          <a:xfrm>
            <a:off x="2052390" y="3789040"/>
            <a:ext cx="6984106" cy="504056"/>
          </a:xfrm>
        </p:spPr>
        <p:txBody>
          <a:bodyPr>
            <a:normAutofit/>
          </a:bodyPr>
          <a:lstStyle>
            <a:lvl1pPr marL="0" indent="0" algn="l">
              <a:buNone/>
              <a:defRPr sz="1350">
                <a:solidFill>
                  <a:srgbClr val="174195"/>
                </a:solidFill>
                <a:latin typeface="+mj-lt"/>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r-FR"/>
              <a:t>Modifiez le style des sous-titres du masque</a:t>
            </a:r>
            <a:endParaRPr lang="en-US"/>
          </a:p>
        </p:txBody>
      </p:sp>
      <p:sp>
        <p:nvSpPr>
          <p:cNvPr id="14" name="Espace réservé du texte 13"/>
          <p:cNvSpPr>
            <a:spLocks noGrp="1"/>
          </p:cNvSpPr>
          <p:nvPr>
            <p:ph type="body" sz="quarter" idx="13" hasCustomPrompt="1"/>
          </p:nvPr>
        </p:nvSpPr>
        <p:spPr>
          <a:xfrm>
            <a:off x="2051721" y="4581129"/>
            <a:ext cx="6984791" cy="360041"/>
          </a:xfrm>
        </p:spPr>
        <p:txBody>
          <a:bodyPr>
            <a:noAutofit/>
          </a:bodyPr>
          <a:lstStyle>
            <a:lvl1pPr marL="0" indent="0">
              <a:buNone/>
              <a:defRPr sz="1350">
                <a:solidFill>
                  <a:srgbClr val="174195"/>
                </a:solidFill>
              </a:defRPr>
            </a:lvl1pPr>
          </a:lstStyle>
          <a:p>
            <a:pPr lvl="0"/>
            <a:r>
              <a:rPr lang="en-US"/>
              <a:t>AUTEURS &amp; LIEU</a:t>
            </a:r>
          </a:p>
        </p:txBody>
      </p:sp>
      <p:sp>
        <p:nvSpPr>
          <p:cNvPr id="17" name="Espace réservé du texte 13"/>
          <p:cNvSpPr>
            <a:spLocks noGrp="1"/>
          </p:cNvSpPr>
          <p:nvPr>
            <p:ph type="body" sz="quarter" idx="14" hasCustomPrompt="1"/>
          </p:nvPr>
        </p:nvSpPr>
        <p:spPr>
          <a:xfrm>
            <a:off x="6300192" y="6360036"/>
            <a:ext cx="1479406" cy="360041"/>
          </a:xfrm>
        </p:spPr>
        <p:txBody>
          <a:bodyPr anchor="ctr">
            <a:noAutofit/>
          </a:bodyPr>
          <a:lstStyle>
            <a:lvl1pPr marL="0" indent="0" algn="ctr">
              <a:buNone/>
              <a:defRPr sz="1050">
                <a:solidFill>
                  <a:schemeClr val="bg1"/>
                </a:solidFill>
              </a:defRPr>
            </a:lvl1pPr>
          </a:lstStyle>
          <a:p>
            <a:pPr lvl="0"/>
            <a:r>
              <a:rPr lang="en-US"/>
              <a:t>DATE</a:t>
            </a:r>
          </a:p>
        </p:txBody>
      </p:sp>
      <p:pic>
        <p:nvPicPr>
          <p:cNvPr id="23" name="Image 2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1" y="205495"/>
            <a:ext cx="1296144" cy="1502846"/>
          </a:xfrm>
          <a:prstGeom prst="rect">
            <a:avLst/>
          </a:prstGeom>
        </p:spPr>
      </p:pic>
    </p:spTree>
    <p:extLst>
      <p:ext uri="{BB962C8B-B14F-4D97-AF65-F5344CB8AC3E}">
        <p14:creationId xmlns:p14="http://schemas.microsoft.com/office/powerpoint/2010/main" val="1937339838"/>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itre et 2 contenus">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484784"/>
            <a:ext cx="4248472" cy="4896544"/>
          </a:xfrm>
        </p:spPr>
        <p:txBody>
          <a:bodyPr/>
          <a:lstStyle>
            <a:lvl1pPr>
              <a:spcBef>
                <a:spcPts val="45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ZoneTexte 6"/>
          <p:cNvSpPr txBox="1"/>
          <p:nvPr userDrawn="1"/>
        </p:nvSpPr>
        <p:spPr>
          <a:xfrm>
            <a:off x="251521" y="6525345"/>
            <a:ext cx="3096344" cy="219291"/>
          </a:xfrm>
          <a:prstGeom prst="rect">
            <a:avLst/>
          </a:prstGeom>
          <a:noFill/>
        </p:spPr>
        <p:txBody>
          <a:bodyPr wrap="square" rtlCol="0">
            <a:spAutoFit/>
          </a:bodyPr>
          <a:lstStyle/>
          <a:p>
            <a:r>
              <a:rPr lang="fr-FR" sz="825" b="1" noProof="0">
                <a:solidFill>
                  <a:schemeClr val="tx1"/>
                </a:solidFill>
              </a:rPr>
              <a:t>I</a:t>
            </a:r>
            <a:r>
              <a:rPr lang="fr-FR" sz="825" b="1" noProof="0">
                <a:solidFill>
                  <a:srgbClr val="EE0612"/>
                </a:solidFill>
              </a:rPr>
              <a:t>4</a:t>
            </a:r>
            <a:r>
              <a:rPr lang="fr-FR" sz="825" b="1" noProof="0">
                <a:solidFill>
                  <a:schemeClr val="tx1"/>
                </a:solidFill>
              </a:rPr>
              <a:t>CE</a:t>
            </a:r>
            <a:r>
              <a:rPr lang="fr-FR" sz="825" b="1" baseline="0" noProof="0">
                <a:solidFill>
                  <a:schemeClr val="tx1"/>
                </a:solidFill>
              </a:rPr>
              <a:t> </a:t>
            </a:r>
            <a:r>
              <a:rPr lang="fr-FR" sz="825" b="0" baseline="0" noProof="0">
                <a:solidFill>
                  <a:schemeClr val="tx1"/>
                </a:solidFill>
              </a:rPr>
              <a:t>–</a:t>
            </a:r>
            <a:r>
              <a:rPr lang="fr-FR" sz="825" b="1" baseline="0" noProof="0">
                <a:solidFill>
                  <a:schemeClr val="tx1"/>
                </a:solidFill>
              </a:rPr>
              <a:t> </a:t>
            </a:r>
            <a:r>
              <a:rPr lang="fr-FR" sz="825" b="0" noProof="0">
                <a:solidFill>
                  <a:schemeClr val="tx1"/>
                </a:solidFill>
              </a:rPr>
              <a:t>Institut de l’économie pour le climat</a:t>
            </a:r>
          </a:p>
        </p:txBody>
      </p:sp>
      <p:sp>
        <p:nvSpPr>
          <p:cNvPr id="8" name="Titre 7"/>
          <p:cNvSpPr>
            <a:spLocks noGrp="1"/>
          </p:cNvSpPr>
          <p:nvPr>
            <p:ph type="title"/>
          </p:nvPr>
        </p:nvSpPr>
        <p:spPr>
          <a:xfrm>
            <a:off x="251520" y="404664"/>
            <a:ext cx="8640960" cy="720080"/>
          </a:xfrm>
          <a:noFill/>
        </p:spPr>
        <p:txBody>
          <a:bodyPr>
            <a:normAutofit/>
          </a:bodyPr>
          <a:lstStyle>
            <a:lvl1pPr algn="l">
              <a:defRPr sz="2400">
                <a:solidFill>
                  <a:srgbClr val="174195"/>
                </a:solidFill>
                <a:latin typeface="+mn-lt"/>
              </a:defRPr>
            </a:lvl1pPr>
          </a:lstStyle>
          <a:p>
            <a:r>
              <a:rPr lang="fr-FR"/>
              <a:t>Modifiez le style du titre</a:t>
            </a:r>
            <a:endParaRPr lang="en-US"/>
          </a:p>
        </p:txBody>
      </p:sp>
      <p:sp>
        <p:nvSpPr>
          <p:cNvPr id="4" name="Espace réservé du texte 3"/>
          <p:cNvSpPr>
            <a:spLocks noGrp="1"/>
          </p:cNvSpPr>
          <p:nvPr>
            <p:ph type="body" sz="quarter" idx="10" hasCustomPrompt="1"/>
          </p:nvPr>
        </p:nvSpPr>
        <p:spPr>
          <a:xfrm>
            <a:off x="251520" y="115889"/>
            <a:ext cx="8640960" cy="288925"/>
          </a:xfrm>
          <a:noFill/>
        </p:spPr>
        <p:txBody>
          <a:bodyPr>
            <a:noAutofit/>
          </a:bodyPr>
          <a:lstStyle>
            <a:lvl1pPr marL="0" indent="0">
              <a:buNone/>
              <a:defRPr sz="1050">
                <a:solidFill>
                  <a:srgbClr val="4565AF"/>
                </a:solidFill>
                <a:latin typeface="+mn-lt"/>
              </a:defRPr>
            </a:lvl1pPr>
          </a:lstStyle>
          <a:p>
            <a:pPr lvl="0"/>
            <a:r>
              <a:rPr lang="en-US"/>
              <a:t>PLAN</a:t>
            </a:r>
          </a:p>
        </p:txBody>
      </p:sp>
      <p:pic>
        <p:nvPicPr>
          <p:cNvPr id="6" name="Imag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17450" b="81302"/>
          <a:stretch/>
        </p:blipFill>
        <p:spPr>
          <a:xfrm>
            <a:off x="0" y="1234576"/>
            <a:ext cx="9144000" cy="144016"/>
          </a:xfrm>
          <a:prstGeom prst="rect">
            <a:avLst/>
          </a:prstGeom>
        </p:spPr>
      </p:pic>
      <p:sp>
        <p:nvSpPr>
          <p:cNvPr id="9" name="Espace réservé du contenu 2"/>
          <p:cNvSpPr>
            <a:spLocks noGrp="1"/>
          </p:cNvSpPr>
          <p:nvPr>
            <p:ph idx="11"/>
          </p:nvPr>
        </p:nvSpPr>
        <p:spPr>
          <a:xfrm>
            <a:off x="4644009" y="1484784"/>
            <a:ext cx="4248472" cy="4896544"/>
          </a:xfrm>
        </p:spPr>
        <p:txBody>
          <a:bodyPr/>
          <a:lstStyle>
            <a:lvl1pPr>
              <a:spcBef>
                <a:spcPts val="45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extLst>
      <p:ext uri="{BB962C8B-B14F-4D97-AF65-F5344CB8AC3E}">
        <p14:creationId xmlns:p14="http://schemas.microsoft.com/office/powerpoint/2010/main" val="200424999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de titre 3">
    <p:spTree>
      <p:nvGrpSpPr>
        <p:cNvPr id="1" name=""/>
        <p:cNvGrpSpPr/>
        <p:nvPr/>
      </p:nvGrpSpPr>
      <p:grpSpPr>
        <a:xfrm>
          <a:off x="0" y="0"/>
          <a:ext cx="0" cy="0"/>
          <a:chOff x="0" y="0"/>
          <a:chExt cx="0" cy="0"/>
        </a:xfrm>
      </p:grpSpPr>
      <p:pic>
        <p:nvPicPr>
          <p:cNvPr id="4" name="Imag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4851" b="35538"/>
          <a:stretch/>
        </p:blipFill>
        <p:spPr>
          <a:xfrm>
            <a:off x="0" y="0"/>
            <a:ext cx="9151758" cy="6885384"/>
          </a:xfrm>
          <a:prstGeom prst="rect">
            <a:avLst/>
          </a:prstGeom>
        </p:spPr>
      </p:pic>
      <p:sp>
        <p:nvSpPr>
          <p:cNvPr id="5" name="Rectangle 4"/>
          <p:cNvSpPr/>
          <p:nvPr userDrawn="1"/>
        </p:nvSpPr>
        <p:spPr>
          <a:xfrm>
            <a:off x="1835696" y="2469736"/>
            <a:ext cx="7316062" cy="41996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2052390" y="2576141"/>
            <a:ext cx="6984106" cy="1212900"/>
          </a:xfrm>
        </p:spPr>
        <p:txBody>
          <a:bodyPr anchor="t">
            <a:normAutofit/>
          </a:bodyPr>
          <a:lstStyle>
            <a:lvl1pPr algn="l">
              <a:defRPr sz="3200">
                <a:solidFill>
                  <a:srgbClr val="174195"/>
                </a:solidFill>
              </a:defRPr>
            </a:lvl1pPr>
          </a:lstStyle>
          <a:p>
            <a:r>
              <a:rPr lang="fr-FR"/>
              <a:t>Modifiez le style du titre</a:t>
            </a:r>
            <a:endParaRPr lang="en-US"/>
          </a:p>
        </p:txBody>
      </p:sp>
      <p:sp>
        <p:nvSpPr>
          <p:cNvPr id="3" name="Sous-titre 2"/>
          <p:cNvSpPr>
            <a:spLocks noGrp="1"/>
          </p:cNvSpPr>
          <p:nvPr>
            <p:ph type="subTitle" idx="1"/>
          </p:nvPr>
        </p:nvSpPr>
        <p:spPr>
          <a:xfrm>
            <a:off x="2052390" y="3789040"/>
            <a:ext cx="6984106" cy="504056"/>
          </a:xfrm>
        </p:spPr>
        <p:txBody>
          <a:bodyPr>
            <a:normAutofit/>
          </a:bodyPr>
          <a:lstStyle>
            <a:lvl1pPr marL="0" indent="0" algn="l">
              <a:buNone/>
              <a:defRPr sz="1800">
                <a:solidFill>
                  <a:srgbClr val="174195"/>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a:p>
        </p:txBody>
      </p:sp>
      <p:sp>
        <p:nvSpPr>
          <p:cNvPr id="14" name="Espace réservé du texte 13"/>
          <p:cNvSpPr>
            <a:spLocks noGrp="1"/>
          </p:cNvSpPr>
          <p:nvPr>
            <p:ph type="body" sz="quarter" idx="13" hasCustomPrompt="1"/>
          </p:nvPr>
        </p:nvSpPr>
        <p:spPr>
          <a:xfrm>
            <a:off x="2051720" y="4581127"/>
            <a:ext cx="6984791" cy="360041"/>
          </a:xfrm>
        </p:spPr>
        <p:txBody>
          <a:bodyPr>
            <a:noAutofit/>
          </a:bodyPr>
          <a:lstStyle>
            <a:lvl1pPr marL="0" indent="0">
              <a:buNone/>
              <a:defRPr sz="1800">
                <a:solidFill>
                  <a:srgbClr val="174195"/>
                </a:solidFill>
              </a:defRPr>
            </a:lvl1pPr>
          </a:lstStyle>
          <a:p>
            <a:pPr lvl="0"/>
            <a:r>
              <a:rPr lang="en-US"/>
              <a:t>AUTEURS &amp; LIEU</a:t>
            </a:r>
          </a:p>
        </p:txBody>
      </p:sp>
      <p:sp>
        <p:nvSpPr>
          <p:cNvPr id="17" name="Espace réservé du texte 13"/>
          <p:cNvSpPr>
            <a:spLocks noGrp="1"/>
          </p:cNvSpPr>
          <p:nvPr>
            <p:ph type="body" sz="quarter" idx="14" hasCustomPrompt="1"/>
          </p:nvPr>
        </p:nvSpPr>
        <p:spPr>
          <a:xfrm>
            <a:off x="7380312" y="205495"/>
            <a:ext cx="1479406" cy="360041"/>
          </a:xfrm>
        </p:spPr>
        <p:txBody>
          <a:bodyPr anchor="ctr">
            <a:noAutofit/>
          </a:bodyPr>
          <a:lstStyle>
            <a:lvl1pPr marL="0" indent="0" algn="ctr">
              <a:buNone/>
              <a:defRPr sz="1400">
                <a:solidFill>
                  <a:schemeClr val="bg1"/>
                </a:solidFill>
              </a:defRPr>
            </a:lvl1pPr>
          </a:lstStyle>
          <a:p>
            <a:pPr lvl="0"/>
            <a:r>
              <a:rPr lang="en-US"/>
              <a:t>DATE</a:t>
            </a:r>
          </a:p>
        </p:txBody>
      </p:sp>
      <p:pic>
        <p:nvPicPr>
          <p:cNvPr id="23" name="Image 2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1" y="205495"/>
            <a:ext cx="1296144" cy="1502846"/>
          </a:xfrm>
          <a:prstGeom prst="rect">
            <a:avLst/>
          </a:prstGeom>
        </p:spPr>
      </p:pic>
    </p:spTree>
    <p:extLst>
      <p:ext uri="{BB962C8B-B14F-4D97-AF65-F5344CB8AC3E}">
        <p14:creationId xmlns:p14="http://schemas.microsoft.com/office/powerpoint/2010/main" val="94046528"/>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Intertitre 2">
    <p:spTree>
      <p:nvGrpSpPr>
        <p:cNvPr id="1" name=""/>
        <p:cNvGrpSpPr/>
        <p:nvPr/>
      </p:nvGrpSpPr>
      <p:grpSpPr>
        <a:xfrm>
          <a:off x="0" y="0"/>
          <a:ext cx="0" cy="0"/>
          <a:chOff x="0" y="0"/>
          <a:chExt cx="0" cy="0"/>
        </a:xfrm>
      </p:grpSpPr>
      <p:pic>
        <p:nvPicPr>
          <p:cNvPr id="6" name="Imag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4585" b="36376"/>
          <a:stretch/>
        </p:blipFill>
        <p:spPr>
          <a:xfrm>
            <a:off x="-14392" y="0"/>
            <a:ext cx="9158391" cy="6858000"/>
          </a:xfrm>
          <a:prstGeom prst="rect">
            <a:avLst/>
          </a:prstGeom>
        </p:spPr>
      </p:pic>
      <p:sp>
        <p:nvSpPr>
          <p:cNvPr id="2" name="Titre 1"/>
          <p:cNvSpPr>
            <a:spLocks noGrp="1"/>
          </p:cNvSpPr>
          <p:nvPr>
            <p:ph type="title"/>
          </p:nvPr>
        </p:nvSpPr>
        <p:spPr>
          <a:xfrm>
            <a:off x="1043608" y="2492896"/>
            <a:ext cx="8100392" cy="1800200"/>
          </a:xfrm>
          <a:solidFill>
            <a:schemeClr val="bg1"/>
          </a:solidFill>
        </p:spPr>
        <p:txBody>
          <a:bodyPr/>
          <a:lstStyle>
            <a:lvl1pPr algn="l">
              <a:defRPr>
                <a:latin typeface="+mn-lt"/>
              </a:defRPr>
            </a:lvl1pPr>
          </a:lstStyle>
          <a:p>
            <a:r>
              <a:rPr lang="fr-FR"/>
              <a:t>Modifiez le style du titre</a:t>
            </a:r>
            <a:endParaRPr lang="en-US"/>
          </a:p>
        </p:txBody>
      </p:sp>
      <p:sp>
        <p:nvSpPr>
          <p:cNvPr id="7" name="ZoneTexte 6"/>
          <p:cNvSpPr txBox="1"/>
          <p:nvPr userDrawn="1"/>
        </p:nvSpPr>
        <p:spPr>
          <a:xfrm>
            <a:off x="683569" y="6525345"/>
            <a:ext cx="3096344" cy="219291"/>
          </a:xfrm>
          <a:prstGeom prst="rect">
            <a:avLst/>
          </a:prstGeom>
          <a:noFill/>
        </p:spPr>
        <p:txBody>
          <a:bodyPr wrap="square" rtlCol="0">
            <a:spAutoFit/>
          </a:bodyPr>
          <a:lstStyle/>
          <a:p>
            <a:r>
              <a:rPr lang="fr-FR" sz="825" b="1" noProof="0">
                <a:solidFill>
                  <a:schemeClr val="bg1"/>
                </a:solidFill>
              </a:rPr>
              <a:t>I4CE</a:t>
            </a:r>
            <a:r>
              <a:rPr lang="fr-FR" sz="825" b="1" baseline="0" noProof="0">
                <a:solidFill>
                  <a:schemeClr val="bg1"/>
                </a:solidFill>
              </a:rPr>
              <a:t> </a:t>
            </a:r>
            <a:r>
              <a:rPr lang="fr-FR" sz="825" b="0" baseline="0" noProof="0">
                <a:solidFill>
                  <a:schemeClr val="bg1"/>
                </a:solidFill>
              </a:rPr>
              <a:t>–</a:t>
            </a:r>
            <a:r>
              <a:rPr lang="fr-FR" sz="825" b="1" baseline="0" noProof="0">
                <a:solidFill>
                  <a:schemeClr val="bg1"/>
                </a:solidFill>
              </a:rPr>
              <a:t> </a:t>
            </a:r>
            <a:r>
              <a:rPr lang="fr-FR" sz="825" b="0" noProof="0">
                <a:solidFill>
                  <a:schemeClr val="bg1"/>
                </a:solidFill>
              </a:rPr>
              <a:t>Institut de l’économie pour le climat</a:t>
            </a:r>
          </a:p>
        </p:txBody>
      </p:sp>
    </p:spTree>
    <p:extLst>
      <p:ext uri="{BB962C8B-B14F-4D97-AF65-F5344CB8AC3E}">
        <p14:creationId xmlns:p14="http://schemas.microsoft.com/office/powerpoint/2010/main" val="4282298836"/>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4_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484784"/>
            <a:ext cx="8640960" cy="4896544"/>
          </a:xfrm>
        </p:spPr>
        <p:txBody>
          <a:bodyPr/>
          <a:lstStyle>
            <a:lvl1pPr>
              <a:spcBef>
                <a:spcPts val="45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ZoneTexte 6"/>
          <p:cNvSpPr txBox="1"/>
          <p:nvPr userDrawn="1"/>
        </p:nvSpPr>
        <p:spPr>
          <a:xfrm>
            <a:off x="251521" y="6525345"/>
            <a:ext cx="3096344" cy="219291"/>
          </a:xfrm>
          <a:prstGeom prst="rect">
            <a:avLst/>
          </a:prstGeom>
          <a:noFill/>
        </p:spPr>
        <p:txBody>
          <a:bodyPr wrap="square" rtlCol="0">
            <a:spAutoFit/>
          </a:bodyPr>
          <a:lstStyle/>
          <a:p>
            <a:r>
              <a:rPr lang="fr-FR" sz="825" b="1" noProof="0">
                <a:solidFill>
                  <a:schemeClr val="tx1"/>
                </a:solidFill>
              </a:rPr>
              <a:t>I</a:t>
            </a:r>
            <a:r>
              <a:rPr lang="fr-FR" sz="825" b="1" noProof="0">
                <a:solidFill>
                  <a:srgbClr val="EE0612"/>
                </a:solidFill>
              </a:rPr>
              <a:t>4</a:t>
            </a:r>
            <a:r>
              <a:rPr lang="fr-FR" sz="825" b="1" noProof="0">
                <a:solidFill>
                  <a:schemeClr val="tx1"/>
                </a:solidFill>
              </a:rPr>
              <a:t>CE</a:t>
            </a:r>
            <a:r>
              <a:rPr lang="fr-FR" sz="825" b="1" baseline="0" noProof="0">
                <a:solidFill>
                  <a:schemeClr val="tx1"/>
                </a:solidFill>
              </a:rPr>
              <a:t> </a:t>
            </a:r>
            <a:r>
              <a:rPr lang="fr-FR" sz="825" b="0" baseline="0" noProof="0">
                <a:solidFill>
                  <a:schemeClr val="tx1"/>
                </a:solidFill>
              </a:rPr>
              <a:t>–</a:t>
            </a:r>
            <a:r>
              <a:rPr lang="fr-FR" sz="825" b="1" baseline="0" noProof="0">
                <a:solidFill>
                  <a:schemeClr val="tx1"/>
                </a:solidFill>
              </a:rPr>
              <a:t> </a:t>
            </a:r>
            <a:r>
              <a:rPr lang="fr-FR" sz="825" b="0" noProof="0">
                <a:solidFill>
                  <a:schemeClr val="tx1"/>
                </a:solidFill>
              </a:rPr>
              <a:t>Institut de l’économie pour le climat</a:t>
            </a:r>
          </a:p>
        </p:txBody>
      </p:sp>
      <p:sp>
        <p:nvSpPr>
          <p:cNvPr id="8" name="Titre 7"/>
          <p:cNvSpPr>
            <a:spLocks noGrp="1"/>
          </p:cNvSpPr>
          <p:nvPr>
            <p:ph type="title"/>
          </p:nvPr>
        </p:nvSpPr>
        <p:spPr>
          <a:xfrm>
            <a:off x="251520" y="404664"/>
            <a:ext cx="8640960" cy="720080"/>
          </a:xfrm>
          <a:noFill/>
        </p:spPr>
        <p:txBody>
          <a:bodyPr>
            <a:normAutofit/>
          </a:bodyPr>
          <a:lstStyle>
            <a:lvl1pPr algn="l">
              <a:defRPr sz="2400">
                <a:solidFill>
                  <a:srgbClr val="174195"/>
                </a:solidFill>
                <a:latin typeface="+mn-lt"/>
              </a:defRPr>
            </a:lvl1pPr>
          </a:lstStyle>
          <a:p>
            <a:r>
              <a:rPr lang="fr-FR"/>
              <a:t>Modifiez le style du titre</a:t>
            </a:r>
            <a:endParaRPr lang="en-US"/>
          </a:p>
        </p:txBody>
      </p:sp>
      <p:sp>
        <p:nvSpPr>
          <p:cNvPr id="4" name="Espace réservé du texte 3"/>
          <p:cNvSpPr>
            <a:spLocks noGrp="1"/>
          </p:cNvSpPr>
          <p:nvPr>
            <p:ph type="body" sz="quarter" idx="10" hasCustomPrompt="1"/>
          </p:nvPr>
        </p:nvSpPr>
        <p:spPr>
          <a:xfrm>
            <a:off x="251520" y="115889"/>
            <a:ext cx="8640960" cy="288925"/>
          </a:xfrm>
          <a:noFill/>
        </p:spPr>
        <p:txBody>
          <a:bodyPr>
            <a:noAutofit/>
          </a:bodyPr>
          <a:lstStyle>
            <a:lvl1pPr marL="0" indent="0">
              <a:buNone/>
              <a:defRPr sz="1050">
                <a:solidFill>
                  <a:srgbClr val="4565AF"/>
                </a:solidFill>
                <a:latin typeface="+mn-lt"/>
              </a:defRPr>
            </a:lvl1pPr>
          </a:lstStyle>
          <a:p>
            <a:pPr lvl="0"/>
            <a:r>
              <a:rPr lang="en-US"/>
              <a:t>PLAN</a:t>
            </a:r>
          </a:p>
        </p:txBody>
      </p:sp>
      <p:pic>
        <p:nvPicPr>
          <p:cNvPr id="6" name="Imag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17450" b="81302"/>
          <a:stretch/>
        </p:blipFill>
        <p:spPr>
          <a:xfrm>
            <a:off x="0" y="1234576"/>
            <a:ext cx="9144000" cy="144016"/>
          </a:xfrm>
          <a:prstGeom prst="rect">
            <a:avLst/>
          </a:prstGeom>
        </p:spPr>
      </p:pic>
    </p:spTree>
    <p:extLst>
      <p:ext uri="{BB962C8B-B14F-4D97-AF65-F5344CB8AC3E}">
        <p14:creationId xmlns:p14="http://schemas.microsoft.com/office/powerpoint/2010/main" val="2080844551"/>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6"/>
          <p:cNvSpPr/>
          <p:nvPr userDrawn="1"/>
        </p:nvSpPr>
        <p:spPr>
          <a:xfrm>
            <a:off x="0" y="-27384"/>
            <a:ext cx="9144000" cy="3573016"/>
          </a:xfrm>
          <a:prstGeom prst="rect">
            <a:avLst/>
          </a:prstGeom>
          <a:solidFill>
            <a:srgbClr val="1741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Connecteur droit 10"/>
          <p:cNvCxnSpPr/>
          <p:nvPr userDrawn="1"/>
        </p:nvCxnSpPr>
        <p:spPr>
          <a:xfrm>
            <a:off x="1907704" y="260648"/>
            <a:ext cx="0" cy="3168352"/>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re 1"/>
          <p:cNvSpPr>
            <a:spLocks noGrp="1"/>
          </p:cNvSpPr>
          <p:nvPr>
            <p:ph type="ctrTitle"/>
          </p:nvPr>
        </p:nvSpPr>
        <p:spPr>
          <a:xfrm>
            <a:off x="2051719" y="1063973"/>
            <a:ext cx="6835799" cy="1212900"/>
          </a:xfrm>
        </p:spPr>
        <p:txBody>
          <a:bodyPr anchor="t">
            <a:normAutofit/>
          </a:bodyPr>
          <a:lstStyle>
            <a:lvl1pPr algn="l">
              <a:defRPr sz="3200">
                <a:solidFill>
                  <a:schemeClr val="bg1"/>
                </a:solidFill>
              </a:defRPr>
            </a:lvl1pPr>
          </a:lstStyle>
          <a:p>
            <a:r>
              <a:rPr lang="fr-FR"/>
              <a:t>Modifiez le style du titre</a:t>
            </a:r>
            <a:endParaRPr lang="en-US"/>
          </a:p>
        </p:txBody>
      </p:sp>
      <p:sp>
        <p:nvSpPr>
          <p:cNvPr id="3" name="Sous-titre 2"/>
          <p:cNvSpPr>
            <a:spLocks noGrp="1"/>
          </p:cNvSpPr>
          <p:nvPr>
            <p:ph type="subTitle" idx="1"/>
          </p:nvPr>
        </p:nvSpPr>
        <p:spPr>
          <a:xfrm>
            <a:off x="2051719" y="2276872"/>
            <a:ext cx="6835799" cy="504056"/>
          </a:xfrm>
        </p:spPr>
        <p:txBody>
          <a:bodyPr>
            <a:normAutofit/>
          </a:bodyPr>
          <a:lstStyle>
            <a:lvl1pPr marL="0" indent="0" algn="l">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a:p>
        </p:txBody>
      </p:sp>
      <p:sp>
        <p:nvSpPr>
          <p:cNvPr id="14" name="Espace réservé du texte 13"/>
          <p:cNvSpPr>
            <a:spLocks noGrp="1"/>
          </p:cNvSpPr>
          <p:nvPr>
            <p:ph type="body" sz="quarter" idx="13" hasCustomPrompt="1"/>
          </p:nvPr>
        </p:nvSpPr>
        <p:spPr>
          <a:xfrm>
            <a:off x="2051049" y="3068959"/>
            <a:ext cx="6836469" cy="360041"/>
          </a:xfrm>
        </p:spPr>
        <p:txBody>
          <a:bodyPr>
            <a:noAutofit/>
          </a:bodyPr>
          <a:lstStyle>
            <a:lvl1pPr marL="0" indent="0">
              <a:buNone/>
              <a:defRPr sz="1800">
                <a:solidFill>
                  <a:schemeClr val="bg1"/>
                </a:solidFill>
              </a:defRPr>
            </a:lvl1pPr>
          </a:lstStyle>
          <a:p>
            <a:pPr lvl="0"/>
            <a:r>
              <a:rPr lang="en-US"/>
              <a:t>AUTEURS &amp; LIEU</a:t>
            </a:r>
          </a:p>
        </p:txBody>
      </p:sp>
      <p:sp>
        <p:nvSpPr>
          <p:cNvPr id="17" name="Espace réservé du texte 13"/>
          <p:cNvSpPr>
            <a:spLocks noGrp="1"/>
          </p:cNvSpPr>
          <p:nvPr>
            <p:ph type="body" sz="quarter" idx="14" hasCustomPrompt="1"/>
          </p:nvPr>
        </p:nvSpPr>
        <p:spPr>
          <a:xfrm>
            <a:off x="252919" y="3068960"/>
            <a:ext cx="1479406" cy="360041"/>
          </a:xfrm>
        </p:spPr>
        <p:txBody>
          <a:bodyPr>
            <a:noAutofit/>
          </a:bodyPr>
          <a:lstStyle>
            <a:lvl1pPr marL="0" indent="0" algn="ctr">
              <a:buNone/>
              <a:defRPr sz="1800">
                <a:solidFill>
                  <a:schemeClr val="bg1"/>
                </a:solidFill>
              </a:defRPr>
            </a:lvl1pPr>
          </a:lstStyle>
          <a:p>
            <a:pPr lvl="0"/>
            <a:r>
              <a:rPr lang="en-US"/>
              <a:t>DATE</a:t>
            </a:r>
          </a:p>
        </p:txBody>
      </p:sp>
      <p:pic>
        <p:nvPicPr>
          <p:cNvPr id="23" name="Imag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520" y="260648"/>
            <a:ext cx="1480805" cy="1716956"/>
          </a:xfrm>
          <a:prstGeom prst="rect">
            <a:avLst/>
          </a:prstGeom>
        </p:spPr>
      </p:pic>
    </p:spTree>
    <p:extLst>
      <p:ext uri="{BB962C8B-B14F-4D97-AF65-F5344CB8AC3E}">
        <p14:creationId xmlns:p14="http://schemas.microsoft.com/office/powerpoint/2010/main" val="3979889273"/>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iapositive de titre 2">
    <p:spTree>
      <p:nvGrpSpPr>
        <p:cNvPr id="1" name=""/>
        <p:cNvGrpSpPr/>
        <p:nvPr/>
      </p:nvGrpSpPr>
      <p:grpSpPr>
        <a:xfrm>
          <a:off x="0" y="0"/>
          <a:ext cx="0" cy="0"/>
          <a:chOff x="0" y="0"/>
          <a:chExt cx="0" cy="0"/>
        </a:xfrm>
      </p:grpSpPr>
      <p:pic>
        <p:nvPicPr>
          <p:cNvPr id="4" name="Imag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4851" b="35538"/>
          <a:stretch/>
        </p:blipFill>
        <p:spPr>
          <a:xfrm>
            <a:off x="0" y="0"/>
            <a:ext cx="9151758" cy="6885384"/>
          </a:xfrm>
          <a:prstGeom prst="rect">
            <a:avLst/>
          </a:prstGeom>
        </p:spPr>
      </p:pic>
      <p:sp>
        <p:nvSpPr>
          <p:cNvPr id="5" name="Rectangle 4"/>
          <p:cNvSpPr/>
          <p:nvPr userDrawn="1"/>
        </p:nvSpPr>
        <p:spPr>
          <a:xfrm>
            <a:off x="1835696" y="2469736"/>
            <a:ext cx="7316062" cy="2687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2052390" y="2576141"/>
            <a:ext cx="6984106" cy="1212900"/>
          </a:xfrm>
        </p:spPr>
        <p:txBody>
          <a:bodyPr anchor="t">
            <a:normAutofit/>
          </a:bodyPr>
          <a:lstStyle>
            <a:lvl1pPr algn="l">
              <a:defRPr sz="3200">
                <a:solidFill>
                  <a:srgbClr val="174195"/>
                </a:solidFill>
              </a:defRPr>
            </a:lvl1pPr>
          </a:lstStyle>
          <a:p>
            <a:r>
              <a:rPr lang="fr-FR"/>
              <a:t>Modifiez le style du titre</a:t>
            </a:r>
            <a:endParaRPr lang="en-US"/>
          </a:p>
        </p:txBody>
      </p:sp>
      <p:sp>
        <p:nvSpPr>
          <p:cNvPr id="3" name="Sous-titre 2"/>
          <p:cNvSpPr>
            <a:spLocks noGrp="1"/>
          </p:cNvSpPr>
          <p:nvPr>
            <p:ph type="subTitle" idx="1"/>
          </p:nvPr>
        </p:nvSpPr>
        <p:spPr>
          <a:xfrm>
            <a:off x="2052390" y="3789040"/>
            <a:ext cx="6984106" cy="504056"/>
          </a:xfrm>
        </p:spPr>
        <p:txBody>
          <a:bodyPr>
            <a:normAutofit/>
          </a:bodyPr>
          <a:lstStyle>
            <a:lvl1pPr marL="0" indent="0" algn="l">
              <a:buNone/>
              <a:defRPr sz="1800">
                <a:solidFill>
                  <a:srgbClr val="174195"/>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a:p>
        </p:txBody>
      </p:sp>
      <p:sp>
        <p:nvSpPr>
          <p:cNvPr id="14" name="Espace réservé du texte 13"/>
          <p:cNvSpPr>
            <a:spLocks noGrp="1"/>
          </p:cNvSpPr>
          <p:nvPr>
            <p:ph type="body" sz="quarter" idx="13" hasCustomPrompt="1"/>
          </p:nvPr>
        </p:nvSpPr>
        <p:spPr>
          <a:xfrm>
            <a:off x="2051720" y="4581127"/>
            <a:ext cx="6984791" cy="360041"/>
          </a:xfrm>
        </p:spPr>
        <p:txBody>
          <a:bodyPr>
            <a:noAutofit/>
          </a:bodyPr>
          <a:lstStyle>
            <a:lvl1pPr marL="0" indent="0">
              <a:buNone/>
              <a:defRPr sz="1800">
                <a:solidFill>
                  <a:srgbClr val="174195"/>
                </a:solidFill>
              </a:defRPr>
            </a:lvl1pPr>
          </a:lstStyle>
          <a:p>
            <a:pPr lvl="0"/>
            <a:r>
              <a:rPr lang="en-US"/>
              <a:t>AUTEURS &amp; LIEU</a:t>
            </a:r>
          </a:p>
        </p:txBody>
      </p:sp>
      <p:sp>
        <p:nvSpPr>
          <p:cNvPr id="17" name="Espace réservé du texte 13"/>
          <p:cNvSpPr>
            <a:spLocks noGrp="1"/>
          </p:cNvSpPr>
          <p:nvPr>
            <p:ph type="body" sz="quarter" idx="14" hasCustomPrompt="1"/>
          </p:nvPr>
        </p:nvSpPr>
        <p:spPr>
          <a:xfrm>
            <a:off x="6300192" y="6360034"/>
            <a:ext cx="1479406" cy="360041"/>
          </a:xfrm>
        </p:spPr>
        <p:txBody>
          <a:bodyPr anchor="ctr">
            <a:noAutofit/>
          </a:bodyPr>
          <a:lstStyle>
            <a:lvl1pPr marL="0" indent="0" algn="ctr">
              <a:buNone/>
              <a:defRPr sz="1400">
                <a:solidFill>
                  <a:schemeClr val="bg1"/>
                </a:solidFill>
              </a:defRPr>
            </a:lvl1pPr>
          </a:lstStyle>
          <a:p>
            <a:pPr lvl="0"/>
            <a:r>
              <a:rPr lang="en-US"/>
              <a:t>DATE</a:t>
            </a:r>
          </a:p>
        </p:txBody>
      </p:sp>
      <p:pic>
        <p:nvPicPr>
          <p:cNvPr id="23" name="Image 2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1" y="205495"/>
            <a:ext cx="1296144" cy="1502846"/>
          </a:xfrm>
          <a:prstGeom prst="rect">
            <a:avLst/>
          </a:prstGeom>
        </p:spPr>
      </p:pic>
    </p:spTree>
    <p:extLst>
      <p:ext uri="{BB962C8B-B14F-4D97-AF65-F5344CB8AC3E}">
        <p14:creationId xmlns:p14="http://schemas.microsoft.com/office/powerpoint/2010/main" val="2273778347"/>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apositive de titre 3">
    <p:spTree>
      <p:nvGrpSpPr>
        <p:cNvPr id="1" name=""/>
        <p:cNvGrpSpPr/>
        <p:nvPr/>
      </p:nvGrpSpPr>
      <p:grpSpPr>
        <a:xfrm>
          <a:off x="0" y="0"/>
          <a:ext cx="0" cy="0"/>
          <a:chOff x="0" y="0"/>
          <a:chExt cx="0" cy="0"/>
        </a:xfrm>
      </p:grpSpPr>
      <p:pic>
        <p:nvPicPr>
          <p:cNvPr id="4" name="Imag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4851" b="35538"/>
          <a:stretch/>
        </p:blipFill>
        <p:spPr>
          <a:xfrm>
            <a:off x="0" y="0"/>
            <a:ext cx="9151758" cy="6885384"/>
          </a:xfrm>
          <a:prstGeom prst="rect">
            <a:avLst/>
          </a:prstGeom>
        </p:spPr>
      </p:pic>
      <p:sp>
        <p:nvSpPr>
          <p:cNvPr id="5" name="Rectangle 4"/>
          <p:cNvSpPr/>
          <p:nvPr userDrawn="1"/>
        </p:nvSpPr>
        <p:spPr>
          <a:xfrm>
            <a:off x="1835696" y="2469736"/>
            <a:ext cx="7316062" cy="41996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2052390" y="2576141"/>
            <a:ext cx="6984106" cy="1212900"/>
          </a:xfrm>
        </p:spPr>
        <p:txBody>
          <a:bodyPr anchor="t">
            <a:normAutofit/>
          </a:bodyPr>
          <a:lstStyle>
            <a:lvl1pPr algn="l">
              <a:defRPr sz="3200">
                <a:solidFill>
                  <a:srgbClr val="174195"/>
                </a:solidFill>
              </a:defRPr>
            </a:lvl1pPr>
          </a:lstStyle>
          <a:p>
            <a:r>
              <a:rPr lang="fr-FR"/>
              <a:t>Modifiez le style du titre</a:t>
            </a:r>
            <a:endParaRPr lang="en-US"/>
          </a:p>
        </p:txBody>
      </p:sp>
      <p:sp>
        <p:nvSpPr>
          <p:cNvPr id="3" name="Sous-titre 2"/>
          <p:cNvSpPr>
            <a:spLocks noGrp="1"/>
          </p:cNvSpPr>
          <p:nvPr>
            <p:ph type="subTitle" idx="1"/>
          </p:nvPr>
        </p:nvSpPr>
        <p:spPr>
          <a:xfrm>
            <a:off x="2052390" y="3789040"/>
            <a:ext cx="6984106" cy="504056"/>
          </a:xfrm>
        </p:spPr>
        <p:txBody>
          <a:bodyPr>
            <a:normAutofit/>
          </a:bodyPr>
          <a:lstStyle>
            <a:lvl1pPr marL="0" indent="0" algn="l">
              <a:buNone/>
              <a:defRPr sz="1800">
                <a:solidFill>
                  <a:srgbClr val="174195"/>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a:p>
        </p:txBody>
      </p:sp>
      <p:sp>
        <p:nvSpPr>
          <p:cNvPr id="14" name="Espace réservé du texte 13"/>
          <p:cNvSpPr>
            <a:spLocks noGrp="1"/>
          </p:cNvSpPr>
          <p:nvPr>
            <p:ph type="body" sz="quarter" idx="13" hasCustomPrompt="1"/>
          </p:nvPr>
        </p:nvSpPr>
        <p:spPr>
          <a:xfrm>
            <a:off x="2051720" y="4581127"/>
            <a:ext cx="6984791" cy="360041"/>
          </a:xfrm>
        </p:spPr>
        <p:txBody>
          <a:bodyPr>
            <a:noAutofit/>
          </a:bodyPr>
          <a:lstStyle>
            <a:lvl1pPr marL="0" indent="0">
              <a:buNone/>
              <a:defRPr sz="1800">
                <a:solidFill>
                  <a:srgbClr val="174195"/>
                </a:solidFill>
              </a:defRPr>
            </a:lvl1pPr>
          </a:lstStyle>
          <a:p>
            <a:pPr lvl="0"/>
            <a:r>
              <a:rPr lang="en-US"/>
              <a:t>AUTEURS &amp; LIEU</a:t>
            </a:r>
          </a:p>
        </p:txBody>
      </p:sp>
      <p:sp>
        <p:nvSpPr>
          <p:cNvPr id="17" name="Espace réservé du texte 13"/>
          <p:cNvSpPr>
            <a:spLocks noGrp="1"/>
          </p:cNvSpPr>
          <p:nvPr>
            <p:ph type="body" sz="quarter" idx="14" hasCustomPrompt="1"/>
          </p:nvPr>
        </p:nvSpPr>
        <p:spPr>
          <a:xfrm>
            <a:off x="7380312" y="205495"/>
            <a:ext cx="1479406" cy="360041"/>
          </a:xfrm>
        </p:spPr>
        <p:txBody>
          <a:bodyPr anchor="ctr">
            <a:noAutofit/>
          </a:bodyPr>
          <a:lstStyle>
            <a:lvl1pPr marL="0" indent="0" algn="ctr">
              <a:buNone/>
              <a:defRPr sz="1400">
                <a:solidFill>
                  <a:schemeClr val="bg1"/>
                </a:solidFill>
              </a:defRPr>
            </a:lvl1pPr>
          </a:lstStyle>
          <a:p>
            <a:pPr lvl="0"/>
            <a:r>
              <a:rPr lang="en-US"/>
              <a:t>DATE</a:t>
            </a:r>
          </a:p>
        </p:txBody>
      </p:sp>
      <p:pic>
        <p:nvPicPr>
          <p:cNvPr id="23" name="Image 2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1521" y="205495"/>
            <a:ext cx="1296144" cy="1502846"/>
          </a:xfrm>
          <a:prstGeom prst="rect">
            <a:avLst/>
          </a:prstGeom>
        </p:spPr>
      </p:pic>
    </p:spTree>
    <p:extLst>
      <p:ext uri="{BB962C8B-B14F-4D97-AF65-F5344CB8AC3E}">
        <p14:creationId xmlns:p14="http://schemas.microsoft.com/office/powerpoint/2010/main" val="2285009459"/>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484784"/>
            <a:ext cx="8640960" cy="4896544"/>
          </a:xfrm>
        </p:spPr>
        <p:txBody>
          <a:bodyPr/>
          <a:lstStyle>
            <a:lvl1pPr>
              <a:spcBef>
                <a:spcPts val="60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ZoneTexte 6"/>
          <p:cNvSpPr txBox="1"/>
          <p:nvPr userDrawn="1"/>
        </p:nvSpPr>
        <p:spPr>
          <a:xfrm>
            <a:off x="251520" y="6525344"/>
            <a:ext cx="3096344" cy="261610"/>
          </a:xfrm>
          <a:prstGeom prst="rect">
            <a:avLst/>
          </a:prstGeom>
          <a:noFill/>
        </p:spPr>
        <p:txBody>
          <a:bodyPr wrap="square" rtlCol="0">
            <a:spAutoFit/>
          </a:bodyPr>
          <a:lstStyle/>
          <a:p>
            <a:r>
              <a:rPr lang="fr-FR" sz="1100" b="1" noProof="0">
                <a:solidFill>
                  <a:schemeClr val="tx1"/>
                </a:solidFill>
              </a:rPr>
              <a:t>I</a:t>
            </a:r>
            <a:r>
              <a:rPr lang="fr-FR" sz="1100" b="1" noProof="0">
                <a:solidFill>
                  <a:srgbClr val="EE0612"/>
                </a:solidFill>
              </a:rPr>
              <a:t>4</a:t>
            </a:r>
            <a:r>
              <a:rPr lang="fr-FR" sz="1100" b="1" noProof="0">
                <a:solidFill>
                  <a:schemeClr val="tx1"/>
                </a:solidFill>
              </a:rPr>
              <a:t>CE</a:t>
            </a:r>
            <a:r>
              <a:rPr lang="fr-FR" sz="1100" b="1" baseline="0" noProof="0">
                <a:solidFill>
                  <a:schemeClr val="tx1"/>
                </a:solidFill>
              </a:rPr>
              <a:t> </a:t>
            </a:r>
            <a:r>
              <a:rPr lang="fr-FR" sz="1100" b="0" baseline="0" noProof="0">
                <a:solidFill>
                  <a:schemeClr val="tx1"/>
                </a:solidFill>
              </a:rPr>
              <a:t>–</a:t>
            </a:r>
            <a:r>
              <a:rPr lang="fr-FR" sz="1100" b="1" baseline="0" noProof="0">
                <a:solidFill>
                  <a:schemeClr val="tx1"/>
                </a:solidFill>
              </a:rPr>
              <a:t> </a:t>
            </a:r>
            <a:r>
              <a:rPr lang="fr-FR" sz="1100" b="0" noProof="0">
                <a:solidFill>
                  <a:schemeClr val="tx1"/>
                </a:solidFill>
              </a:rPr>
              <a:t>Institut de l’économie pour le climat</a:t>
            </a:r>
          </a:p>
        </p:txBody>
      </p:sp>
      <p:sp>
        <p:nvSpPr>
          <p:cNvPr id="8" name="Titre 7"/>
          <p:cNvSpPr>
            <a:spLocks noGrp="1"/>
          </p:cNvSpPr>
          <p:nvPr>
            <p:ph type="title"/>
          </p:nvPr>
        </p:nvSpPr>
        <p:spPr>
          <a:xfrm>
            <a:off x="251520" y="404664"/>
            <a:ext cx="8640960" cy="720080"/>
          </a:xfrm>
          <a:noFill/>
        </p:spPr>
        <p:txBody>
          <a:bodyPr>
            <a:normAutofit/>
          </a:bodyPr>
          <a:lstStyle>
            <a:lvl1pPr algn="l">
              <a:defRPr sz="3200">
                <a:solidFill>
                  <a:srgbClr val="174195"/>
                </a:solidFill>
                <a:latin typeface="+mn-lt"/>
              </a:defRPr>
            </a:lvl1pPr>
          </a:lstStyle>
          <a:p>
            <a:r>
              <a:rPr lang="fr-FR"/>
              <a:t>Modifiez le style du titre</a:t>
            </a:r>
            <a:endParaRPr lang="en-US"/>
          </a:p>
        </p:txBody>
      </p:sp>
      <p:sp>
        <p:nvSpPr>
          <p:cNvPr id="4" name="Espace réservé du texte 3"/>
          <p:cNvSpPr>
            <a:spLocks noGrp="1"/>
          </p:cNvSpPr>
          <p:nvPr>
            <p:ph type="body" sz="quarter" idx="10" hasCustomPrompt="1"/>
          </p:nvPr>
        </p:nvSpPr>
        <p:spPr>
          <a:xfrm>
            <a:off x="251520" y="115888"/>
            <a:ext cx="8640960" cy="288925"/>
          </a:xfrm>
          <a:noFill/>
        </p:spPr>
        <p:txBody>
          <a:bodyPr>
            <a:noAutofit/>
          </a:bodyPr>
          <a:lstStyle>
            <a:lvl1pPr marL="0" indent="0">
              <a:buNone/>
              <a:defRPr sz="1400">
                <a:solidFill>
                  <a:srgbClr val="4565AF"/>
                </a:solidFill>
                <a:latin typeface="+mn-lt"/>
              </a:defRPr>
            </a:lvl1pPr>
          </a:lstStyle>
          <a:p>
            <a:pPr lvl="0"/>
            <a:r>
              <a:rPr lang="en-US"/>
              <a:t>PLAN</a:t>
            </a:r>
          </a:p>
        </p:txBody>
      </p:sp>
      <p:pic>
        <p:nvPicPr>
          <p:cNvPr id="6" name="Imag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17450" b="81302"/>
          <a:stretch/>
        </p:blipFill>
        <p:spPr>
          <a:xfrm>
            <a:off x="0" y="1234576"/>
            <a:ext cx="9144000" cy="144016"/>
          </a:xfrm>
          <a:prstGeom prst="rect">
            <a:avLst/>
          </a:prstGeom>
        </p:spPr>
      </p:pic>
    </p:spTree>
    <p:extLst>
      <p:ext uri="{BB962C8B-B14F-4D97-AF65-F5344CB8AC3E}">
        <p14:creationId xmlns:p14="http://schemas.microsoft.com/office/powerpoint/2010/main" val="2625148285"/>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re et 2 contenus">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484784"/>
            <a:ext cx="4248472" cy="4896544"/>
          </a:xfrm>
        </p:spPr>
        <p:txBody>
          <a:bodyPr/>
          <a:lstStyle>
            <a:lvl1pPr>
              <a:spcBef>
                <a:spcPts val="60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ZoneTexte 6"/>
          <p:cNvSpPr txBox="1"/>
          <p:nvPr userDrawn="1"/>
        </p:nvSpPr>
        <p:spPr>
          <a:xfrm>
            <a:off x="251520" y="6525344"/>
            <a:ext cx="3096344" cy="261610"/>
          </a:xfrm>
          <a:prstGeom prst="rect">
            <a:avLst/>
          </a:prstGeom>
          <a:noFill/>
        </p:spPr>
        <p:txBody>
          <a:bodyPr wrap="square" rtlCol="0">
            <a:spAutoFit/>
          </a:bodyPr>
          <a:lstStyle/>
          <a:p>
            <a:r>
              <a:rPr lang="fr-FR" sz="1100" b="1" noProof="0">
                <a:solidFill>
                  <a:schemeClr val="tx1"/>
                </a:solidFill>
              </a:rPr>
              <a:t>I</a:t>
            </a:r>
            <a:r>
              <a:rPr lang="fr-FR" sz="1100" b="1" noProof="0">
                <a:solidFill>
                  <a:srgbClr val="EE0612"/>
                </a:solidFill>
              </a:rPr>
              <a:t>4</a:t>
            </a:r>
            <a:r>
              <a:rPr lang="fr-FR" sz="1100" b="1" noProof="0">
                <a:solidFill>
                  <a:schemeClr val="tx1"/>
                </a:solidFill>
              </a:rPr>
              <a:t>CE</a:t>
            </a:r>
            <a:r>
              <a:rPr lang="fr-FR" sz="1100" b="1" baseline="0" noProof="0">
                <a:solidFill>
                  <a:schemeClr val="tx1"/>
                </a:solidFill>
              </a:rPr>
              <a:t> </a:t>
            </a:r>
            <a:r>
              <a:rPr lang="fr-FR" sz="1100" b="0" baseline="0" noProof="0">
                <a:solidFill>
                  <a:schemeClr val="tx1"/>
                </a:solidFill>
              </a:rPr>
              <a:t>–</a:t>
            </a:r>
            <a:r>
              <a:rPr lang="fr-FR" sz="1100" b="1" baseline="0" noProof="0">
                <a:solidFill>
                  <a:schemeClr val="tx1"/>
                </a:solidFill>
              </a:rPr>
              <a:t> </a:t>
            </a:r>
            <a:r>
              <a:rPr lang="fr-FR" sz="1100" b="0" noProof="0">
                <a:solidFill>
                  <a:schemeClr val="tx1"/>
                </a:solidFill>
              </a:rPr>
              <a:t>Institut de l’économie pour le climat</a:t>
            </a:r>
          </a:p>
        </p:txBody>
      </p:sp>
      <p:sp>
        <p:nvSpPr>
          <p:cNvPr id="8" name="Titre 7"/>
          <p:cNvSpPr>
            <a:spLocks noGrp="1"/>
          </p:cNvSpPr>
          <p:nvPr>
            <p:ph type="title"/>
          </p:nvPr>
        </p:nvSpPr>
        <p:spPr>
          <a:xfrm>
            <a:off x="251520" y="404664"/>
            <a:ext cx="8640960" cy="720080"/>
          </a:xfrm>
          <a:noFill/>
        </p:spPr>
        <p:txBody>
          <a:bodyPr>
            <a:normAutofit/>
          </a:bodyPr>
          <a:lstStyle>
            <a:lvl1pPr algn="l">
              <a:defRPr sz="3200">
                <a:solidFill>
                  <a:srgbClr val="174195"/>
                </a:solidFill>
                <a:latin typeface="+mn-lt"/>
              </a:defRPr>
            </a:lvl1pPr>
          </a:lstStyle>
          <a:p>
            <a:r>
              <a:rPr lang="fr-FR"/>
              <a:t>Modifiez le style du titre</a:t>
            </a:r>
            <a:endParaRPr lang="en-US"/>
          </a:p>
        </p:txBody>
      </p:sp>
      <p:sp>
        <p:nvSpPr>
          <p:cNvPr id="4" name="Espace réservé du texte 3"/>
          <p:cNvSpPr>
            <a:spLocks noGrp="1"/>
          </p:cNvSpPr>
          <p:nvPr>
            <p:ph type="body" sz="quarter" idx="10" hasCustomPrompt="1"/>
          </p:nvPr>
        </p:nvSpPr>
        <p:spPr>
          <a:xfrm>
            <a:off x="251520" y="115888"/>
            <a:ext cx="8640960" cy="288925"/>
          </a:xfrm>
          <a:noFill/>
        </p:spPr>
        <p:txBody>
          <a:bodyPr>
            <a:noAutofit/>
          </a:bodyPr>
          <a:lstStyle>
            <a:lvl1pPr marL="0" indent="0">
              <a:buNone/>
              <a:defRPr sz="1400">
                <a:solidFill>
                  <a:srgbClr val="4565AF"/>
                </a:solidFill>
                <a:latin typeface="+mn-lt"/>
              </a:defRPr>
            </a:lvl1pPr>
          </a:lstStyle>
          <a:p>
            <a:pPr lvl="0"/>
            <a:r>
              <a:rPr lang="en-US"/>
              <a:t>PLAN</a:t>
            </a:r>
          </a:p>
        </p:txBody>
      </p:sp>
      <p:pic>
        <p:nvPicPr>
          <p:cNvPr id="6" name="Imag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17450" b="81302"/>
          <a:stretch/>
        </p:blipFill>
        <p:spPr>
          <a:xfrm>
            <a:off x="0" y="1234576"/>
            <a:ext cx="9144000" cy="144016"/>
          </a:xfrm>
          <a:prstGeom prst="rect">
            <a:avLst/>
          </a:prstGeom>
        </p:spPr>
      </p:pic>
      <p:sp>
        <p:nvSpPr>
          <p:cNvPr id="9" name="Espace réservé du contenu 2"/>
          <p:cNvSpPr>
            <a:spLocks noGrp="1"/>
          </p:cNvSpPr>
          <p:nvPr>
            <p:ph idx="11"/>
          </p:nvPr>
        </p:nvSpPr>
        <p:spPr>
          <a:xfrm>
            <a:off x="4644008" y="1484784"/>
            <a:ext cx="4248472" cy="4896544"/>
          </a:xfrm>
        </p:spPr>
        <p:txBody>
          <a:bodyPr/>
          <a:lstStyle>
            <a:lvl1pPr>
              <a:spcBef>
                <a:spcPts val="60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extLst>
      <p:ext uri="{BB962C8B-B14F-4D97-AF65-F5344CB8AC3E}">
        <p14:creationId xmlns:p14="http://schemas.microsoft.com/office/powerpoint/2010/main" val="2679383219"/>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9" name="Titre 7"/>
          <p:cNvSpPr>
            <a:spLocks noGrp="1"/>
          </p:cNvSpPr>
          <p:nvPr>
            <p:ph type="title"/>
          </p:nvPr>
        </p:nvSpPr>
        <p:spPr>
          <a:xfrm>
            <a:off x="251520" y="404664"/>
            <a:ext cx="8640960" cy="720080"/>
          </a:xfrm>
          <a:noFill/>
        </p:spPr>
        <p:txBody>
          <a:bodyPr vert="horz" lIns="91440" tIns="45720" rIns="91440" bIns="45720" rtlCol="0" anchor="ctr">
            <a:normAutofit/>
          </a:bodyPr>
          <a:lstStyle>
            <a:lvl1pPr>
              <a:defRPr lang="en-US" sz="3200" dirty="0">
                <a:solidFill>
                  <a:srgbClr val="174195"/>
                </a:solidFill>
                <a:latin typeface="+mn-lt"/>
              </a:defRPr>
            </a:lvl1pPr>
          </a:lstStyle>
          <a:p>
            <a:pPr lvl="0" algn="l"/>
            <a:r>
              <a:rPr lang="fr-FR"/>
              <a:t>Modifiez le style du titre</a:t>
            </a:r>
            <a:endParaRPr lang="en-US"/>
          </a:p>
        </p:txBody>
      </p:sp>
      <p:sp>
        <p:nvSpPr>
          <p:cNvPr id="11" name="Espace réservé du texte 3"/>
          <p:cNvSpPr>
            <a:spLocks noGrp="1"/>
          </p:cNvSpPr>
          <p:nvPr>
            <p:ph type="body" sz="quarter" idx="10" hasCustomPrompt="1"/>
          </p:nvPr>
        </p:nvSpPr>
        <p:spPr>
          <a:xfrm>
            <a:off x="251520" y="115888"/>
            <a:ext cx="8640959" cy="288925"/>
          </a:xfrm>
          <a:noFill/>
        </p:spPr>
        <p:txBody>
          <a:bodyPr vert="horz" lIns="91440" tIns="45720" rIns="91440" bIns="45720" rtlCol="0">
            <a:noAutofit/>
          </a:bodyPr>
          <a:lstStyle>
            <a:lvl1pPr>
              <a:defRPr lang="en-US" sz="1400" dirty="0">
                <a:solidFill>
                  <a:srgbClr val="4565AF"/>
                </a:solidFill>
              </a:defRPr>
            </a:lvl1pPr>
          </a:lstStyle>
          <a:p>
            <a:pPr marL="0" lvl="0" indent="0">
              <a:buNone/>
            </a:pPr>
            <a:r>
              <a:rPr lang="en-US"/>
              <a:t>PLAN</a:t>
            </a:r>
          </a:p>
        </p:txBody>
      </p:sp>
      <p:pic>
        <p:nvPicPr>
          <p:cNvPr id="8" name="Image 7"/>
          <p:cNvPicPr>
            <a:picLocks noChangeAspect="1"/>
          </p:cNvPicPr>
          <p:nvPr userDrawn="1"/>
        </p:nvPicPr>
        <p:blipFill rotWithShape="1">
          <a:blip r:embed="rId2" cstate="print">
            <a:extLst>
              <a:ext uri="{28A0092B-C50C-407E-A947-70E740481C1C}">
                <a14:useLocalDpi xmlns:a14="http://schemas.microsoft.com/office/drawing/2010/main" val="0"/>
              </a:ext>
            </a:extLst>
          </a:blip>
          <a:srcRect t="17450" b="81302"/>
          <a:stretch/>
        </p:blipFill>
        <p:spPr>
          <a:xfrm>
            <a:off x="0" y="1234576"/>
            <a:ext cx="9144000" cy="144016"/>
          </a:xfrm>
          <a:prstGeom prst="rect">
            <a:avLst/>
          </a:prstGeom>
        </p:spPr>
      </p:pic>
      <p:sp>
        <p:nvSpPr>
          <p:cNvPr id="13" name="ZoneTexte 12"/>
          <p:cNvSpPr txBox="1"/>
          <p:nvPr userDrawn="1"/>
        </p:nvSpPr>
        <p:spPr>
          <a:xfrm>
            <a:off x="251520" y="6525344"/>
            <a:ext cx="3096344" cy="261610"/>
          </a:xfrm>
          <a:prstGeom prst="rect">
            <a:avLst/>
          </a:prstGeom>
          <a:noFill/>
        </p:spPr>
        <p:txBody>
          <a:bodyPr wrap="square" rtlCol="0">
            <a:spAutoFit/>
          </a:bodyPr>
          <a:lstStyle/>
          <a:p>
            <a:r>
              <a:rPr lang="fr-FR" sz="1100" b="1" noProof="0">
                <a:solidFill>
                  <a:schemeClr val="tx1"/>
                </a:solidFill>
              </a:rPr>
              <a:t>I</a:t>
            </a:r>
            <a:r>
              <a:rPr lang="fr-FR" sz="1100" b="1" noProof="0">
                <a:solidFill>
                  <a:srgbClr val="EE0612"/>
                </a:solidFill>
              </a:rPr>
              <a:t>4</a:t>
            </a:r>
            <a:r>
              <a:rPr lang="fr-FR" sz="1100" b="1" noProof="0">
                <a:solidFill>
                  <a:schemeClr val="tx1"/>
                </a:solidFill>
              </a:rPr>
              <a:t>CE</a:t>
            </a:r>
            <a:r>
              <a:rPr lang="fr-FR" sz="1100" b="1" baseline="0" noProof="0">
                <a:solidFill>
                  <a:schemeClr val="tx1"/>
                </a:solidFill>
              </a:rPr>
              <a:t> </a:t>
            </a:r>
            <a:r>
              <a:rPr lang="fr-FR" sz="1100" b="0" baseline="0" noProof="0">
                <a:solidFill>
                  <a:schemeClr val="tx1"/>
                </a:solidFill>
              </a:rPr>
              <a:t>–</a:t>
            </a:r>
            <a:r>
              <a:rPr lang="fr-FR" sz="1100" b="1" baseline="0" noProof="0">
                <a:solidFill>
                  <a:schemeClr val="tx1"/>
                </a:solidFill>
              </a:rPr>
              <a:t> </a:t>
            </a:r>
            <a:r>
              <a:rPr lang="fr-FR" sz="1100" b="0" noProof="0">
                <a:solidFill>
                  <a:schemeClr val="tx1"/>
                </a:solidFill>
              </a:rPr>
              <a:t>Institut de l’économie pour le climat</a:t>
            </a:r>
          </a:p>
        </p:txBody>
      </p:sp>
    </p:spTree>
    <p:extLst>
      <p:ext uri="{BB962C8B-B14F-4D97-AF65-F5344CB8AC3E}">
        <p14:creationId xmlns:p14="http://schemas.microsoft.com/office/powerpoint/2010/main" val="277189639"/>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re central">
    <p:spTree>
      <p:nvGrpSpPr>
        <p:cNvPr id="1" name=""/>
        <p:cNvGrpSpPr/>
        <p:nvPr/>
      </p:nvGrpSpPr>
      <p:grpSpPr>
        <a:xfrm>
          <a:off x="0" y="0"/>
          <a:ext cx="0" cy="0"/>
          <a:chOff x="0" y="0"/>
          <a:chExt cx="0" cy="0"/>
        </a:xfrm>
      </p:grpSpPr>
      <p:sp>
        <p:nvSpPr>
          <p:cNvPr id="2" name="Titre 1"/>
          <p:cNvSpPr>
            <a:spLocks noGrp="1"/>
          </p:cNvSpPr>
          <p:nvPr>
            <p:ph type="title"/>
          </p:nvPr>
        </p:nvSpPr>
        <p:spPr>
          <a:noFill/>
        </p:spPr>
        <p:txBody>
          <a:bodyPr vert="horz" lIns="91440" tIns="45720" rIns="91440" bIns="45720" rtlCol="0" anchor="ctr">
            <a:normAutofit/>
          </a:bodyPr>
          <a:lstStyle>
            <a:lvl1pPr algn="ctr">
              <a:defRPr lang="en-US" sz="3200">
                <a:solidFill>
                  <a:srgbClr val="174195"/>
                </a:solidFill>
                <a:latin typeface="+mn-lt"/>
              </a:defRPr>
            </a:lvl1pPr>
          </a:lstStyle>
          <a:p>
            <a:pPr lvl="0" algn="l"/>
            <a:r>
              <a:rPr lang="fr-FR"/>
              <a:t>Modifiez le style du titre</a:t>
            </a:r>
            <a:endParaRPr lang="en-US"/>
          </a:p>
        </p:txBody>
      </p:sp>
      <p:sp>
        <p:nvSpPr>
          <p:cNvPr id="4" name="ZoneTexte 3"/>
          <p:cNvSpPr txBox="1"/>
          <p:nvPr userDrawn="1"/>
        </p:nvSpPr>
        <p:spPr>
          <a:xfrm>
            <a:off x="251520" y="6525344"/>
            <a:ext cx="3096344" cy="261610"/>
          </a:xfrm>
          <a:prstGeom prst="rect">
            <a:avLst/>
          </a:prstGeom>
          <a:noFill/>
        </p:spPr>
        <p:txBody>
          <a:bodyPr wrap="square" rtlCol="0">
            <a:spAutoFit/>
          </a:bodyPr>
          <a:lstStyle/>
          <a:p>
            <a:r>
              <a:rPr lang="fr-FR" sz="1100" b="1" noProof="0">
                <a:solidFill>
                  <a:schemeClr val="tx1"/>
                </a:solidFill>
              </a:rPr>
              <a:t>I</a:t>
            </a:r>
            <a:r>
              <a:rPr lang="fr-FR" sz="1100" b="1" noProof="0">
                <a:solidFill>
                  <a:srgbClr val="EE0612"/>
                </a:solidFill>
              </a:rPr>
              <a:t>4</a:t>
            </a:r>
            <a:r>
              <a:rPr lang="fr-FR" sz="1100" b="1" noProof="0">
                <a:solidFill>
                  <a:schemeClr val="tx1"/>
                </a:solidFill>
              </a:rPr>
              <a:t>CE</a:t>
            </a:r>
            <a:r>
              <a:rPr lang="fr-FR" sz="1100" b="1" baseline="0" noProof="0">
                <a:solidFill>
                  <a:schemeClr val="tx1"/>
                </a:solidFill>
              </a:rPr>
              <a:t> </a:t>
            </a:r>
            <a:r>
              <a:rPr lang="fr-FR" sz="1100" b="0" baseline="0" noProof="0">
                <a:solidFill>
                  <a:schemeClr val="tx1"/>
                </a:solidFill>
              </a:rPr>
              <a:t>–</a:t>
            </a:r>
            <a:r>
              <a:rPr lang="fr-FR" sz="1100" b="1" baseline="0" noProof="0">
                <a:solidFill>
                  <a:schemeClr val="tx1"/>
                </a:solidFill>
              </a:rPr>
              <a:t> </a:t>
            </a:r>
            <a:r>
              <a:rPr lang="fr-FR" sz="1100" b="0" noProof="0">
                <a:solidFill>
                  <a:schemeClr val="tx1"/>
                </a:solidFill>
              </a:rPr>
              <a:t>Institut de l’économie pour le climat</a:t>
            </a:r>
          </a:p>
        </p:txBody>
      </p:sp>
    </p:spTree>
    <p:extLst>
      <p:ext uri="{BB962C8B-B14F-4D97-AF65-F5344CB8AC3E}">
        <p14:creationId xmlns:p14="http://schemas.microsoft.com/office/powerpoint/2010/main" val="871165242"/>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Intertitre 1">
    <p:spTree>
      <p:nvGrpSpPr>
        <p:cNvPr id="1" name=""/>
        <p:cNvGrpSpPr/>
        <p:nvPr/>
      </p:nvGrpSpPr>
      <p:grpSpPr>
        <a:xfrm>
          <a:off x="0" y="0"/>
          <a:ext cx="0" cy="0"/>
          <a:chOff x="0" y="0"/>
          <a:chExt cx="0" cy="0"/>
        </a:xfrm>
      </p:grpSpPr>
      <p:sp>
        <p:nvSpPr>
          <p:cNvPr id="2" name="Titre 1"/>
          <p:cNvSpPr>
            <a:spLocks noGrp="1"/>
          </p:cNvSpPr>
          <p:nvPr>
            <p:ph type="title"/>
          </p:nvPr>
        </p:nvSpPr>
        <p:spPr>
          <a:xfrm>
            <a:off x="395536" y="2790056"/>
            <a:ext cx="8352928" cy="1143000"/>
          </a:xfrm>
        </p:spPr>
        <p:txBody>
          <a:bodyPr/>
          <a:lstStyle>
            <a:lvl1pPr algn="l">
              <a:defRPr/>
            </a:lvl1pPr>
          </a:lstStyle>
          <a:p>
            <a:r>
              <a:rPr lang="fr-FR"/>
              <a:t>Modifiez le style du titre</a:t>
            </a:r>
            <a:endParaRPr lang="en-US"/>
          </a:p>
        </p:txBody>
      </p:sp>
      <p:sp>
        <p:nvSpPr>
          <p:cNvPr id="6" name="Triangle rectangle 5"/>
          <p:cNvSpPr/>
          <p:nvPr userDrawn="1"/>
        </p:nvSpPr>
        <p:spPr>
          <a:xfrm rot="5400000">
            <a:off x="28528" y="-31441"/>
            <a:ext cx="2708919" cy="2771801"/>
          </a:xfrm>
          <a:prstGeom prst="rtTriangle">
            <a:avLst/>
          </a:prstGeom>
          <a:solidFill>
            <a:srgbClr val="009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userDrawn="1"/>
        </p:nvSpPr>
        <p:spPr>
          <a:xfrm rot="16200000">
            <a:off x="6173561" y="3897505"/>
            <a:ext cx="2953054" cy="2987824"/>
          </a:xfrm>
          <a:prstGeom prst="rtTriangle">
            <a:avLst/>
          </a:prstGeom>
          <a:solidFill>
            <a:srgbClr val="444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userDrawn="1"/>
        </p:nvSpPr>
        <p:spPr>
          <a:xfrm>
            <a:off x="251520" y="6525344"/>
            <a:ext cx="3096344" cy="261610"/>
          </a:xfrm>
          <a:prstGeom prst="rect">
            <a:avLst/>
          </a:prstGeom>
          <a:noFill/>
        </p:spPr>
        <p:txBody>
          <a:bodyPr wrap="square" rtlCol="0">
            <a:spAutoFit/>
          </a:bodyPr>
          <a:lstStyle/>
          <a:p>
            <a:r>
              <a:rPr lang="fr-FR" sz="1100" b="1" noProof="0">
                <a:solidFill>
                  <a:schemeClr val="tx1"/>
                </a:solidFill>
              </a:rPr>
              <a:t>I</a:t>
            </a:r>
            <a:r>
              <a:rPr lang="fr-FR" sz="1100" b="1" noProof="0">
                <a:solidFill>
                  <a:srgbClr val="EE0612"/>
                </a:solidFill>
              </a:rPr>
              <a:t>4</a:t>
            </a:r>
            <a:r>
              <a:rPr lang="fr-FR" sz="1100" b="1" noProof="0">
                <a:solidFill>
                  <a:schemeClr val="tx1"/>
                </a:solidFill>
              </a:rPr>
              <a:t>CE</a:t>
            </a:r>
            <a:r>
              <a:rPr lang="fr-FR" sz="1100" b="1" baseline="0" noProof="0">
                <a:solidFill>
                  <a:schemeClr val="tx1"/>
                </a:solidFill>
              </a:rPr>
              <a:t> </a:t>
            </a:r>
            <a:r>
              <a:rPr lang="fr-FR" sz="1100" b="0" baseline="0" noProof="0">
                <a:solidFill>
                  <a:schemeClr val="tx1"/>
                </a:solidFill>
              </a:rPr>
              <a:t>–</a:t>
            </a:r>
            <a:r>
              <a:rPr lang="fr-FR" sz="1100" b="1" baseline="0" noProof="0">
                <a:solidFill>
                  <a:schemeClr val="tx1"/>
                </a:solidFill>
              </a:rPr>
              <a:t> </a:t>
            </a:r>
            <a:r>
              <a:rPr lang="fr-FR" sz="1100" b="0" noProof="0">
                <a:solidFill>
                  <a:schemeClr val="tx1"/>
                </a:solidFill>
              </a:rPr>
              <a:t>Institut de l’économie pour le climat</a:t>
            </a:r>
          </a:p>
        </p:txBody>
      </p:sp>
    </p:spTree>
    <p:extLst>
      <p:ext uri="{BB962C8B-B14F-4D97-AF65-F5344CB8AC3E}">
        <p14:creationId xmlns:p14="http://schemas.microsoft.com/office/powerpoint/2010/main" val="2024654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484784"/>
            <a:ext cx="8640960" cy="4896544"/>
          </a:xfrm>
        </p:spPr>
        <p:txBody>
          <a:bodyPr/>
          <a:lstStyle>
            <a:lvl1pPr>
              <a:spcBef>
                <a:spcPts val="60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ZoneTexte 6"/>
          <p:cNvSpPr txBox="1"/>
          <p:nvPr userDrawn="1"/>
        </p:nvSpPr>
        <p:spPr>
          <a:xfrm>
            <a:off x="251520" y="6525344"/>
            <a:ext cx="3096344" cy="261610"/>
          </a:xfrm>
          <a:prstGeom prst="rect">
            <a:avLst/>
          </a:prstGeom>
          <a:noFill/>
        </p:spPr>
        <p:txBody>
          <a:bodyPr wrap="square" rtlCol="0">
            <a:spAutoFit/>
          </a:bodyPr>
          <a:lstStyle/>
          <a:p>
            <a:r>
              <a:rPr lang="fr-FR" sz="1100" b="1" noProof="0">
                <a:solidFill>
                  <a:schemeClr val="tx1"/>
                </a:solidFill>
              </a:rPr>
              <a:t>I</a:t>
            </a:r>
            <a:r>
              <a:rPr lang="fr-FR" sz="1100" b="1" noProof="0">
                <a:solidFill>
                  <a:srgbClr val="EE0612"/>
                </a:solidFill>
              </a:rPr>
              <a:t>4</a:t>
            </a:r>
            <a:r>
              <a:rPr lang="fr-FR" sz="1100" b="1" noProof="0">
                <a:solidFill>
                  <a:schemeClr val="tx1"/>
                </a:solidFill>
              </a:rPr>
              <a:t>CE</a:t>
            </a:r>
            <a:r>
              <a:rPr lang="fr-FR" sz="1100" b="1" baseline="0" noProof="0">
                <a:solidFill>
                  <a:schemeClr val="tx1"/>
                </a:solidFill>
              </a:rPr>
              <a:t> </a:t>
            </a:r>
            <a:r>
              <a:rPr lang="fr-FR" sz="1100" b="0" baseline="0" noProof="0">
                <a:solidFill>
                  <a:schemeClr val="tx1"/>
                </a:solidFill>
              </a:rPr>
              <a:t>–</a:t>
            </a:r>
            <a:r>
              <a:rPr lang="fr-FR" sz="1100" b="1" baseline="0" noProof="0">
                <a:solidFill>
                  <a:schemeClr val="tx1"/>
                </a:solidFill>
              </a:rPr>
              <a:t> </a:t>
            </a:r>
            <a:r>
              <a:rPr lang="fr-FR" sz="1100" b="0" noProof="0">
                <a:solidFill>
                  <a:schemeClr val="tx1"/>
                </a:solidFill>
              </a:rPr>
              <a:t>Institut de l’économie pour le climat</a:t>
            </a:r>
          </a:p>
        </p:txBody>
      </p:sp>
      <p:sp>
        <p:nvSpPr>
          <p:cNvPr id="8" name="Titre 7"/>
          <p:cNvSpPr>
            <a:spLocks noGrp="1"/>
          </p:cNvSpPr>
          <p:nvPr>
            <p:ph type="title"/>
          </p:nvPr>
        </p:nvSpPr>
        <p:spPr>
          <a:xfrm>
            <a:off x="251520" y="404664"/>
            <a:ext cx="8640960" cy="720080"/>
          </a:xfrm>
          <a:noFill/>
        </p:spPr>
        <p:txBody>
          <a:bodyPr>
            <a:normAutofit/>
          </a:bodyPr>
          <a:lstStyle>
            <a:lvl1pPr algn="l">
              <a:defRPr sz="3200">
                <a:solidFill>
                  <a:srgbClr val="174195"/>
                </a:solidFill>
                <a:latin typeface="+mn-lt"/>
              </a:defRPr>
            </a:lvl1pPr>
          </a:lstStyle>
          <a:p>
            <a:r>
              <a:rPr lang="fr-FR"/>
              <a:t>Modifiez le style du titre</a:t>
            </a:r>
            <a:endParaRPr lang="en-US"/>
          </a:p>
        </p:txBody>
      </p:sp>
      <p:sp>
        <p:nvSpPr>
          <p:cNvPr id="4" name="Espace réservé du texte 3"/>
          <p:cNvSpPr>
            <a:spLocks noGrp="1"/>
          </p:cNvSpPr>
          <p:nvPr>
            <p:ph type="body" sz="quarter" idx="10" hasCustomPrompt="1"/>
          </p:nvPr>
        </p:nvSpPr>
        <p:spPr>
          <a:xfrm>
            <a:off x="251520" y="115888"/>
            <a:ext cx="8640960" cy="288925"/>
          </a:xfrm>
          <a:noFill/>
        </p:spPr>
        <p:txBody>
          <a:bodyPr>
            <a:noAutofit/>
          </a:bodyPr>
          <a:lstStyle>
            <a:lvl1pPr marL="0" indent="0">
              <a:buNone/>
              <a:defRPr sz="1400">
                <a:solidFill>
                  <a:srgbClr val="4565AF"/>
                </a:solidFill>
                <a:latin typeface="+mn-lt"/>
              </a:defRPr>
            </a:lvl1pPr>
          </a:lstStyle>
          <a:p>
            <a:pPr lvl="0"/>
            <a:r>
              <a:rPr lang="en-US"/>
              <a:t>PLAN</a:t>
            </a:r>
          </a:p>
        </p:txBody>
      </p:sp>
      <p:pic>
        <p:nvPicPr>
          <p:cNvPr id="6" name="Imag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17450" b="81302"/>
          <a:stretch/>
        </p:blipFill>
        <p:spPr>
          <a:xfrm>
            <a:off x="0" y="1234576"/>
            <a:ext cx="9144000" cy="144016"/>
          </a:xfrm>
          <a:prstGeom prst="rect">
            <a:avLst/>
          </a:prstGeom>
        </p:spPr>
      </p:pic>
    </p:spTree>
    <p:extLst>
      <p:ext uri="{BB962C8B-B14F-4D97-AF65-F5344CB8AC3E}">
        <p14:creationId xmlns:p14="http://schemas.microsoft.com/office/powerpoint/2010/main" val="2808924230"/>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Intertitre 2">
    <p:spTree>
      <p:nvGrpSpPr>
        <p:cNvPr id="1" name=""/>
        <p:cNvGrpSpPr/>
        <p:nvPr/>
      </p:nvGrpSpPr>
      <p:grpSpPr>
        <a:xfrm>
          <a:off x="0" y="0"/>
          <a:ext cx="0" cy="0"/>
          <a:chOff x="0" y="0"/>
          <a:chExt cx="0" cy="0"/>
        </a:xfrm>
      </p:grpSpPr>
      <p:pic>
        <p:nvPicPr>
          <p:cNvPr id="6" name="Imag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4585" b="36376"/>
          <a:stretch/>
        </p:blipFill>
        <p:spPr>
          <a:xfrm>
            <a:off x="-14392" y="0"/>
            <a:ext cx="9158391" cy="6858000"/>
          </a:xfrm>
          <a:prstGeom prst="rect">
            <a:avLst/>
          </a:prstGeom>
        </p:spPr>
      </p:pic>
      <p:sp>
        <p:nvSpPr>
          <p:cNvPr id="2" name="Titre 1"/>
          <p:cNvSpPr>
            <a:spLocks noGrp="1"/>
          </p:cNvSpPr>
          <p:nvPr>
            <p:ph type="title"/>
          </p:nvPr>
        </p:nvSpPr>
        <p:spPr>
          <a:xfrm>
            <a:off x="1043608" y="2492896"/>
            <a:ext cx="8100392" cy="1800200"/>
          </a:xfrm>
          <a:solidFill>
            <a:schemeClr val="bg1"/>
          </a:solidFill>
        </p:spPr>
        <p:txBody>
          <a:bodyPr/>
          <a:lstStyle>
            <a:lvl1pPr algn="l">
              <a:defRPr>
                <a:latin typeface="+mn-lt"/>
              </a:defRPr>
            </a:lvl1pPr>
          </a:lstStyle>
          <a:p>
            <a:r>
              <a:rPr lang="fr-FR"/>
              <a:t>Modifiez le style du titre</a:t>
            </a:r>
            <a:endParaRPr lang="en-US"/>
          </a:p>
        </p:txBody>
      </p:sp>
      <p:sp>
        <p:nvSpPr>
          <p:cNvPr id="7" name="ZoneTexte 6"/>
          <p:cNvSpPr txBox="1"/>
          <p:nvPr userDrawn="1"/>
        </p:nvSpPr>
        <p:spPr>
          <a:xfrm>
            <a:off x="683568" y="6525344"/>
            <a:ext cx="3096344" cy="261610"/>
          </a:xfrm>
          <a:prstGeom prst="rect">
            <a:avLst/>
          </a:prstGeom>
          <a:noFill/>
        </p:spPr>
        <p:txBody>
          <a:bodyPr wrap="square" rtlCol="0">
            <a:spAutoFit/>
          </a:bodyPr>
          <a:lstStyle/>
          <a:p>
            <a:r>
              <a:rPr lang="fr-FR" sz="1100" b="1" noProof="0">
                <a:solidFill>
                  <a:schemeClr val="bg1"/>
                </a:solidFill>
              </a:rPr>
              <a:t>I4CE</a:t>
            </a:r>
            <a:r>
              <a:rPr lang="fr-FR" sz="1100" b="1" baseline="0" noProof="0">
                <a:solidFill>
                  <a:schemeClr val="bg1"/>
                </a:solidFill>
              </a:rPr>
              <a:t> </a:t>
            </a:r>
            <a:r>
              <a:rPr lang="fr-FR" sz="1100" b="0" baseline="0" noProof="0">
                <a:solidFill>
                  <a:schemeClr val="bg1"/>
                </a:solidFill>
              </a:rPr>
              <a:t>–</a:t>
            </a:r>
            <a:r>
              <a:rPr lang="fr-FR" sz="1100" b="1" baseline="0" noProof="0">
                <a:solidFill>
                  <a:schemeClr val="bg1"/>
                </a:solidFill>
              </a:rPr>
              <a:t> </a:t>
            </a:r>
            <a:r>
              <a:rPr lang="fr-FR" sz="1100" b="0" noProof="0">
                <a:solidFill>
                  <a:schemeClr val="bg1"/>
                </a:solidFill>
              </a:rPr>
              <a:t>Institut de l’économie pour le climat</a:t>
            </a:r>
          </a:p>
        </p:txBody>
      </p:sp>
    </p:spTree>
    <p:extLst>
      <p:ext uri="{BB962C8B-B14F-4D97-AF65-F5344CB8AC3E}">
        <p14:creationId xmlns:p14="http://schemas.microsoft.com/office/powerpoint/2010/main" val="3382166494"/>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ntertitre 3">
    <p:spTree>
      <p:nvGrpSpPr>
        <p:cNvPr id="1" name=""/>
        <p:cNvGrpSpPr/>
        <p:nvPr/>
      </p:nvGrpSpPr>
      <p:grpSpPr>
        <a:xfrm>
          <a:off x="0" y="0"/>
          <a:ext cx="0" cy="0"/>
          <a:chOff x="0" y="0"/>
          <a:chExt cx="0" cy="0"/>
        </a:xfrm>
      </p:grpSpPr>
      <p:sp>
        <p:nvSpPr>
          <p:cNvPr id="2" name="Titre 1"/>
          <p:cNvSpPr>
            <a:spLocks noGrp="1"/>
          </p:cNvSpPr>
          <p:nvPr>
            <p:ph type="title"/>
          </p:nvPr>
        </p:nvSpPr>
        <p:spPr>
          <a:xfrm>
            <a:off x="395536" y="2862064"/>
            <a:ext cx="8352928" cy="1143000"/>
          </a:xfrm>
        </p:spPr>
        <p:txBody>
          <a:bodyPr anchor="t"/>
          <a:lstStyle>
            <a:lvl1pPr algn="l">
              <a:defRPr>
                <a:latin typeface="+mn-lt"/>
              </a:defRPr>
            </a:lvl1pPr>
          </a:lstStyle>
          <a:p>
            <a:r>
              <a:rPr lang="fr-FR"/>
              <a:t>Modifiez le style du titre</a:t>
            </a:r>
            <a:endParaRPr lang="en-US"/>
          </a:p>
        </p:txBody>
      </p:sp>
      <p:pic>
        <p:nvPicPr>
          <p:cNvPr id="6" name="Imag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16202" b="81302"/>
          <a:stretch/>
        </p:blipFill>
        <p:spPr>
          <a:xfrm>
            <a:off x="0" y="2420888"/>
            <a:ext cx="9144000" cy="288032"/>
          </a:xfrm>
          <a:prstGeom prst="rect">
            <a:avLst/>
          </a:prstGeom>
        </p:spPr>
      </p:pic>
      <p:sp>
        <p:nvSpPr>
          <p:cNvPr id="7" name="ZoneTexte 6"/>
          <p:cNvSpPr txBox="1"/>
          <p:nvPr userDrawn="1"/>
        </p:nvSpPr>
        <p:spPr>
          <a:xfrm>
            <a:off x="251520" y="6525344"/>
            <a:ext cx="3096344" cy="261610"/>
          </a:xfrm>
          <a:prstGeom prst="rect">
            <a:avLst/>
          </a:prstGeom>
          <a:noFill/>
        </p:spPr>
        <p:txBody>
          <a:bodyPr wrap="square" rtlCol="0">
            <a:spAutoFit/>
          </a:bodyPr>
          <a:lstStyle/>
          <a:p>
            <a:r>
              <a:rPr lang="fr-FR" sz="1100" b="1" noProof="0">
                <a:solidFill>
                  <a:schemeClr val="tx1"/>
                </a:solidFill>
              </a:rPr>
              <a:t>I</a:t>
            </a:r>
            <a:r>
              <a:rPr lang="fr-FR" sz="1100" b="1" noProof="0">
                <a:solidFill>
                  <a:srgbClr val="EE0612"/>
                </a:solidFill>
              </a:rPr>
              <a:t>4</a:t>
            </a:r>
            <a:r>
              <a:rPr lang="fr-FR" sz="1100" b="1" noProof="0">
                <a:solidFill>
                  <a:schemeClr val="tx1"/>
                </a:solidFill>
              </a:rPr>
              <a:t>CE</a:t>
            </a:r>
            <a:r>
              <a:rPr lang="fr-FR" sz="1100" b="1" baseline="0" noProof="0">
                <a:solidFill>
                  <a:schemeClr val="tx1"/>
                </a:solidFill>
              </a:rPr>
              <a:t> </a:t>
            </a:r>
            <a:r>
              <a:rPr lang="fr-FR" sz="1100" b="0" baseline="0" noProof="0">
                <a:solidFill>
                  <a:schemeClr val="tx1"/>
                </a:solidFill>
              </a:rPr>
              <a:t>–</a:t>
            </a:r>
            <a:r>
              <a:rPr lang="fr-FR" sz="1100" b="1" baseline="0" noProof="0">
                <a:solidFill>
                  <a:schemeClr val="tx1"/>
                </a:solidFill>
              </a:rPr>
              <a:t> </a:t>
            </a:r>
            <a:r>
              <a:rPr lang="fr-FR" sz="1100" b="0" noProof="0">
                <a:solidFill>
                  <a:schemeClr val="tx1"/>
                </a:solidFill>
              </a:rPr>
              <a:t>Institut de l’économie pour le climat</a:t>
            </a:r>
          </a:p>
        </p:txBody>
      </p:sp>
    </p:spTree>
    <p:extLst>
      <p:ext uri="{BB962C8B-B14F-4D97-AF65-F5344CB8AC3E}">
        <p14:creationId xmlns:p14="http://schemas.microsoft.com/office/powerpoint/2010/main" val="3189027583"/>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ntertitre 4">
    <p:spTree>
      <p:nvGrpSpPr>
        <p:cNvPr id="1" name=""/>
        <p:cNvGrpSpPr/>
        <p:nvPr/>
      </p:nvGrpSpPr>
      <p:grpSpPr>
        <a:xfrm>
          <a:off x="0" y="0"/>
          <a:ext cx="0" cy="0"/>
          <a:chOff x="0" y="0"/>
          <a:chExt cx="0" cy="0"/>
        </a:xfrm>
      </p:grpSpPr>
      <p:sp>
        <p:nvSpPr>
          <p:cNvPr id="2" name="Titre 1"/>
          <p:cNvSpPr>
            <a:spLocks noGrp="1"/>
          </p:cNvSpPr>
          <p:nvPr>
            <p:ph type="title"/>
          </p:nvPr>
        </p:nvSpPr>
        <p:spPr>
          <a:xfrm>
            <a:off x="395536" y="2708918"/>
            <a:ext cx="8352928" cy="1205971"/>
          </a:xfrm>
          <a:solidFill>
            <a:schemeClr val="bg1"/>
          </a:solidFill>
        </p:spPr>
        <p:txBody>
          <a:bodyPr/>
          <a:lstStyle>
            <a:lvl1pPr algn="l">
              <a:defRPr/>
            </a:lvl1pPr>
          </a:lstStyle>
          <a:p>
            <a:r>
              <a:rPr lang="fr-FR"/>
              <a:t>Modifiez le style du titre</a:t>
            </a:r>
            <a:endParaRPr lang="en-US"/>
          </a:p>
        </p:txBody>
      </p:sp>
      <p:sp>
        <p:nvSpPr>
          <p:cNvPr id="3" name="Triangle rectangle 2"/>
          <p:cNvSpPr/>
          <p:nvPr userDrawn="1"/>
        </p:nvSpPr>
        <p:spPr>
          <a:xfrm rot="5400000">
            <a:off x="28528" y="-31441"/>
            <a:ext cx="2708919" cy="2771801"/>
          </a:xfrm>
          <a:prstGeom prst="rtTriangle">
            <a:avLst/>
          </a:prstGeom>
          <a:solidFill>
            <a:srgbClr val="009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userDrawn="1"/>
        </p:nvSpPr>
        <p:spPr>
          <a:xfrm rot="16200000">
            <a:off x="6173561" y="3897505"/>
            <a:ext cx="2953054" cy="2987824"/>
          </a:xfrm>
          <a:prstGeom prst="rtTriangle">
            <a:avLst/>
          </a:prstGeom>
          <a:solidFill>
            <a:srgbClr val="444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userDrawn="1"/>
        </p:nvSpPr>
        <p:spPr>
          <a:xfrm>
            <a:off x="251520" y="6525344"/>
            <a:ext cx="3096344" cy="261610"/>
          </a:xfrm>
          <a:prstGeom prst="rect">
            <a:avLst/>
          </a:prstGeom>
          <a:noFill/>
        </p:spPr>
        <p:txBody>
          <a:bodyPr wrap="square" rtlCol="0">
            <a:spAutoFit/>
          </a:bodyPr>
          <a:lstStyle/>
          <a:p>
            <a:r>
              <a:rPr lang="fr-FR" sz="1100" b="1" noProof="0">
                <a:solidFill>
                  <a:schemeClr val="tx1"/>
                </a:solidFill>
              </a:rPr>
              <a:t>I</a:t>
            </a:r>
            <a:r>
              <a:rPr lang="fr-FR" sz="1100" b="1" noProof="0">
                <a:solidFill>
                  <a:srgbClr val="EE0612"/>
                </a:solidFill>
              </a:rPr>
              <a:t>4</a:t>
            </a:r>
            <a:r>
              <a:rPr lang="fr-FR" sz="1100" b="1" noProof="0">
                <a:solidFill>
                  <a:schemeClr val="tx1"/>
                </a:solidFill>
              </a:rPr>
              <a:t>CE</a:t>
            </a:r>
            <a:r>
              <a:rPr lang="fr-FR" sz="1100" b="1" baseline="0" noProof="0">
                <a:solidFill>
                  <a:schemeClr val="tx1"/>
                </a:solidFill>
              </a:rPr>
              <a:t> </a:t>
            </a:r>
            <a:r>
              <a:rPr lang="fr-FR" sz="1100" b="0" baseline="0" noProof="0">
                <a:solidFill>
                  <a:schemeClr val="tx1"/>
                </a:solidFill>
              </a:rPr>
              <a:t>–</a:t>
            </a:r>
            <a:r>
              <a:rPr lang="fr-FR" sz="1100" b="1" baseline="0" noProof="0">
                <a:solidFill>
                  <a:schemeClr val="tx1"/>
                </a:solidFill>
              </a:rPr>
              <a:t> </a:t>
            </a:r>
            <a:r>
              <a:rPr lang="fr-FR" sz="1100" b="0" noProof="0">
                <a:solidFill>
                  <a:schemeClr val="tx1"/>
                </a:solidFill>
              </a:rPr>
              <a:t>Institut de l’économie pour le climat</a:t>
            </a:r>
          </a:p>
        </p:txBody>
      </p:sp>
    </p:spTree>
    <p:extLst>
      <p:ext uri="{BB962C8B-B14F-4D97-AF65-F5344CB8AC3E}">
        <p14:creationId xmlns:p14="http://schemas.microsoft.com/office/powerpoint/2010/main" val="368777589"/>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Fin">
    <p:spTree>
      <p:nvGrpSpPr>
        <p:cNvPr id="1" name=""/>
        <p:cNvGrpSpPr/>
        <p:nvPr/>
      </p:nvGrpSpPr>
      <p:grpSpPr>
        <a:xfrm>
          <a:off x="0" y="0"/>
          <a:ext cx="0" cy="0"/>
          <a:chOff x="0" y="0"/>
          <a:chExt cx="0" cy="0"/>
        </a:xfrm>
      </p:grpSpPr>
      <p:pic>
        <p:nvPicPr>
          <p:cNvPr id="2" name="Image 1"/>
          <p:cNvPicPr>
            <a:picLocks noChangeAspect="1"/>
          </p:cNvPicPr>
          <p:nvPr userDrawn="1"/>
        </p:nvPicPr>
        <p:blipFill rotWithShape="1">
          <a:blip r:embed="rId2" cstate="print">
            <a:extLst>
              <a:ext uri="{28A0092B-C50C-407E-A947-70E740481C1C}">
                <a14:useLocalDpi xmlns:a14="http://schemas.microsoft.com/office/drawing/2010/main" val="0"/>
              </a:ext>
            </a:extLst>
          </a:blip>
          <a:srcRect t="40338"/>
          <a:stretch/>
        </p:blipFill>
        <p:spPr>
          <a:xfrm>
            <a:off x="0" y="-27384"/>
            <a:ext cx="9144000" cy="6885384"/>
          </a:xfrm>
          <a:prstGeom prst="rect">
            <a:avLst/>
          </a:prstGeom>
        </p:spPr>
      </p:pic>
      <p:sp>
        <p:nvSpPr>
          <p:cNvPr id="5" name="ZoneTexte 4"/>
          <p:cNvSpPr txBox="1"/>
          <p:nvPr userDrawn="1"/>
        </p:nvSpPr>
        <p:spPr>
          <a:xfrm rot="2737892">
            <a:off x="5617014" y="1383802"/>
            <a:ext cx="3300904" cy="738664"/>
          </a:xfrm>
          <a:prstGeom prst="rect">
            <a:avLst/>
          </a:prstGeom>
          <a:noFill/>
        </p:spPr>
        <p:txBody>
          <a:bodyPr wrap="none" rtlCol="0">
            <a:spAutoFit/>
          </a:bodyPr>
          <a:lstStyle/>
          <a:p>
            <a:r>
              <a:rPr lang="en-US" sz="1400">
                <a:solidFill>
                  <a:schemeClr val="bg1"/>
                </a:solidFill>
              </a:rPr>
              <a:t>I4CE – Institute</a:t>
            </a:r>
            <a:r>
              <a:rPr lang="en-US" sz="1400" baseline="0">
                <a:solidFill>
                  <a:schemeClr val="bg1"/>
                </a:solidFill>
              </a:rPr>
              <a:t> for Climate Economics </a:t>
            </a:r>
            <a:br>
              <a:rPr lang="en-US" sz="1400" baseline="0">
                <a:solidFill>
                  <a:schemeClr val="bg1"/>
                </a:solidFill>
              </a:rPr>
            </a:br>
            <a:r>
              <a:rPr lang="en-US" sz="1400" baseline="0">
                <a:solidFill>
                  <a:schemeClr val="bg1"/>
                </a:solidFill>
              </a:rPr>
              <a:t>30 rue de </a:t>
            </a:r>
            <a:r>
              <a:rPr lang="en-US" sz="1400" baseline="0" err="1">
                <a:solidFill>
                  <a:schemeClr val="bg1"/>
                </a:solidFill>
              </a:rPr>
              <a:t>Fleurus</a:t>
            </a:r>
            <a:r>
              <a:rPr lang="en-US" sz="1400" baseline="0">
                <a:solidFill>
                  <a:schemeClr val="bg1"/>
                </a:solidFill>
              </a:rPr>
              <a:t>, 75006 Paris</a:t>
            </a:r>
          </a:p>
          <a:p>
            <a:r>
              <a:rPr lang="en-US" sz="1400" u="none" baseline="0">
                <a:solidFill>
                  <a:schemeClr val="bg1"/>
                </a:solidFill>
              </a:rPr>
              <a:t>www.i4ce.org | contact@i4ce.org</a:t>
            </a:r>
            <a:endParaRPr lang="en-US" sz="1400">
              <a:solidFill>
                <a:schemeClr val="bg1"/>
              </a:solidFill>
            </a:endParaRPr>
          </a:p>
        </p:txBody>
      </p:sp>
      <p:cxnSp>
        <p:nvCxnSpPr>
          <p:cNvPr id="7" name="Connecteur droit 6"/>
          <p:cNvCxnSpPr/>
          <p:nvPr userDrawn="1"/>
        </p:nvCxnSpPr>
        <p:spPr>
          <a:xfrm>
            <a:off x="755576" y="6021288"/>
            <a:ext cx="0" cy="64807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Espace réservé du texte 10"/>
          <p:cNvSpPr>
            <a:spLocks noGrp="1"/>
          </p:cNvSpPr>
          <p:nvPr>
            <p:ph type="body" sz="quarter" idx="10" hasCustomPrompt="1"/>
          </p:nvPr>
        </p:nvSpPr>
        <p:spPr>
          <a:xfrm>
            <a:off x="2843807" y="3643908"/>
            <a:ext cx="3456385" cy="1803416"/>
          </a:xfrm>
          <a:solidFill>
            <a:schemeClr val="bg1"/>
          </a:solidFill>
        </p:spPr>
        <p:txBody>
          <a:bodyPr anchor="t">
            <a:normAutofit/>
          </a:bodyPr>
          <a:lstStyle>
            <a:lvl1pPr marL="0" indent="0" algn="ctr">
              <a:buNone/>
              <a:defRPr sz="2800" baseline="0">
                <a:latin typeface="+mj-lt"/>
              </a:defRPr>
            </a:lvl1pPr>
          </a:lstStyle>
          <a:p>
            <a:pPr lvl="0"/>
            <a:r>
              <a:rPr lang="en-US" err="1"/>
              <a:t>Remerciements</a:t>
            </a:r>
            <a:endParaRPr lang="en-US"/>
          </a:p>
          <a:p>
            <a:pPr lvl="0"/>
            <a:r>
              <a:rPr lang="en-US" err="1"/>
              <a:t>Adresse</a:t>
            </a:r>
            <a:r>
              <a:rPr lang="en-US"/>
              <a:t> contact</a:t>
            </a:r>
          </a:p>
        </p:txBody>
      </p:sp>
      <p:pic>
        <p:nvPicPr>
          <p:cNvPr id="8" name="Image 7"/>
          <p:cNvPicPr>
            <a:picLocks noChangeAspect="1"/>
          </p:cNvPicPr>
          <p:nvPr userDrawn="1"/>
        </p:nvPicPr>
        <p:blipFill rotWithShape="1">
          <a:blip r:embed="rId3" cstate="print">
            <a:extLst>
              <a:ext uri="{28A0092B-C50C-407E-A947-70E740481C1C}">
                <a14:useLocalDpi xmlns:a14="http://schemas.microsoft.com/office/drawing/2010/main" val="0"/>
              </a:ext>
            </a:extLst>
          </a:blip>
          <a:srcRect r="3889" b="561"/>
          <a:stretch/>
        </p:blipFill>
        <p:spPr>
          <a:xfrm>
            <a:off x="67833" y="40690"/>
            <a:ext cx="1263807" cy="1516102"/>
          </a:xfrm>
          <a:prstGeom prst="rect">
            <a:avLst/>
          </a:prstGeom>
        </p:spPr>
      </p:pic>
      <p:grpSp>
        <p:nvGrpSpPr>
          <p:cNvPr id="9" name="Groupe 8"/>
          <p:cNvGrpSpPr/>
          <p:nvPr userDrawn="1"/>
        </p:nvGrpSpPr>
        <p:grpSpPr>
          <a:xfrm>
            <a:off x="3563888" y="2967900"/>
            <a:ext cx="555442" cy="555442"/>
            <a:chOff x="2339752" y="692696"/>
            <a:chExt cx="792088" cy="792088"/>
          </a:xfrm>
        </p:grpSpPr>
        <p:sp>
          <p:nvSpPr>
            <p:cNvPr id="10" name="Rectangle 9"/>
            <p:cNvSpPr/>
            <p:nvPr/>
          </p:nvSpPr>
          <p:spPr>
            <a:xfrm>
              <a:off x="2339752" y="692696"/>
              <a:ext cx="79208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Image 4" descr="https://static.thenounproject.com/png/509045-200.png">
              <a:hlinkClick r:id="rId4"/>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2444327" y="797271"/>
              <a:ext cx="582938" cy="5829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grpSp>
      <p:grpSp>
        <p:nvGrpSpPr>
          <p:cNvPr id="13" name="Groupe 12"/>
          <p:cNvGrpSpPr/>
          <p:nvPr userDrawn="1"/>
        </p:nvGrpSpPr>
        <p:grpSpPr>
          <a:xfrm>
            <a:off x="4247964" y="2967899"/>
            <a:ext cx="555442" cy="555442"/>
            <a:chOff x="2339752" y="1592796"/>
            <a:chExt cx="792088" cy="792088"/>
          </a:xfrm>
        </p:grpSpPr>
        <p:sp>
          <p:nvSpPr>
            <p:cNvPr id="14" name="Rectangle 13"/>
            <p:cNvSpPr/>
            <p:nvPr/>
          </p:nvSpPr>
          <p:spPr>
            <a:xfrm>
              <a:off x="2339752" y="1592796"/>
              <a:ext cx="79208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Image 6" descr="https://static.thenounproject.com/png/2386251-200.png">
              <a:hlinkClick r:id="rId6"/>
            </p:cNvPr>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2435168" y="1688212"/>
              <a:ext cx="601257" cy="60125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grpSp>
        <p:nvGrpSpPr>
          <p:cNvPr id="16" name="Groupe 15"/>
          <p:cNvGrpSpPr/>
          <p:nvPr userDrawn="1"/>
        </p:nvGrpSpPr>
        <p:grpSpPr>
          <a:xfrm>
            <a:off x="4932040" y="2967899"/>
            <a:ext cx="555442" cy="555442"/>
            <a:chOff x="2339752" y="2492896"/>
            <a:chExt cx="792088" cy="792088"/>
          </a:xfrm>
        </p:grpSpPr>
        <p:sp>
          <p:nvSpPr>
            <p:cNvPr id="17" name="Rectangle 16"/>
            <p:cNvSpPr/>
            <p:nvPr/>
          </p:nvSpPr>
          <p:spPr>
            <a:xfrm>
              <a:off x="2339752" y="2492896"/>
              <a:ext cx="792088" cy="792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8" name="Image 5" descr="https://static.thenounproject.com/png/23267-200.png">
              <a:hlinkClick r:id="rId8"/>
            </p:cNvPr>
            <p:cNvPicPr>
              <a:picLocks noChangeAspect="1" noChangeArrowheads="1"/>
            </p:cNvPicPr>
            <p:nvPr/>
          </p:nvPicPr>
          <p:blipFill>
            <a:blip r:embed="rId9" cstate="hqprint">
              <a:extLst>
                <a:ext uri="{28A0092B-C50C-407E-A947-70E740481C1C}">
                  <a14:useLocalDpi xmlns:a14="http://schemas.microsoft.com/office/drawing/2010/main" val="0"/>
                </a:ext>
              </a:extLst>
            </a:blip>
            <a:srcRect/>
            <a:stretch>
              <a:fillRect/>
            </a:stretch>
          </p:blipFill>
          <p:spPr bwMode="auto">
            <a:xfrm>
              <a:off x="2447764" y="2600908"/>
              <a:ext cx="576064" cy="5760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73246080"/>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Rectangle 2"/>
          <p:cNvSpPr/>
          <p:nvPr userDrawn="1"/>
        </p:nvSpPr>
        <p:spPr>
          <a:xfrm>
            <a:off x="0" y="6453336"/>
            <a:ext cx="9144000" cy="4046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6249698"/>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cSld name="1_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0CE5EF-76F9-4F91-9BF6-ACA8365A20E5}"/>
              </a:ext>
            </a:extLst>
          </p:cNvPr>
          <p:cNvSpPr>
            <a:spLocks noGrp="1"/>
          </p:cNvSpPr>
          <p:nvPr>
            <p:ph type="ctrTitle"/>
          </p:nvPr>
        </p:nvSpPr>
        <p:spPr>
          <a:xfrm>
            <a:off x="1143000" y="1122363"/>
            <a:ext cx="6858000" cy="2387600"/>
          </a:xfrm>
        </p:spPr>
        <p:txBody>
          <a:bodyPr anchor="b"/>
          <a:lstStyle>
            <a:lvl1pPr algn="ctr">
              <a:defRPr sz="4499"/>
            </a:lvl1pPr>
          </a:lstStyle>
          <a:p>
            <a:r>
              <a:rPr lang="fr-FR"/>
              <a:t>Modifiez le style du titre</a:t>
            </a:r>
          </a:p>
        </p:txBody>
      </p:sp>
      <p:sp>
        <p:nvSpPr>
          <p:cNvPr id="3" name="Sous-titre 2">
            <a:extLst>
              <a:ext uri="{FF2B5EF4-FFF2-40B4-BE49-F238E27FC236}">
                <a16:creationId xmlns:a16="http://schemas.microsoft.com/office/drawing/2014/main" id="{7870382C-06A0-40E1-9C5A-844289C0AFBC}"/>
              </a:ext>
            </a:extLst>
          </p:cNvPr>
          <p:cNvSpPr>
            <a:spLocks noGrp="1"/>
          </p:cNvSpPr>
          <p:nvPr>
            <p:ph type="subTitle" idx="1"/>
          </p:nvPr>
        </p:nvSpPr>
        <p:spPr>
          <a:xfrm>
            <a:off x="1143000" y="3602038"/>
            <a:ext cx="6858000" cy="1655762"/>
          </a:xfrm>
        </p:spPr>
        <p:txBody>
          <a:bodyPr/>
          <a:lstStyle>
            <a:lvl1pPr marL="0" indent="0" algn="ctr">
              <a:buNone/>
              <a:defRPr sz="1800"/>
            </a:lvl1pPr>
            <a:lvl2pPr marL="342859" indent="0" algn="ctr">
              <a:buNone/>
              <a:defRPr sz="1500"/>
            </a:lvl2pPr>
            <a:lvl3pPr marL="685718" indent="0" algn="ctr">
              <a:buNone/>
              <a:defRPr sz="1350"/>
            </a:lvl3pPr>
            <a:lvl4pPr marL="1028576" indent="0" algn="ctr">
              <a:buNone/>
              <a:defRPr sz="1200"/>
            </a:lvl4pPr>
            <a:lvl5pPr marL="1371434" indent="0" algn="ctr">
              <a:buNone/>
              <a:defRPr sz="1200"/>
            </a:lvl5pPr>
            <a:lvl6pPr marL="1714293" indent="0" algn="ctr">
              <a:buNone/>
              <a:defRPr sz="1200"/>
            </a:lvl6pPr>
            <a:lvl7pPr marL="2057152" indent="0" algn="ctr">
              <a:buNone/>
              <a:defRPr sz="1200"/>
            </a:lvl7pPr>
            <a:lvl8pPr marL="2400011" indent="0" algn="ctr">
              <a:buNone/>
              <a:defRPr sz="1200"/>
            </a:lvl8pPr>
            <a:lvl9pPr marL="2742869"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749C199-2309-4F7B-8793-07CEC4D42F43}"/>
              </a:ext>
            </a:extLst>
          </p:cNvPr>
          <p:cNvSpPr>
            <a:spLocks noGrp="1"/>
          </p:cNvSpPr>
          <p:nvPr>
            <p:ph type="dt" sz="half" idx="10"/>
          </p:nvPr>
        </p:nvSpPr>
        <p:spPr/>
        <p:txBody>
          <a:bodyPr/>
          <a:lstStyle/>
          <a:p>
            <a:fld id="{8F991C63-E006-4139-B64C-8A63CCB22427}" type="datetimeFigureOut">
              <a:rPr lang="fr-FR" smtClean="0"/>
              <a:t>13/04/2023</a:t>
            </a:fld>
            <a:endParaRPr lang="fr-FR"/>
          </a:p>
        </p:txBody>
      </p:sp>
      <p:sp>
        <p:nvSpPr>
          <p:cNvPr id="5" name="Espace réservé du pied de page 4">
            <a:extLst>
              <a:ext uri="{FF2B5EF4-FFF2-40B4-BE49-F238E27FC236}">
                <a16:creationId xmlns:a16="http://schemas.microsoft.com/office/drawing/2014/main" id="{9B6735D5-5F39-4B36-B59E-AED20F7F4D7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9D1CD11-A943-40A1-B196-95C0546D8EA3}"/>
              </a:ext>
            </a:extLst>
          </p:cNvPr>
          <p:cNvSpPr>
            <a:spLocks noGrp="1"/>
          </p:cNvSpPr>
          <p:nvPr>
            <p:ph type="sldNum" sz="quarter" idx="12"/>
          </p:nvPr>
        </p:nvSpPr>
        <p:spPr/>
        <p:txBody>
          <a:bodyPr/>
          <a:lstStyle/>
          <a:p>
            <a:fld id="{642674A3-6CE2-4505-9B4D-A5D528547565}" type="slidenum">
              <a:rPr lang="fr-FR" smtClean="0"/>
              <a:t>‹N°›</a:t>
            </a:fld>
            <a:endParaRPr lang="fr-FR"/>
          </a:p>
        </p:txBody>
      </p:sp>
    </p:spTree>
    <p:extLst>
      <p:ext uri="{BB962C8B-B14F-4D97-AF65-F5344CB8AC3E}">
        <p14:creationId xmlns:p14="http://schemas.microsoft.com/office/powerpoint/2010/main" val="408223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2 contenus">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484784"/>
            <a:ext cx="4248472" cy="4896544"/>
          </a:xfrm>
        </p:spPr>
        <p:txBody>
          <a:bodyPr/>
          <a:lstStyle>
            <a:lvl1pPr>
              <a:spcBef>
                <a:spcPts val="60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ZoneTexte 6"/>
          <p:cNvSpPr txBox="1"/>
          <p:nvPr userDrawn="1"/>
        </p:nvSpPr>
        <p:spPr>
          <a:xfrm>
            <a:off x="251520" y="6525344"/>
            <a:ext cx="3096344" cy="261610"/>
          </a:xfrm>
          <a:prstGeom prst="rect">
            <a:avLst/>
          </a:prstGeom>
          <a:noFill/>
        </p:spPr>
        <p:txBody>
          <a:bodyPr wrap="square" rtlCol="0">
            <a:spAutoFit/>
          </a:bodyPr>
          <a:lstStyle/>
          <a:p>
            <a:r>
              <a:rPr lang="fr-FR" sz="1100" b="1" noProof="0">
                <a:solidFill>
                  <a:schemeClr val="tx1"/>
                </a:solidFill>
              </a:rPr>
              <a:t>I</a:t>
            </a:r>
            <a:r>
              <a:rPr lang="fr-FR" sz="1100" b="1" noProof="0">
                <a:solidFill>
                  <a:srgbClr val="EE0612"/>
                </a:solidFill>
              </a:rPr>
              <a:t>4</a:t>
            </a:r>
            <a:r>
              <a:rPr lang="fr-FR" sz="1100" b="1" noProof="0">
                <a:solidFill>
                  <a:schemeClr val="tx1"/>
                </a:solidFill>
              </a:rPr>
              <a:t>CE</a:t>
            </a:r>
            <a:r>
              <a:rPr lang="fr-FR" sz="1100" b="1" baseline="0" noProof="0">
                <a:solidFill>
                  <a:schemeClr val="tx1"/>
                </a:solidFill>
              </a:rPr>
              <a:t> </a:t>
            </a:r>
            <a:r>
              <a:rPr lang="fr-FR" sz="1100" b="0" baseline="0" noProof="0">
                <a:solidFill>
                  <a:schemeClr val="tx1"/>
                </a:solidFill>
              </a:rPr>
              <a:t>–</a:t>
            </a:r>
            <a:r>
              <a:rPr lang="fr-FR" sz="1100" b="1" baseline="0" noProof="0">
                <a:solidFill>
                  <a:schemeClr val="tx1"/>
                </a:solidFill>
              </a:rPr>
              <a:t> </a:t>
            </a:r>
            <a:r>
              <a:rPr lang="fr-FR" sz="1100" b="0" noProof="0">
                <a:solidFill>
                  <a:schemeClr val="tx1"/>
                </a:solidFill>
              </a:rPr>
              <a:t>Institut de l’économie pour le climat</a:t>
            </a:r>
          </a:p>
        </p:txBody>
      </p:sp>
      <p:sp>
        <p:nvSpPr>
          <p:cNvPr id="8" name="Titre 7"/>
          <p:cNvSpPr>
            <a:spLocks noGrp="1"/>
          </p:cNvSpPr>
          <p:nvPr>
            <p:ph type="title"/>
          </p:nvPr>
        </p:nvSpPr>
        <p:spPr>
          <a:xfrm>
            <a:off x="251520" y="404664"/>
            <a:ext cx="8640960" cy="720080"/>
          </a:xfrm>
          <a:noFill/>
        </p:spPr>
        <p:txBody>
          <a:bodyPr>
            <a:normAutofit/>
          </a:bodyPr>
          <a:lstStyle>
            <a:lvl1pPr algn="l">
              <a:defRPr sz="3200">
                <a:solidFill>
                  <a:srgbClr val="174195"/>
                </a:solidFill>
                <a:latin typeface="+mn-lt"/>
              </a:defRPr>
            </a:lvl1pPr>
          </a:lstStyle>
          <a:p>
            <a:r>
              <a:rPr lang="fr-FR"/>
              <a:t>Modifiez le style du titre</a:t>
            </a:r>
            <a:endParaRPr lang="en-US"/>
          </a:p>
        </p:txBody>
      </p:sp>
      <p:sp>
        <p:nvSpPr>
          <p:cNvPr id="4" name="Espace réservé du texte 3"/>
          <p:cNvSpPr>
            <a:spLocks noGrp="1"/>
          </p:cNvSpPr>
          <p:nvPr>
            <p:ph type="body" sz="quarter" idx="10" hasCustomPrompt="1"/>
          </p:nvPr>
        </p:nvSpPr>
        <p:spPr>
          <a:xfrm>
            <a:off x="251520" y="115888"/>
            <a:ext cx="8640960" cy="288925"/>
          </a:xfrm>
          <a:noFill/>
        </p:spPr>
        <p:txBody>
          <a:bodyPr>
            <a:noAutofit/>
          </a:bodyPr>
          <a:lstStyle>
            <a:lvl1pPr marL="0" indent="0">
              <a:buNone/>
              <a:defRPr sz="1400">
                <a:solidFill>
                  <a:srgbClr val="4565AF"/>
                </a:solidFill>
                <a:latin typeface="+mn-lt"/>
              </a:defRPr>
            </a:lvl1pPr>
          </a:lstStyle>
          <a:p>
            <a:pPr lvl="0"/>
            <a:r>
              <a:rPr lang="en-US"/>
              <a:t>PLAN</a:t>
            </a:r>
          </a:p>
        </p:txBody>
      </p:sp>
      <p:pic>
        <p:nvPicPr>
          <p:cNvPr id="6" name="Imag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17450" b="81302"/>
          <a:stretch/>
        </p:blipFill>
        <p:spPr>
          <a:xfrm>
            <a:off x="0" y="1234576"/>
            <a:ext cx="9144000" cy="144016"/>
          </a:xfrm>
          <a:prstGeom prst="rect">
            <a:avLst/>
          </a:prstGeom>
        </p:spPr>
      </p:pic>
      <p:sp>
        <p:nvSpPr>
          <p:cNvPr id="9" name="Espace réservé du contenu 2"/>
          <p:cNvSpPr>
            <a:spLocks noGrp="1"/>
          </p:cNvSpPr>
          <p:nvPr>
            <p:ph idx="11"/>
          </p:nvPr>
        </p:nvSpPr>
        <p:spPr>
          <a:xfrm>
            <a:off x="4644008" y="1484784"/>
            <a:ext cx="4248472" cy="4896544"/>
          </a:xfrm>
        </p:spPr>
        <p:txBody>
          <a:bodyPr/>
          <a:lstStyle>
            <a:lvl1pPr>
              <a:spcBef>
                <a:spcPts val="600"/>
              </a:spcBef>
              <a:defRPr/>
            </a:lvl1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extLst>
      <p:ext uri="{BB962C8B-B14F-4D97-AF65-F5344CB8AC3E}">
        <p14:creationId xmlns:p14="http://schemas.microsoft.com/office/powerpoint/2010/main" val="340067941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9" name="Titre 7"/>
          <p:cNvSpPr>
            <a:spLocks noGrp="1"/>
          </p:cNvSpPr>
          <p:nvPr>
            <p:ph type="title"/>
          </p:nvPr>
        </p:nvSpPr>
        <p:spPr>
          <a:xfrm>
            <a:off x="251520" y="404664"/>
            <a:ext cx="8640960" cy="720080"/>
          </a:xfrm>
          <a:noFill/>
        </p:spPr>
        <p:txBody>
          <a:bodyPr vert="horz" lIns="91440" tIns="45720" rIns="91440" bIns="45720" rtlCol="0" anchor="ctr">
            <a:normAutofit/>
          </a:bodyPr>
          <a:lstStyle>
            <a:lvl1pPr>
              <a:defRPr lang="en-US" sz="3200" dirty="0">
                <a:solidFill>
                  <a:srgbClr val="174195"/>
                </a:solidFill>
                <a:latin typeface="+mn-lt"/>
              </a:defRPr>
            </a:lvl1pPr>
          </a:lstStyle>
          <a:p>
            <a:pPr lvl="0" algn="l"/>
            <a:r>
              <a:rPr lang="fr-FR"/>
              <a:t>Modifiez le style du titre</a:t>
            </a:r>
            <a:endParaRPr lang="en-US"/>
          </a:p>
        </p:txBody>
      </p:sp>
      <p:sp>
        <p:nvSpPr>
          <p:cNvPr id="11" name="Espace réservé du texte 3"/>
          <p:cNvSpPr>
            <a:spLocks noGrp="1"/>
          </p:cNvSpPr>
          <p:nvPr>
            <p:ph type="body" sz="quarter" idx="10" hasCustomPrompt="1"/>
          </p:nvPr>
        </p:nvSpPr>
        <p:spPr>
          <a:xfrm>
            <a:off x="251520" y="115888"/>
            <a:ext cx="8640959" cy="288925"/>
          </a:xfrm>
          <a:noFill/>
        </p:spPr>
        <p:txBody>
          <a:bodyPr vert="horz" lIns="91440" tIns="45720" rIns="91440" bIns="45720" rtlCol="0">
            <a:noAutofit/>
          </a:bodyPr>
          <a:lstStyle>
            <a:lvl1pPr>
              <a:defRPr lang="en-US" sz="1400" dirty="0">
                <a:solidFill>
                  <a:srgbClr val="4565AF"/>
                </a:solidFill>
              </a:defRPr>
            </a:lvl1pPr>
          </a:lstStyle>
          <a:p>
            <a:pPr marL="0" lvl="0" indent="0">
              <a:buNone/>
            </a:pPr>
            <a:r>
              <a:rPr lang="en-US"/>
              <a:t>PLAN</a:t>
            </a:r>
          </a:p>
        </p:txBody>
      </p:sp>
      <p:pic>
        <p:nvPicPr>
          <p:cNvPr id="8" name="Image 7"/>
          <p:cNvPicPr>
            <a:picLocks noChangeAspect="1"/>
          </p:cNvPicPr>
          <p:nvPr userDrawn="1"/>
        </p:nvPicPr>
        <p:blipFill rotWithShape="1">
          <a:blip r:embed="rId2" cstate="print">
            <a:extLst>
              <a:ext uri="{28A0092B-C50C-407E-A947-70E740481C1C}">
                <a14:useLocalDpi xmlns:a14="http://schemas.microsoft.com/office/drawing/2010/main" val="0"/>
              </a:ext>
            </a:extLst>
          </a:blip>
          <a:srcRect t="17450" b="81302"/>
          <a:stretch/>
        </p:blipFill>
        <p:spPr>
          <a:xfrm>
            <a:off x="0" y="1234576"/>
            <a:ext cx="9144000" cy="144016"/>
          </a:xfrm>
          <a:prstGeom prst="rect">
            <a:avLst/>
          </a:prstGeom>
        </p:spPr>
      </p:pic>
      <p:sp>
        <p:nvSpPr>
          <p:cNvPr id="13" name="ZoneTexte 12"/>
          <p:cNvSpPr txBox="1"/>
          <p:nvPr userDrawn="1"/>
        </p:nvSpPr>
        <p:spPr>
          <a:xfrm>
            <a:off x="251520" y="6525344"/>
            <a:ext cx="3096344" cy="261610"/>
          </a:xfrm>
          <a:prstGeom prst="rect">
            <a:avLst/>
          </a:prstGeom>
          <a:noFill/>
        </p:spPr>
        <p:txBody>
          <a:bodyPr wrap="square" rtlCol="0">
            <a:spAutoFit/>
          </a:bodyPr>
          <a:lstStyle/>
          <a:p>
            <a:r>
              <a:rPr lang="fr-FR" sz="1100" b="1" noProof="0">
                <a:solidFill>
                  <a:schemeClr val="tx1"/>
                </a:solidFill>
              </a:rPr>
              <a:t>I</a:t>
            </a:r>
            <a:r>
              <a:rPr lang="fr-FR" sz="1100" b="1" noProof="0">
                <a:solidFill>
                  <a:srgbClr val="EE0612"/>
                </a:solidFill>
              </a:rPr>
              <a:t>4</a:t>
            </a:r>
            <a:r>
              <a:rPr lang="fr-FR" sz="1100" b="1" noProof="0">
                <a:solidFill>
                  <a:schemeClr val="tx1"/>
                </a:solidFill>
              </a:rPr>
              <a:t>CE</a:t>
            </a:r>
            <a:r>
              <a:rPr lang="fr-FR" sz="1100" b="1" baseline="0" noProof="0">
                <a:solidFill>
                  <a:schemeClr val="tx1"/>
                </a:solidFill>
              </a:rPr>
              <a:t> </a:t>
            </a:r>
            <a:r>
              <a:rPr lang="fr-FR" sz="1100" b="0" baseline="0" noProof="0">
                <a:solidFill>
                  <a:schemeClr val="tx1"/>
                </a:solidFill>
              </a:rPr>
              <a:t>–</a:t>
            </a:r>
            <a:r>
              <a:rPr lang="fr-FR" sz="1100" b="1" baseline="0" noProof="0">
                <a:solidFill>
                  <a:schemeClr val="tx1"/>
                </a:solidFill>
              </a:rPr>
              <a:t> </a:t>
            </a:r>
            <a:r>
              <a:rPr lang="fr-FR" sz="1100" b="0" noProof="0">
                <a:solidFill>
                  <a:schemeClr val="tx1"/>
                </a:solidFill>
              </a:rPr>
              <a:t>Institut de l’économie pour le climat</a:t>
            </a:r>
          </a:p>
        </p:txBody>
      </p:sp>
    </p:spTree>
    <p:extLst>
      <p:ext uri="{BB962C8B-B14F-4D97-AF65-F5344CB8AC3E}">
        <p14:creationId xmlns:p14="http://schemas.microsoft.com/office/powerpoint/2010/main" val="3248254131"/>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central">
    <p:spTree>
      <p:nvGrpSpPr>
        <p:cNvPr id="1" name=""/>
        <p:cNvGrpSpPr/>
        <p:nvPr/>
      </p:nvGrpSpPr>
      <p:grpSpPr>
        <a:xfrm>
          <a:off x="0" y="0"/>
          <a:ext cx="0" cy="0"/>
          <a:chOff x="0" y="0"/>
          <a:chExt cx="0" cy="0"/>
        </a:xfrm>
      </p:grpSpPr>
      <p:sp>
        <p:nvSpPr>
          <p:cNvPr id="2" name="Titre 1"/>
          <p:cNvSpPr>
            <a:spLocks noGrp="1"/>
          </p:cNvSpPr>
          <p:nvPr>
            <p:ph type="title"/>
          </p:nvPr>
        </p:nvSpPr>
        <p:spPr>
          <a:noFill/>
        </p:spPr>
        <p:txBody>
          <a:bodyPr vert="horz" lIns="91440" tIns="45720" rIns="91440" bIns="45720" rtlCol="0" anchor="ctr">
            <a:normAutofit/>
          </a:bodyPr>
          <a:lstStyle>
            <a:lvl1pPr algn="ctr">
              <a:defRPr lang="en-US" sz="3200">
                <a:solidFill>
                  <a:srgbClr val="174195"/>
                </a:solidFill>
                <a:latin typeface="+mn-lt"/>
              </a:defRPr>
            </a:lvl1pPr>
          </a:lstStyle>
          <a:p>
            <a:pPr lvl="0" algn="l"/>
            <a:r>
              <a:rPr lang="fr-FR"/>
              <a:t>Modifiez le style du titre</a:t>
            </a:r>
            <a:endParaRPr lang="en-US"/>
          </a:p>
        </p:txBody>
      </p:sp>
      <p:sp>
        <p:nvSpPr>
          <p:cNvPr id="4" name="ZoneTexte 3"/>
          <p:cNvSpPr txBox="1"/>
          <p:nvPr userDrawn="1"/>
        </p:nvSpPr>
        <p:spPr>
          <a:xfrm>
            <a:off x="251520" y="6525344"/>
            <a:ext cx="3096344" cy="261610"/>
          </a:xfrm>
          <a:prstGeom prst="rect">
            <a:avLst/>
          </a:prstGeom>
          <a:noFill/>
        </p:spPr>
        <p:txBody>
          <a:bodyPr wrap="square" rtlCol="0">
            <a:spAutoFit/>
          </a:bodyPr>
          <a:lstStyle/>
          <a:p>
            <a:r>
              <a:rPr lang="fr-FR" sz="1100" b="1" noProof="0">
                <a:solidFill>
                  <a:schemeClr val="tx1"/>
                </a:solidFill>
              </a:rPr>
              <a:t>I</a:t>
            </a:r>
            <a:r>
              <a:rPr lang="fr-FR" sz="1100" b="1" noProof="0">
                <a:solidFill>
                  <a:srgbClr val="EE0612"/>
                </a:solidFill>
              </a:rPr>
              <a:t>4</a:t>
            </a:r>
            <a:r>
              <a:rPr lang="fr-FR" sz="1100" b="1" noProof="0">
                <a:solidFill>
                  <a:schemeClr val="tx1"/>
                </a:solidFill>
              </a:rPr>
              <a:t>CE</a:t>
            </a:r>
            <a:r>
              <a:rPr lang="fr-FR" sz="1100" b="1" baseline="0" noProof="0">
                <a:solidFill>
                  <a:schemeClr val="tx1"/>
                </a:solidFill>
              </a:rPr>
              <a:t> </a:t>
            </a:r>
            <a:r>
              <a:rPr lang="fr-FR" sz="1100" b="0" baseline="0" noProof="0">
                <a:solidFill>
                  <a:schemeClr val="tx1"/>
                </a:solidFill>
              </a:rPr>
              <a:t>–</a:t>
            </a:r>
            <a:r>
              <a:rPr lang="fr-FR" sz="1100" b="1" baseline="0" noProof="0">
                <a:solidFill>
                  <a:schemeClr val="tx1"/>
                </a:solidFill>
              </a:rPr>
              <a:t> </a:t>
            </a:r>
            <a:r>
              <a:rPr lang="fr-FR" sz="1100" b="0" noProof="0">
                <a:solidFill>
                  <a:schemeClr val="tx1"/>
                </a:solidFill>
              </a:rPr>
              <a:t>Institut de l’économie pour le climat</a:t>
            </a:r>
          </a:p>
        </p:txBody>
      </p:sp>
    </p:spTree>
    <p:extLst>
      <p:ext uri="{BB962C8B-B14F-4D97-AF65-F5344CB8AC3E}">
        <p14:creationId xmlns:p14="http://schemas.microsoft.com/office/powerpoint/2010/main" val="115054689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tertitre 1">
    <p:spTree>
      <p:nvGrpSpPr>
        <p:cNvPr id="1" name=""/>
        <p:cNvGrpSpPr/>
        <p:nvPr/>
      </p:nvGrpSpPr>
      <p:grpSpPr>
        <a:xfrm>
          <a:off x="0" y="0"/>
          <a:ext cx="0" cy="0"/>
          <a:chOff x="0" y="0"/>
          <a:chExt cx="0" cy="0"/>
        </a:xfrm>
      </p:grpSpPr>
      <p:sp>
        <p:nvSpPr>
          <p:cNvPr id="2" name="Titre 1"/>
          <p:cNvSpPr>
            <a:spLocks noGrp="1"/>
          </p:cNvSpPr>
          <p:nvPr>
            <p:ph type="title"/>
          </p:nvPr>
        </p:nvSpPr>
        <p:spPr>
          <a:xfrm>
            <a:off x="395536" y="2790056"/>
            <a:ext cx="8352928" cy="1143000"/>
          </a:xfrm>
        </p:spPr>
        <p:txBody>
          <a:bodyPr/>
          <a:lstStyle>
            <a:lvl1pPr algn="l">
              <a:defRPr/>
            </a:lvl1pPr>
          </a:lstStyle>
          <a:p>
            <a:r>
              <a:rPr lang="fr-FR"/>
              <a:t>Modifiez le style du titre</a:t>
            </a:r>
            <a:endParaRPr lang="en-US"/>
          </a:p>
        </p:txBody>
      </p:sp>
      <p:sp>
        <p:nvSpPr>
          <p:cNvPr id="6" name="Triangle rectangle 5"/>
          <p:cNvSpPr/>
          <p:nvPr userDrawn="1"/>
        </p:nvSpPr>
        <p:spPr>
          <a:xfrm rot="5400000">
            <a:off x="28528" y="-31441"/>
            <a:ext cx="2708919" cy="2771801"/>
          </a:xfrm>
          <a:prstGeom prst="rtTriangle">
            <a:avLst/>
          </a:prstGeom>
          <a:solidFill>
            <a:srgbClr val="009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rectangle 6"/>
          <p:cNvSpPr/>
          <p:nvPr userDrawn="1"/>
        </p:nvSpPr>
        <p:spPr>
          <a:xfrm rot="16200000">
            <a:off x="6173561" y="3897505"/>
            <a:ext cx="2953054" cy="2987824"/>
          </a:xfrm>
          <a:prstGeom prst="rtTriangle">
            <a:avLst/>
          </a:prstGeom>
          <a:solidFill>
            <a:srgbClr val="4444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userDrawn="1"/>
        </p:nvSpPr>
        <p:spPr>
          <a:xfrm>
            <a:off x="251520" y="6525344"/>
            <a:ext cx="3096344" cy="261610"/>
          </a:xfrm>
          <a:prstGeom prst="rect">
            <a:avLst/>
          </a:prstGeom>
          <a:noFill/>
        </p:spPr>
        <p:txBody>
          <a:bodyPr wrap="square" rtlCol="0">
            <a:spAutoFit/>
          </a:bodyPr>
          <a:lstStyle/>
          <a:p>
            <a:r>
              <a:rPr lang="fr-FR" sz="1100" b="1" noProof="0">
                <a:solidFill>
                  <a:schemeClr val="tx1"/>
                </a:solidFill>
              </a:rPr>
              <a:t>I</a:t>
            </a:r>
            <a:r>
              <a:rPr lang="fr-FR" sz="1100" b="1" noProof="0">
                <a:solidFill>
                  <a:srgbClr val="EE0612"/>
                </a:solidFill>
              </a:rPr>
              <a:t>4</a:t>
            </a:r>
            <a:r>
              <a:rPr lang="fr-FR" sz="1100" b="1" noProof="0">
                <a:solidFill>
                  <a:schemeClr val="tx1"/>
                </a:solidFill>
              </a:rPr>
              <a:t>CE</a:t>
            </a:r>
            <a:r>
              <a:rPr lang="fr-FR" sz="1100" b="1" baseline="0" noProof="0">
                <a:solidFill>
                  <a:schemeClr val="tx1"/>
                </a:solidFill>
              </a:rPr>
              <a:t> </a:t>
            </a:r>
            <a:r>
              <a:rPr lang="fr-FR" sz="1100" b="0" baseline="0" noProof="0">
                <a:solidFill>
                  <a:schemeClr val="tx1"/>
                </a:solidFill>
              </a:rPr>
              <a:t>–</a:t>
            </a:r>
            <a:r>
              <a:rPr lang="fr-FR" sz="1100" b="1" baseline="0" noProof="0">
                <a:solidFill>
                  <a:schemeClr val="tx1"/>
                </a:solidFill>
              </a:rPr>
              <a:t> </a:t>
            </a:r>
            <a:r>
              <a:rPr lang="fr-FR" sz="1100" b="0" noProof="0">
                <a:solidFill>
                  <a:schemeClr val="tx1"/>
                </a:solidFill>
              </a:rPr>
              <a:t>Institut de l’économie pour le climat</a:t>
            </a:r>
          </a:p>
        </p:txBody>
      </p:sp>
    </p:spTree>
    <p:extLst>
      <p:ext uri="{BB962C8B-B14F-4D97-AF65-F5344CB8AC3E}">
        <p14:creationId xmlns:p14="http://schemas.microsoft.com/office/powerpoint/2010/main" val="1545347371"/>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tertitre 2">
    <p:spTree>
      <p:nvGrpSpPr>
        <p:cNvPr id="1" name=""/>
        <p:cNvGrpSpPr/>
        <p:nvPr/>
      </p:nvGrpSpPr>
      <p:grpSpPr>
        <a:xfrm>
          <a:off x="0" y="0"/>
          <a:ext cx="0" cy="0"/>
          <a:chOff x="0" y="0"/>
          <a:chExt cx="0" cy="0"/>
        </a:xfrm>
      </p:grpSpPr>
      <p:pic>
        <p:nvPicPr>
          <p:cNvPr id="6" name="Image 5"/>
          <p:cNvPicPr>
            <a:picLocks noChangeAspect="1"/>
          </p:cNvPicPr>
          <p:nvPr userDrawn="1"/>
        </p:nvPicPr>
        <p:blipFill rotWithShape="1">
          <a:blip r:embed="rId2" cstate="print">
            <a:extLst>
              <a:ext uri="{28A0092B-C50C-407E-A947-70E740481C1C}">
                <a14:useLocalDpi xmlns:a14="http://schemas.microsoft.com/office/drawing/2010/main" val="0"/>
              </a:ext>
            </a:extLst>
          </a:blip>
          <a:srcRect t="4585" b="36376"/>
          <a:stretch/>
        </p:blipFill>
        <p:spPr>
          <a:xfrm>
            <a:off x="-14392" y="0"/>
            <a:ext cx="9158391" cy="6858000"/>
          </a:xfrm>
          <a:prstGeom prst="rect">
            <a:avLst/>
          </a:prstGeom>
        </p:spPr>
      </p:pic>
      <p:sp>
        <p:nvSpPr>
          <p:cNvPr id="2" name="Titre 1"/>
          <p:cNvSpPr>
            <a:spLocks noGrp="1"/>
          </p:cNvSpPr>
          <p:nvPr>
            <p:ph type="title"/>
          </p:nvPr>
        </p:nvSpPr>
        <p:spPr>
          <a:xfrm>
            <a:off x="1043608" y="2492896"/>
            <a:ext cx="8100392" cy="1800200"/>
          </a:xfrm>
          <a:solidFill>
            <a:schemeClr val="bg1"/>
          </a:solidFill>
        </p:spPr>
        <p:txBody>
          <a:bodyPr/>
          <a:lstStyle>
            <a:lvl1pPr algn="l">
              <a:defRPr>
                <a:latin typeface="+mn-lt"/>
              </a:defRPr>
            </a:lvl1pPr>
          </a:lstStyle>
          <a:p>
            <a:r>
              <a:rPr lang="fr-FR"/>
              <a:t>Modifiez le style du titre</a:t>
            </a:r>
            <a:endParaRPr lang="en-US"/>
          </a:p>
        </p:txBody>
      </p:sp>
      <p:sp>
        <p:nvSpPr>
          <p:cNvPr id="7" name="ZoneTexte 6"/>
          <p:cNvSpPr txBox="1"/>
          <p:nvPr userDrawn="1"/>
        </p:nvSpPr>
        <p:spPr>
          <a:xfrm>
            <a:off x="683568" y="6525344"/>
            <a:ext cx="3096344" cy="261610"/>
          </a:xfrm>
          <a:prstGeom prst="rect">
            <a:avLst/>
          </a:prstGeom>
          <a:noFill/>
        </p:spPr>
        <p:txBody>
          <a:bodyPr wrap="square" rtlCol="0">
            <a:spAutoFit/>
          </a:bodyPr>
          <a:lstStyle/>
          <a:p>
            <a:r>
              <a:rPr lang="fr-FR" sz="1100" b="1" noProof="0">
                <a:solidFill>
                  <a:schemeClr val="bg1"/>
                </a:solidFill>
              </a:rPr>
              <a:t>I4CE</a:t>
            </a:r>
            <a:r>
              <a:rPr lang="fr-FR" sz="1100" b="1" baseline="0" noProof="0">
                <a:solidFill>
                  <a:schemeClr val="bg1"/>
                </a:solidFill>
              </a:rPr>
              <a:t> </a:t>
            </a:r>
            <a:r>
              <a:rPr lang="fr-FR" sz="1100" b="0" baseline="0" noProof="0">
                <a:solidFill>
                  <a:schemeClr val="bg1"/>
                </a:solidFill>
              </a:rPr>
              <a:t>–</a:t>
            </a:r>
            <a:r>
              <a:rPr lang="fr-FR" sz="1100" b="1" baseline="0" noProof="0">
                <a:solidFill>
                  <a:schemeClr val="bg1"/>
                </a:solidFill>
              </a:rPr>
              <a:t> </a:t>
            </a:r>
            <a:r>
              <a:rPr lang="fr-FR" sz="1100" b="0" noProof="0">
                <a:solidFill>
                  <a:schemeClr val="bg1"/>
                </a:solidFill>
              </a:rPr>
              <a:t>Institut de l’économie pour le climat</a:t>
            </a:r>
          </a:p>
        </p:txBody>
      </p:sp>
    </p:spTree>
    <p:extLst>
      <p:ext uri="{BB962C8B-B14F-4D97-AF65-F5344CB8AC3E}">
        <p14:creationId xmlns:p14="http://schemas.microsoft.com/office/powerpoint/2010/main" val="42919425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5" Type="http://schemas.openxmlformats.org/officeDocument/2006/relationships/theme" Target="../theme/theme3.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9" name="ZoneTexte 8"/>
          <p:cNvSpPr txBox="1"/>
          <p:nvPr userDrawn="1"/>
        </p:nvSpPr>
        <p:spPr>
          <a:xfrm>
            <a:off x="8028384" y="6525344"/>
            <a:ext cx="714879" cy="261610"/>
          </a:xfrm>
          <a:prstGeom prst="rect">
            <a:avLst/>
          </a:prstGeom>
          <a:noFill/>
        </p:spPr>
        <p:txBody>
          <a:bodyPr wrap="square" rtlCol="0" anchor="ctr">
            <a:spAutoFit/>
          </a:bodyPr>
          <a:lstStyle/>
          <a:p>
            <a:pPr algn="r"/>
            <a:fld id="{4CD7E3A1-C030-45DE-94E5-3A8730541A5B}" type="slidenum">
              <a:rPr lang="en-US" sz="1100" smtClean="0">
                <a:solidFill>
                  <a:schemeClr val="tx1"/>
                </a:solidFill>
              </a:rPr>
              <a:t>‹N°›</a:t>
            </a:fld>
            <a:endParaRPr lang="en-US" sz="1100">
              <a:solidFill>
                <a:schemeClr val="tx1"/>
              </a:solidFill>
            </a:endParaRPr>
          </a:p>
        </p:txBody>
      </p:sp>
    </p:spTree>
    <p:extLst>
      <p:ext uri="{BB962C8B-B14F-4D97-AF65-F5344CB8AC3E}">
        <p14:creationId xmlns:p14="http://schemas.microsoft.com/office/powerpoint/2010/main" val="409371463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4" r:id="rId3"/>
    <p:sldLayoutId id="2147483650" r:id="rId4"/>
    <p:sldLayoutId id="2147483665" r:id="rId5"/>
    <p:sldLayoutId id="2147483654" r:id="rId6"/>
    <p:sldLayoutId id="2147483655" r:id="rId7"/>
    <p:sldLayoutId id="2147483658" r:id="rId8"/>
    <p:sldLayoutId id="2147483661" r:id="rId9"/>
    <p:sldLayoutId id="2147483663" r:id="rId10"/>
    <p:sldLayoutId id="2147483662" r:id="rId11"/>
    <p:sldLayoutId id="2147483656" r:id="rId12"/>
    <p:sldLayoutId id="2147483657" r:id="rId13"/>
    <p:sldLayoutId id="2147483683" r:id="rId14"/>
    <p:sldLayoutId id="2147483684" r:id="rId15"/>
    <p:sldLayoutId id="2147483685" r:id="rId16"/>
  </p:sldLayoutIdLst>
  <p:transition>
    <p:fade/>
  </p:transition>
  <p:txStyles>
    <p:titleStyle>
      <a:lvl1pPr algn="ctr"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787DF57-2160-2DD1-01A9-FB7A3DC78F2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8061ECF-2CD1-FFC7-B107-CDA24A99813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A9106CC-8898-7C9F-629E-C5AC9DE9DCF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54FDF08-A70C-41E9-A0E7-9364E7E340E4}" type="datetimeFigureOut">
              <a:rPr lang="fr-FR" smtClean="0"/>
              <a:t>13/04/2023</a:t>
            </a:fld>
            <a:endParaRPr lang="fr-FR"/>
          </a:p>
        </p:txBody>
      </p:sp>
      <p:sp>
        <p:nvSpPr>
          <p:cNvPr id="5" name="Espace réservé du pied de page 4">
            <a:extLst>
              <a:ext uri="{FF2B5EF4-FFF2-40B4-BE49-F238E27FC236}">
                <a16:creationId xmlns:a16="http://schemas.microsoft.com/office/drawing/2014/main" id="{03D0C273-419E-AEC4-0FC1-E133C486C82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B1F916F-B90D-552C-C8E2-5A584C0F7EB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D9ED0A-9619-4D8A-82E4-9A24C1405433}" type="slidenum">
              <a:rPr lang="fr-FR" smtClean="0"/>
              <a:t>‹N°›</a:t>
            </a:fld>
            <a:endParaRPr lang="fr-FR"/>
          </a:p>
        </p:txBody>
      </p:sp>
    </p:spTree>
    <p:extLst>
      <p:ext uri="{BB962C8B-B14F-4D97-AF65-F5344CB8AC3E}">
        <p14:creationId xmlns:p14="http://schemas.microsoft.com/office/powerpoint/2010/main" val="3694618290"/>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9" name="ZoneTexte 8"/>
          <p:cNvSpPr txBox="1"/>
          <p:nvPr userDrawn="1"/>
        </p:nvSpPr>
        <p:spPr>
          <a:xfrm>
            <a:off x="8028384" y="6525344"/>
            <a:ext cx="714879" cy="261610"/>
          </a:xfrm>
          <a:prstGeom prst="rect">
            <a:avLst/>
          </a:prstGeom>
          <a:noFill/>
        </p:spPr>
        <p:txBody>
          <a:bodyPr wrap="square" rtlCol="0" anchor="ctr">
            <a:spAutoFit/>
          </a:bodyPr>
          <a:lstStyle/>
          <a:p>
            <a:pPr algn="r"/>
            <a:fld id="{4CD7E3A1-C030-45DE-94E5-3A8730541A5B}" type="slidenum">
              <a:rPr lang="en-US" sz="1100" smtClean="0">
                <a:solidFill>
                  <a:schemeClr val="tx1"/>
                </a:solidFill>
              </a:rPr>
              <a:t>‹N°›</a:t>
            </a:fld>
            <a:endParaRPr lang="en-US" sz="1100">
              <a:solidFill>
                <a:schemeClr val="tx1"/>
              </a:solidFill>
            </a:endParaRPr>
          </a:p>
        </p:txBody>
      </p:sp>
    </p:spTree>
    <p:extLst>
      <p:ext uri="{BB962C8B-B14F-4D97-AF65-F5344CB8AC3E}">
        <p14:creationId xmlns:p14="http://schemas.microsoft.com/office/powerpoint/2010/main" val="421477452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1" r:id="rId14"/>
  </p:sldLayoutIdLst>
  <p:transition>
    <p:fade/>
  </p:transition>
  <p:txStyles>
    <p:titleStyle>
      <a:lvl1pPr algn="ctr"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9.xml"/><Relationship Id="rId4" Type="http://schemas.openxmlformats.org/officeDocument/2006/relationships/image" Target="../media/image8.sv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12.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8" Type="http://schemas.openxmlformats.org/officeDocument/2006/relationships/slide" Target="slide57.xml"/><Relationship Id="rId3" Type="http://schemas.openxmlformats.org/officeDocument/2006/relationships/slide" Target="slide10.xml"/><Relationship Id="rId7" Type="http://schemas.openxmlformats.org/officeDocument/2006/relationships/slide" Target="slide48.xml"/><Relationship Id="rId12" Type="http://schemas.openxmlformats.org/officeDocument/2006/relationships/slide" Target="slide87.xml"/><Relationship Id="rId2" Type="http://schemas.openxmlformats.org/officeDocument/2006/relationships/notesSlide" Target="../notesSlides/notesSlide3.xml"/><Relationship Id="rId1" Type="http://schemas.openxmlformats.org/officeDocument/2006/relationships/slideLayout" Target="../slideLayouts/slideLayout29.xml"/><Relationship Id="rId6" Type="http://schemas.openxmlformats.org/officeDocument/2006/relationships/slide" Target="slide38.xml"/><Relationship Id="rId11" Type="http://schemas.openxmlformats.org/officeDocument/2006/relationships/slide" Target="slide83.xml"/><Relationship Id="rId5" Type="http://schemas.openxmlformats.org/officeDocument/2006/relationships/slide" Target="slide32.xml"/><Relationship Id="rId10" Type="http://schemas.openxmlformats.org/officeDocument/2006/relationships/slide" Target="slide80.xml"/><Relationship Id="rId4" Type="http://schemas.openxmlformats.org/officeDocument/2006/relationships/slide" Target="slide19.xml"/><Relationship Id="rId9" Type="http://schemas.openxmlformats.org/officeDocument/2006/relationships/slide" Target="slide70.xml"/></Relationships>
</file>

<file path=ppt/slides/_rels/slide6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3" Type="http://schemas.openxmlformats.org/officeDocument/2006/relationships/chart" Target="../charts/chart9.xml"/><Relationship Id="rId7" Type="http://schemas.openxmlformats.org/officeDocument/2006/relationships/chart" Target="../charts/chart13.xml"/><Relationship Id="rId2" Type="http://schemas.openxmlformats.org/officeDocument/2006/relationships/chart" Target="../charts/chart8.xml"/><Relationship Id="rId1" Type="http://schemas.openxmlformats.org/officeDocument/2006/relationships/slideLayout" Target="../slideLayouts/slideLayout16.xml"/><Relationship Id="rId6" Type="http://schemas.openxmlformats.org/officeDocument/2006/relationships/chart" Target="../charts/chart12.xml"/><Relationship Id="rId5" Type="http://schemas.openxmlformats.org/officeDocument/2006/relationships/chart" Target="../charts/chart11.xml"/><Relationship Id="rId4" Type="http://schemas.openxmlformats.org/officeDocument/2006/relationships/chart" Target="../charts/chart1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3" Type="http://schemas.openxmlformats.org/officeDocument/2006/relationships/hyperlink" Target="https://www.statistiques.developpement-durable.gouv.fr/sites/default/files/2021-12/datalab_97_bilan_annuel_transports_2020_decembre2021.pdf" TargetMode="External"/><Relationship Id="rId2" Type="http://schemas.openxmlformats.org/officeDocument/2006/relationships/notesSlide" Target="../notesSlides/notesSlide27.xml"/><Relationship Id="rId1" Type="http://schemas.openxmlformats.org/officeDocument/2006/relationships/slideLayout" Target="../slideLayouts/slideLayout4.xml"/><Relationship Id="rId4" Type="http://schemas.openxmlformats.org/officeDocument/2006/relationships/hyperlink" Target="https://www.statistiques.developpement-durable.gouv.fr/bilan-annuel-des-transports-en-2020"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www.societedugrandparis.fr/qui-sommes-nous/cadre-juridique" TargetMode="External"/><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1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51705" y="2726208"/>
            <a:ext cx="6984106" cy="481941"/>
          </a:xfrm>
          <a:noFill/>
        </p:spPr>
        <p:txBody>
          <a:bodyPr>
            <a:noAutofit/>
          </a:bodyPr>
          <a:lstStyle/>
          <a:p>
            <a:pPr>
              <a:spcAft>
                <a:spcPts val="600"/>
              </a:spcAft>
            </a:pPr>
            <a:r>
              <a:rPr lang="fr-FR" sz="1800" b="1" dirty="0"/>
              <a:t>BESOINS D’INVESTISSEMENTS CLIMAT DES COLLECTIVITES</a:t>
            </a:r>
            <a:br>
              <a:rPr lang="fr-FR" sz="1800" b="1" dirty="0"/>
            </a:br>
            <a:br>
              <a:rPr lang="fr-FR" sz="2800" dirty="0"/>
            </a:br>
            <a:endParaRPr lang="fr-FR" sz="2400" noProof="0" dirty="0"/>
          </a:p>
        </p:txBody>
      </p:sp>
      <p:sp>
        <p:nvSpPr>
          <p:cNvPr id="4" name="Espace réservé du texte 3"/>
          <p:cNvSpPr>
            <a:spLocks noGrp="1"/>
          </p:cNvSpPr>
          <p:nvPr>
            <p:ph type="body" sz="quarter" idx="13"/>
          </p:nvPr>
        </p:nvSpPr>
        <p:spPr>
          <a:xfrm>
            <a:off x="2051705" y="4868269"/>
            <a:ext cx="6984791" cy="360041"/>
          </a:xfrm>
        </p:spPr>
        <p:txBody>
          <a:bodyPr/>
          <a:lstStyle/>
          <a:p>
            <a:r>
              <a:rPr lang="fr-FR" sz="1200" i="1" dirty="0"/>
              <a:t>Février 2023</a:t>
            </a:r>
            <a:endParaRPr lang="fr-FR" sz="1200" i="1" noProof="0" dirty="0"/>
          </a:p>
        </p:txBody>
      </p:sp>
      <p:sp>
        <p:nvSpPr>
          <p:cNvPr id="7" name="Sous-titre 6">
            <a:extLst>
              <a:ext uri="{FF2B5EF4-FFF2-40B4-BE49-F238E27FC236}">
                <a16:creationId xmlns:a16="http://schemas.microsoft.com/office/drawing/2014/main" id="{E98FD918-8831-4287-8C38-9992362A062D}"/>
              </a:ext>
            </a:extLst>
          </p:cNvPr>
          <p:cNvSpPr>
            <a:spLocks noGrp="1"/>
          </p:cNvSpPr>
          <p:nvPr>
            <p:ph type="subTitle" idx="1"/>
          </p:nvPr>
        </p:nvSpPr>
        <p:spPr>
          <a:xfrm>
            <a:off x="2051705" y="3870323"/>
            <a:ext cx="6984106" cy="715934"/>
          </a:xfrm>
        </p:spPr>
        <p:txBody>
          <a:bodyPr>
            <a:noAutofit/>
          </a:bodyPr>
          <a:lstStyle/>
          <a:p>
            <a:r>
              <a:rPr lang="fr-FR" i="1" dirty="0"/>
              <a:t>Projet Quanti-neutralité – I4CE</a:t>
            </a:r>
            <a:endParaRPr lang="fr-FR" i="1" dirty="0">
              <a:solidFill>
                <a:srgbClr val="444444"/>
              </a:solidFill>
              <a:latin typeface="Open Sans" panose="020B0606030504020204" pitchFamily="34" charset="0"/>
            </a:endParaRPr>
          </a:p>
          <a:p>
            <a:r>
              <a:rPr lang="fr-FR" sz="1400" i="1" dirty="0">
                <a:solidFill>
                  <a:srgbClr val="444444"/>
                </a:solidFill>
                <a:latin typeface="Open Sans" panose="020B0606030504020204" pitchFamily="34" charset="0"/>
              </a:rPr>
              <a:t>E</a:t>
            </a:r>
            <a:r>
              <a:rPr lang="fr-FR" sz="1400" b="0" i="1" dirty="0">
                <a:solidFill>
                  <a:srgbClr val="444444"/>
                </a:solidFill>
                <a:effectLst/>
                <a:latin typeface="Open Sans" panose="020B0606030504020204" pitchFamily="34" charset="0"/>
              </a:rPr>
              <a:t>stimation des dépenses d’investissement et d’ingénierie des collectivités territoriales nécessaires pour contribuer à l’atteinte de la neutralité carbone (SNBC2 et Scénarios ADEME Transition(s) 2050)</a:t>
            </a:r>
            <a:endParaRPr lang="fr-FR" sz="1400" i="1" dirty="0"/>
          </a:p>
        </p:txBody>
      </p:sp>
      <p:sp>
        <p:nvSpPr>
          <p:cNvPr id="3" name="Titre 1">
            <a:extLst>
              <a:ext uri="{FF2B5EF4-FFF2-40B4-BE49-F238E27FC236}">
                <a16:creationId xmlns:a16="http://schemas.microsoft.com/office/drawing/2014/main" id="{976787B6-620F-CE1A-F308-72ACC2CCE519}"/>
              </a:ext>
            </a:extLst>
          </p:cNvPr>
          <p:cNvSpPr txBox="1">
            <a:spLocks/>
          </p:cNvSpPr>
          <p:nvPr/>
        </p:nvSpPr>
        <p:spPr>
          <a:xfrm>
            <a:off x="2051705" y="3149829"/>
            <a:ext cx="6984106" cy="481941"/>
          </a:xfrm>
          <a:prstGeom prst="rect">
            <a:avLst/>
          </a:prstGeom>
          <a:noFill/>
        </p:spPr>
        <p:txBody>
          <a:bodyPr vert="horz" lIns="91440" tIns="45720" rIns="91440" bIns="45720" rtlCol="0" anchor="t">
            <a:noAutofit/>
          </a:bodyPr>
          <a:lstStyle>
            <a:lvl1pPr algn="l" defTabSz="914400" rtl="0" eaLnBrk="1" latinLnBrk="0" hangingPunct="1">
              <a:spcBef>
                <a:spcPct val="0"/>
              </a:spcBef>
              <a:buNone/>
              <a:defRPr sz="3200" kern="1200">
                <a:solidFill>
                  <a:srgbClr val="174195"/>
                </a:solidFill>
                <a:latin typeface="+mj-lt"/>
                <a:ea typeface="+mj-ea"/>
                <a:cs typeface="+mj-cs"/>
              </a:defRPr>
            </a:lvl1pPr>
          </a:lstStyle>
          <a:p>
            <a:pPr>
              <a:spcAft>
                <a:spcPts val="600"/>
              </a:spcAft>
            </a:pPr>
            <a:r>
              <a:rPr lang="fr-FR" sz="2400" b="1" dirty="0"/>
              <a:t>ANNEXE METHODOLOGIQUE  </a:t>
            </a:r>
            <a:br>
              <a:rPr lang="fr-FR" sz="1800" b="1" dirty="0"/>
            </a:br>
            <a:br>
              <a:rPr lang="fr-FR" sz="2800" dirty="0"/>
            </a:br>
            <a:endParaRPr lang="fr-FR" sz="2400" dirty="0"/>
          </a:p>
        </p:txBody>
      </p:sp>
    </p:spTree>
    <p:extLst>
      <p:ext uri="{BB962C8B-B14F-4D97-AF65-F5344CB8AC3E}">
        <p14:creationId xmlns:p14="http://schemas.microsoft.com/office/powerpoint/2010/main" val="26264318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53046" y="192731"/>
            <a:ext cx="8640960" cy="720080"/>
          </a:xfrm>
        </p:spPr>
        <p:txBody>
          <a:bodyPr>
            <a:noAutofit/>
          </a:bodyPr>
          <a:lstStyle/>
          <a:p>
            <a:r>
              <a:rPr lang="fr-FR" sz="2400" dirty="0">
                <a:solidFill>
                  <a:schemeClr val="tx2"/>
                </a:solidFill>
              </a:rPr>
              <a:t>1) Rénovation énergétique des bâtiments publics des collectivités - HISTORIQUE</a:t>
            </a:r>
          </a:p>
        </p:txBody>
      </p:sp>
      <p:graphicFrame>
        <p:nvGraphicFramePr>
          <p:cNvPr id="2" name="Tableau 4">
            <a:extLst>
              <a:ext uri="{FF2B5EF4-FFF2-40B4-BE49-F238E27FC236}">
                <a16:creationId xmlns:a16="http://schemas.microsoft.com/office/drawing/2014/main" id="{C91041E2-FD02-1D34-CE14-C1AB81393778}"/>
              </a:ext>
            </a:extLst>
          </p:cNvPr>
          <p:cNvGraphicFramePr>
            <a:graphicFrameLocks noGrp="1"/>
          </p:cNvGraphicFramePr>
          <p:nvPr>
            <p:extLst>
              <p:ext uri="{D42A27DB-BD31-4B8C-83A1-F6EECF244321}">
                <p14:modId xmlns:p14="http://schemas.microsoft.com/office/powerpoint/2010/main" val="447220993"/>
              </p:ext>
            </p:extLst>
          </p:nvPr>
        </p:nvGraphicFramePr>
        <p:xfrm>
          <a:off x="251520" y="1510301"/>
          <a:ext cx="8640960" cy="5032138"/>
        </p:xfrm>
        <a:graphic>
          <a:graphicData uri="http://schemas.openxmlformats.org/drawingml/2006/table">
            <a:tbl>
              <a:tblPr firstRow="1" bandRow="1">
                <a:tableStyleId>{5940675A-B579-460E-94D1-54222C63F5DA}</a:tableStyleId>
              </a:tblPr>
              <a:tblGrid>
                <a:gridCol w="2121404">
                  <a:extLst>
                    <a:ext uri="{9D8B030D-6E8A-4147-A177-3AD203B41FA5}">
                      <a16:colId xmlns:a16="http://schemas.microsoft.com/office/drawing/2014/main" val="3836752840"/>
                    </a:ext>
                  </a:extLst>
                </a:gridCol>
                <a:gridCol w="6519556">
                  <a:extLst>
                    <a:ext uri="{9D8B030D-6E8A-4147-A177-3AD203B41FA5}">
                      <a16:colId xmlns:a16="http://schemas.microsoft.com/office/drawing/2014/main" val="2944278938"/>
                    </a:ext>
                  </a:extLst>
                </a:gridCol>
              </a:tblGrid>
              <a:tr h="533208">
                <a:tc>
                  <a:txBody>
                    <a:bodyPr/>
                    <a:lstStyle/>
                    <a:p>
                      <a:r>
                        <a:rPr lang="fr-FR" sz="1700" b="1"/>
                        <a:t>Périmètre</a:t>
                      </a:r>
                    </a:p>
                  </a:txBody>
                  <a:tcPr anchor="ctr">
                    <a:solidFill>
                      <a:schemeClr val="bg1">
                        <a:lumMod val="95000"/>
                      </a:schemeClr>
                    </a:solidFill>
                  </a:tcPr>
                </a:tc>
                <a:tc>
                  <a:txBody>
                    <a:bodyPr/>
                    <a:lstStyle/>
                    <a:p>
                      <a:r>
                        <a:rPr lang="fr-FR" sz="1700"/>
                        <a:t>Investissements dans la rénovation énergétique des bâtiments tertiaires</a:t>
                      </a:r>
                    </a:p>
                  </a:txBody>
                  <a:tcPr anchor="ctr"/>
                </a:tc>
                <a:extLst>
                  <a:ext uri="{0D108BD9-81ED-4DB2-BD59-A6C34878D82A}">
                    <a16:rowId xmlns:a16="http://schemas.microsoft.com/office/drawing/2014/main" val="3051812079"/>
                  </a:ext>
                </a:extLst>
              </a:tr>
              <a:tr h="986436">
                <a:tc>
                  <a:txBody>
                    <a:bodyPr/>
                    <a:lstStyle/>
                    <a:p>
                      <a:r>
                        <a:rPr lang="fr-FR" sz="1700" b="1"/>
                        <a:t>Méthode de recensement des investissements</a:t>
                      </a:r>
                    </a:p>
                  </a:txBody>
                  <a:tcPr anchor="ctr">
                    <a:solidFill>
                      <a:schemeClr val="bg1">
                        <a:lumMod val="95000"/>
                      </a:schemeClr>
                    </a:solidFill>
                  </a:tcPr>
                </a:tc>
                <a:tc>
                  <a:txBody>
                    <a:bodyPr/>
                    <a:lstStyle/>
                    <a:p>
                      <a:pPr marL="285750" indent="-285750">
                        <a:buFont typeface="Arial" panose="020B0604020202020204" pitchFamily="34" charset="0"/>
                        <a:buChar char="•"/>
                      </a:pPr>
                      <a:r>
                        <a:rPr lang="fr-FR" sz="1700" dirty="0"/>
                        <a:t>Investissements dans l’isolation et les systèmes performants (fenêtres, ITE, CVC…) pour l’année 2014 (CODA Stratégies)</a:t>
                      </a:r>
                    </a:p>
                    <a:p>
                      <a:pPr marL="285750" indent="-285750">
                        <a:buFont typeface="Arial" panose="020B0604020202020204" pitchFamily="34" charset="0"/>
                        <a:buChar char="•"/>
                      </a:pPr>
                      <a:r>
                        <a:rPr lang="fr-FR" sz="1700" dirty="0"/>
                        <a:t>Evolution reprise en tenant compte des évolutions globales sur les marché (syndicats professionnels, indices INSEE)</a:t>
                      </a:r>
                    </a:p>
                  </a:txBody>
                  <a:tcPr anchor="ctr"/>
                </a:tc>
                <a:extLst>
                  <a:ext uri="{0D108BD9-81ED-4DB2-BD59-A6C34878D82A}">
                    <a16:rowId xmlns:a16="http://schemas.microsoft.com/office/drawing/2014/main" val="1763481388"/>
                  </a:ext>
                </a:extLst>
              </a:tr>
              <a:tr h="759822">
                <a:tc>
                  <a:txBody>
                    <a:bodyPr/>
                    <a:lstStyle/>
                    <a:p>
                      <a:r>
                        <a:rPr lang="fr-FR" sz="1700" b="1"/>
                        <a:t>Attribution aux collectivités à ce stade</a:t>
                      </a:r>
                    </a:p>
                  </a:txBody>
                  <a:tcPr anchor="ctr">
                    <a:solidFill>
                      <a:schemeClr val="bg1">
                        <a:lumMod val="95000"/>
                      </a:schemeClr>
                    </a:solidFill>
                  </a:tcPr>
                </a:tc>
                <a:tc>
                  <a:txBody>
                    <a:bodyPr/>
                    <a:lstStyle/>
                    <a:p>
                      <a:r>
                        <a:rPr lang="fr-FR" sz="1700" dirty="0"/>
                        <a:t>Attribution des investissements en fonction de la part du parc tertiaire  appartenant aux collectivités territoriales (données Banque des territoires)</a:t>
                      </a:r>
                    </a:p>
                  </a:txBody>
                  <a:tcPr anchor="ctr"/>
                </a:tc>
                <a:extLst>
                  <a:ext uri="{0D108BD9-81ED-4DB2-BD59-A6C34878D82A}">
                    <a16:rowId xmlns:a16="http://schemas.microsoft.com/office/drawing/2014/main" val="2053597461"/>
                  </a:ext>
                </a:extLst>
              </a:tr>
              <a:tr h="1213049">
                <a:tc>
                  <a:txBody>
                    <a:bodyPr/>
                    <a:lstStyle/>
                    <a:p>
                      <a:r>
                        <a:rPr lang="fr-FR" sz="1700" b="1"/>
                        <a:t>Pistes alternatives de méthode d’attribution</a:t>
                      </a:r>
                    </a:p>
                  </a:txBody>
                  <a:tcPr anchor="ctr">
                    <a:solidFill>
                      <a:schemeClr val="bg1">
                        <a:lumMod val="95000"/>
                      </a:schemeClr>
                    </a:solidFill>
                  </a:tcPr>
                </a:tc>
                <a:tc>
                  <a:txBody>
                    <a:bodyPr/>
                    <a:lstStyle/>
                    <a:p>
                      <a:pPr marL="285750" indent="-285750">
                        <a:buFont typeface="Arial" panose="020B0604020202020204" pitchFamily="34" charset="0"/>
                        <a:buChar char="•"/>
                      </a:pPr>
                      <a:r>
                        <a:rPr lang="fr-FR" sz="1700"/>
                        <a:t>Prise en compte des montants d’investissements dans la rénovation des bâtiments des collectivités (données OFGL ?)</a:t>
                      </a:r>
                    </a:p>
                    <a:p>
                      <a:pPr marL="285750" indent="-285750">
                        <a:buFont typeface="Arial" panose="020B0604020202020204" pitchFamily="34" charset="0"/>
                        <a:buChar char="•"/>
                      </a:pPr>
                      <a:r>
                        <a:rPr lang="fr-FR" sz="1700"/>
                        <a:t>Recherche des investissements menés à partir des fonds attribués par la DSIL</a:t>
                      </a:r>
                    </a:p>
                  </a:txBody>
                  <a:tcPr anchor="ctr"/>
                </a:tc>
                <a:extLst>
                  <a:ext uri="{0D108BD9-81ED-4DB2-BD59-A6C34878D82A}">
                    <a16:rowId xmlns:a16="http://schemas.microsoft.com/office/drawing/2014/main" val="326082927"/>
                  </a:ext>
                </a:extLst>
              </a:tr>
              <a:tr h="12130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700" b="1" dirty="0"/>
                        <a:t>Investissements réalisés en 2020 et 2021 (part dans le total sectoriel)</a:t>
                      </a: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700" dirty="0"/>
                        <a:t>2021 : 1,5 mds EUR</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700" dirty="0"/>
                        <a:t>2020 : 1,2 mds EUR</a:t>
                      </a:r>
                    </a:p>
                  </a:txBody>
                  <a:tcPr anchor="ctr"/>
                </a:tc>
                <a:extLst>
                  <a:ext uri="{0D108BD9-81ED-4DB2-BD59-A6C34878D82A}">
                    <a16:rowId xmlns:a16="http://schemas.microsoft.com/office/drawing/2014/main" val="2758239875"/>
                  </a:ext>
                </a:extLst>
              </a:tr>
            </a:tbl>
          </a:graphicData>
        </a:graphic>
      </p:graphicFrame>
    </p:spTree>
    <p:extLst>
      <p:ext uri="{BB962C8B-B14F-4D97-AF65-F5344CB8AC3E}">
        <p14:creationId xmlns:p14="http://schemas.microsoft.com/office/powerpoint/2010/main" val="358164644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8EC52D0-2F99-EA44-1BC5-73124557A44C}"/>
              </a:ext>
            </a:extLst>
          </p:cNvPr>
          <p:cNvSpPr>
            <a:spLocks noGrp="1"/>
          </p:cNvSpPr>
          <p:nvPr>
            <p:ph idx="1"/>
          </p:nvPr>
        </p:nvSpPr>
        <p:spPr/>
        <p:txBody>
          <a:bodyPr/>
          <a:lstStyle/>
          <a:p>
            <a:r>
              <a:rPr lang="fr-FR" dirty="0"/>
              <a:t>Tableau des résultats</a:t>
            </a:r>
          </a:p>
          <a:p>
            <a:endParaRPr lang="fr-FR" dirty="0"/>
          </a:p>
        </p:txBody>
      </p:sp>
      <p:sp>
        <p:nvSpPr>
          <p:cNvPr id="3" name="Titre 2">
            <a:extLst>
              <a:ext uri="{FF2B5EF4-FFF2-40B4-BE49-F238E27FC236}">
                <a16:creationId xmlns:a16="http://schemas.microsoft.com/office/drawing/2014/main" id="{86811F32-4FF8-177F-D3F3-D3D39E017846}"/>
              </a:ext>
            </a:extLst>
          </p:cNvPr>
          <p:cNvSpPr>
            <a:spLocks noGrp="1"/>
          </p:cNvSpPr>
          <p:nvPr>
            <p:ph type="title"/>
          </p:nvPr>
        </p:nvSpPr>
        <p:spPr>
          <a:xfrm>
            <a:off x="125760" y="221468"/>
            <a:ext cx="8640960" cy="720080"/>
          </a:xfrm>
        </p:spPr>
        <p:txBody>
          <a:bodyPr>
            <a:noAutofit/>
          </a:bodyPr>
          <a:lstStyle/>
          <a:p>
            <a:r>
              <a:rPr lang="fr-FR" sz="2400" dirty="0">
                <a:solidFill>
                  <a:schemeClr val="tx2"/>
                </a:solidFill>
              </a:rPr>
              <a:t>1) Rénovation énergétique des bâtiments publics des collectivités - HISTORIQUE</a:t>
            </a:r>
          </a:p>
        </p:txBody>
      </p:sp>
      <p:pic>
        <p:nvPicPr>
          <p:cNvPr id="7" name="Image 6">
            <a:extLst>
              <a:ext uri="{FF2B5EF4-FFF2-40B4-BE49-F238E27FC236}">
                <a16:creationId xmlns:a16="http://schemas.microsoft.com/office/drawing/2014/main" id="{D27063B8-9C58-9C8F-E245-4849A8C0DD98}"/>
              </a:ext>
            </a:extLst>
          </p:cNvPr>
          <p:cNvPicPr>
            <a:picLocks noChangeAspect="1"/>
          </p:cNvPicPr>
          <p:nvPr/>
        </p:nvPicPr>
        <p:blipFill>
          <a:blip r:embed="rId2"/>
          <a:stretch>
            <a:fillRect/>
          </a:stretch>
        </p:blipFill>
        <p:spPr>
          <a:xfrm>
            <a:off x="125760" y="2174123"/>
            <a:ext cx="8892480" cy="3663969"/>
          </a:xfrm>
          <a:prstGeom prst="rect">
            <a:avLst/>
          </a:prstGeom>
        </p:spPr>
      </p:pic>
    </p:spTree>
    <p:extLst>
      <p:ext uri="{BB962C8B-B14F-4D97-AF65-F5344CB8AC3E}">
        <p14:creationId xmlns:p14="http://schemas.microsoft.com/office/powerpoint/2010/main" val="558125543"/>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3D383148-6F4B-B66B-3C26-FB0812F7F815}"/>
              </a:ext>
            </a:extLst>
          </p:cNvPr>
          <p:cNvSpPr>
            <a:spLocks noGrp="1"/>
          </p:cNvSpPr>
          <p:nvPr>
            <p:ph idx="1"/>
          </p:nvPr>
        </p:nvSpPr>
        <p:spPr>
          <a:xfrm>
            <a:off x="118950" y="1556792"/>
            <a:ext cx="8906100" cy="4896544"/>
          </a:xfrm>
        </p:spPr>
        <p:txBody>
          <a:bodyPr>
            <a:normAutofit/>
          </a:bodyPr>
          <a:lstStyle/>
          <a:p>
            <a:pPr marL="0" indent="0" algn="just">
              <a:buNone/>
            </a:pPr>
            <a:r>
              <a:rPr lang="fr-FR" sz="1400" b="1" u="sng"/>
              <a:t>Objectif</a:t>
            </a:r>
            <a:r>
              <a:rPr lang="fr-FR" sz="1400"/>
              <a:t> : </a:t>
            </a:r>
            <a:r>
              <a:rPr lang="fr-FR" sz="1400">
                <a:latin typeface="Arial" panose="020B0604020202020204" pitchFamily="34" charset="0"/>
                <a:cs typeface="Arial" panose="020B0604020202020204" pitchFamily="34" charset="0"/>
              </a:rPr>
              <a:t>diminuer les consommations unitaires d’énergie des bâtiments tertiaires publics</a:t>
            </a:r>
            <a:endParaRPr lang="fr-FR" sz="1400" b="1" u="sng"/>
          </a:p>
          <a:p>
            <a:pPr marL="0" indent="0">
              <a:buNone/>
            </a:pPr>
            <a:r>
              <a:rPr lang="fr-FR" sz="1400" b="1" u="sng"/>
              <a:t>Périmètre de l’action</a:t>
            </a:r>
            <a:r>
              <a:rPr lang="fr-FR" sz="1400" b="1"/>
              <a:t> </a:t>
            </a:r>
            <a:r>
              <a:rPr lang="fr-FR" sz="1400"/>
              <a:t>: </a:t>
            </a:r>
          </a:p>
          <a:p>
            <a:pPr marL="0" indent="0">
              <a:buNone/>
            </a:pPr>
            <a:r>
              <a:rPr lang="fr-FR" sz="1400" b="1" i="1">
                <a:solidFill>
                  <a:srgbClr val="6C9841"/>
                </a:solidFill>
              </a:rPr>
              <a:t>Sont inclus </a:t>
            </a:r>
            <a:r>
              <a:rPr lang="fr-FR" sz="1400"/>
              <a:t>: les travaux énergétiques, aussi appelés « rénovations énergétiques », en lien avec la performance énergétique des bâtiments. Ce sont les travaux sur l’enveloppe (isolation des murs, des toitures) ou les systèmes (chauffage, eau chaude) des bâtiments. Nous distinguons les rénovations « complètes » BBC, les changements de système et les travaux légers d’isolation. </a:t>
            </a:r>
          </a:p>
          <a:p>
            <a:pPr marL="0" indent="0">
              <a:buNone/>
            </a:pPr>
            <a:endParaRPr lang="fr-FR" sz="1400">
              <a:highlight>
                <a:srgbClr val="FFFF00"/>
              </a:highlight>
            </a:endParaRPr>
          </a:p>
          <a:p>
            <a:pPr marL="0" indent="0">
              <a:buNone/>
            </a:pPr>
            <a:r>
              <a:rPr lang="fr-FR" sz="1400" b="1" u="sng"/>
              <a:t>Périmètre du chiffrage :</a:t>
            </a:r>
          </a:p>
          <a:p>
            <a:pPr marL="0" indent="0">
              <a:buNone/>
            </a:pPr>
            <a:r>
              <a:rPr lang="fr-FR" sz="1400" i="1">
                <a:solidFill>
                  <a:schemeClr val="tx2"/>
                </a:solidFill>
              </a:rPr>
              <a:t>Coûts/surcoûts ? : </a:t>
            </a:r>
            <a:r>
              <a:rPr lang="fr-FR" sz="1400"/>
              <a:t>Les dépenses d’investissement correspondent aux coûts totaux. </a:t>
            </a:r>
          </a:p>
          <a:p>
            <a:pPr marL="0" indent="0">
              <a:buNone/>
            </a:pPr>
            <a:r>
              <a:rPr lang="fr-FR" sz="1400" i="1">
                <a:solidFill>
                  <a:schemeClr val="tx2"/>
                </a:solidFill>
              </a:rPr>
              <a:t>Portage ou financement des investissements  ? : </a:t>
            </a:r>
            <a:r>
              <a:rPr lang="fr-FR" sz="1400"/>
              <a:t>Nous considérons que les collectivités portent les investissements touchant à la rénovation de leur parc de bâtiments tertiaires. </a:t>
            </a:r>
          </a:p>
          <a:p>
            <a:pPr marL="0" indent="0">
              <a:buNone/>
            </a:pPr>
            <a:endParaRPr lang="fr-FR" sz="1400"/>
          </a:p>
          <a:p>
            <a:pPr marL="0" indent="0">
              <a:buNone/>
            </a:pPr>
            <a:r>
              <a:rPr lang="fr-FR" sz="1400" b="1" u="sng"/>
              <a:t>Type de méthodologie appliquée </a:t>
            </a:r>
            <a:r>
              <a:rPr lang="fr-FR" sz="1400"/>
              <a:t>: territorialisation</a:t>
            </a:r>
          </a:p>
          <a:p>
            <a:pPr marL="0" indent="0">
              <a:buNone/>
            </a:pPr>
            <a:endParaRPr lang="fr-FR" sz="1400"/>
          </a:p>
          <a:p>
            <a:pPr marL="0" indent="0">
              <a:buNone/>
            </a:pPr>
            <a:endParaRPr lang="fr-FR" sz="1800">
              <a:highlight>
                <a:srgbClr val="FFFF00"/>
              </a:highlight>
            </a:endParaRPr>
          </a:p>
          <a:p>
            <a:pPr marL="0" indent="0">
              <a:buNone/>
            </a:pPr>
            <a:endParaRPr lang="fr-FR" sz="1600">
              <a:highlight>
                <a:srgbClr val="FFFF00"/>
              </a:highlight>
            </a:endParaRPr>
          </a:p>
        </p:txBody>
      </p:sp>
      <p:sp>
        <p:nvSpPr>
          <p:cNvPr id="7" name="Titre 2">
            <a:extLst>
              <a:ext uri="{FF2B5EF4-FFF2-40B4-BE49-F238E27FC236}">
                <a16:creationId xmlns:a16="http://schemas.microsoft.com/office/drawing/2014/main" id="{E493A7C3-DC93-6242-8B90-5DAB0C40589B}"/>
              </a:ext>
            </a:extLst>
          </p:cNvPr>
          <p:cNvSpPr txBox="1">
            <a:spLocks/>
          </p:cNvSpPr>
          <p:nvPr/>
        </p:nvSpPr>
        <p:spPr>
          <a:xfrm>
            <a:off x="251520" y="244406"/>
            <a:ext cx="8640960" cy="738232"/>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sz="3200" kern="1200">
                <a:solidFill>
                  <a:srgbClr val="174195"/>
                </a:solidFill>
                <a:latin typeface="+mn-lt"/>
                <a:ea typeface="+mj-ea"/>
                <a:cs typeface="+mj-cs"/>
              </a:defRPr>
            </a:lvl1pPr>
          </a:lstStyle>
          <a:p>
            <a:r>
              <a:rPr lang="fr-FR" sz="2400" dirty="0">
                <a:solidFill>
                  <a:schemeClr val="tx2"/>
                </a:solidFill>
              </a:rPr>
              <a:t>1) Rénovation énergétique des bâtiments publics des collectivités (PROSPECTIF - 1/6)</a:t>
            </a:r>
          </a:p>
        </p:txBody>
      </p:sp>
    </p:spTree>
    <p:extLst>
      <p:ext uri="{BB962C8B-B14F-4D97-AF65-F5344CB8AC3E}">
        <p14:creationId xmlns:p14="http://schemas.microsoft.com/office/powerpoint/2010/main" val="24926112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2">
            <a:extLst>
              <a:ext uri="{FF2B5EF4-FFF2-40B4-BE49-F238E27FC236}">
                <a16:creationId xmlns:a16="http://schemas.microsoft.com/office/drawing/2014/main" id="{F0A22461-981C-AC38-011B-8593BF2D5F17}"/>
              </a:ext>
            </a:extLst>
          </p:cNvPr>
          <p:cNvSpPr>
            <a:spLocks noGrp="1"/>
          </p:cNvSpPr>
          <p:nvPr>
            <p:ph type="title"/>
          </p:nvPr>
        </p:nvSpPr>
        <p:spPr>
          <a:xfrm>
            <a:off x="251519" y="343983"/>
            <a:ext cx="8640960" cy="540060"/>
          </a:xfrm>
        </p:spPr>
        <p:txBody>
          <a:bodyPr>
            <a:normAutofit fontScale="90000"/>
          </a:bodyPr>
          <a:lstStyle/>
          <a:p>
            <a:r>
              <a:rPr lang="fr-FR" sz="2400" dirty="0">
                <a:solidFill>
                  <a:schemeClr val="tx2"/>
                </a:solidFill>
              </a:rPr>
              <a:t>1) Rénovation énergétique des bâtiments publics des collectivités (PROSPECTIF - 2/6)</a:t>
            </a:r>
          </a:p>
        </p:txBody>
      </p:sp>
      <p:graphicFrame>
        <p:nvGraphicFramePr>
          <p:cNvPr id="10" name="Graphique 9">
            <a:extLst>
              <a:ext uri="{FF2B5EF4-FFF2-40B4-BE49-F238E27FC236}">
                <a16:creationId xmlns:a16="http://schemas.microsoft.com/office/drawing/2014/main" id="{00000000-0008-0000-0700-000011000000}"/>
              </a:ext>
            </a:extLst>
          </p:cNvPr>
          <p:cNvGraphicFramePr>
            <a:graphicFrameLocks/>
          </p:cNvGraphicFramePr>
          <p:nvPr/>
        </p:nvGraphicFramePr>
        <p:xfrm>
          <a:off x="-144330" y="2388810"/>
          <a:ext cx="3950788" cy="3291511"/>
        </p:xfrm>
        <a:graphic>
          <a:graphicData uri="http://schemas.openxmlformats.org/drawingml/2006/chart">
            <c:chart xmlns:c="http://schemas.openxmlformats.org/drawingml/2006/chart" xmlns:r="http://schemas.openxmlformats.org/officeDocument/2006/relationships" r:id="rId3"/>
          </a:graphicData>
        </a:graphic>
      </p:graphicFrame>
      <p:sp>
        <p:nvSpPr>
          <p:cNvPr id="8" name="ZoneTexte 7">
            <a:extLst>
              <a:ext uri="{FF2B5EF4-FFF2-40B4-BE49-F238E27FC236}">
                <a16:creationId xmlns:a16="http://schemas.microsoft.com/office/drawing/2014/main" id="{76FF8074-827A-D3E7-63EA-77BAED590B0D}"/>
              </a:ext>
            </a:extLst>
          </p:cNvPr>
          <p:cNvSpPr txBox="1"/>
          <p:nvPr/>
        </p:nvSpPr>
        <p:spPr>
          <a:xfrm>
            <a:off x="100682" y="1339339"/>
            <a:ext cx="8791797" cy="923330"/>
          </a:xfrm>
          <a:prstGeom prst="rect">
            <a:avLst/>
          </a:prstGeom>
          <a:noFill/>
        </p:spPr>
        <p:txBody>
          <a:bodyPr wrap="square" rtlCol="0">
            <a:spAutoFit/>
          </a:bodyPr>
          <a:lstStyle/>
          <a:p>
            <a:pPr>
              <a:spcAft>
                <a:spcPts val="1200"/>
              </a:spcAft>
            </a:pPr>
            <a:r>
              <a:rPr lang="fr-FR" sz="1600" b="1" u="sng" dirty="0"/>
              <a:t>Etape 1 : Estimation des besoins d’investissements au niveau national </a:t>
            </a:r>
          </a:p>
          <a:p>
            <a:r>
              <a:rPr lang="fr-FR" sz="1400" b="1" dirty="0"/>
              <a:t>Etape 1 - a) Identification des hypothèses d’évolution de la consommation d’énergie des bâtiments tertiaires, </a:t>
            </a:r>
            <a:r>
              <a:rPr lang="fr-FR" sz="1400" b="1" i="1" dirty="0"/>
              <a:t>sources </a:t>
            </a:r>
            <a:r>
              <a:rPr lang="fr-FR" sz="1400" b="1" i="1" dirty="0" err="1"/>
              <a:t>Ademe</a:t>
            </a:r>
            <a:r>
              <a:rPr lang="fr-FR" sz="1400" b="1" i="1" dirty="0"/>
              <a:t> – Transition(s) 2050 et DGEC. </a:t>
            </a:r>
          </a:p>
        </p:txBody>
      </p:sp>
      <p:sp>
        <p:nvSpPr>
          <p:cNvPr id="12" name="ZoneTexte 11">
            <a:extLst>
              <a:ext uri="{FF2B5EF4-FFF2-40B4-BE49-F238E27FC236}">
                <a16:creationId xmlns:a16="http://schemas.microsoft.com/office/drawing/2014/main" id="{B7E048BB-E3A7-DD2F-539A-B117E895DAF9}"/>
              </a:ext>
            </a:extLst>
          </p:cNvPr>
          <p:cNvSpPr txBox="1"/>
          <p:nvPr/>
        </p:nvSpPr>
        <p:spPr>
          <a:xfrm>
            <a:off x="251519" y="5928361"/>
            <a:ext cx="8640960" cy="769441"/>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l"/>
            <a:r>
              <a:rPr lang="fr-FR" sz="1100" b="0" i="0">
                <a:solidFill>
                  <a:srgbClr val="4A5E81"/>
                </a:solidFill>
                <a:effectLst/>
              </a:rPr>
              <a:t>Décret n° 2019-771 du 23 juillet 2019 relatif aux obligations d'actions de réduction de la consommation d'énergie finale dans des bâtiments à usage tertiaire : </a:t>
            </a:r>
            <a:r>
              <a:rPr lang="fr-FR" sz="1100" b="0" i="0">
                <a:effectLst/>
              </a:rPr>
              <a:t>le propriétaire (ou parfois l’occupant) des bâtiments concernés doivent viser une réduction de consommation énergétique du bâtiment de 40% en 2030, de 50% en 2040, et de 60% en 2050 par rapport à 2010, ou bien de viser une consommation énergétique en-deçà d’un certain seuil selon l’activité tertiaire.</a:t>
            </a:r>
          </a:p>
        </p:txBody>
      </p:sp>
      <p:sp>
        <p:nvSpPr>
          <p:cNvPr id="13" name="Espace réservé du contenu 25">
            <a:extLst>
              <a:ext uri="{FF2B5EF4-FFF2-40B4-BE49-F238E27FC236}">
                <a16:creationId xmlns:a16="http://schemas.microsoft.com/office/drawing/2014/main" id="{D48FCCAA-CBE7-2A70-8358-5B1C99BB4C02}"/>
              </a:ext>
            </a:extLst>
          </p:cNvPr>
          <p:cNvSpPr txBox="1">
            <a:spLocks/>
          </p:cNvSpPr>
          <p:nvPr/>
        </p:nvSpPr>
        <p:spPr>
          <a:xfrm>
            <a:off x="3663244" y="2223927"/>
            <a:ext cx="5380074" cy="308329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1200"/>
              </a:spcAft>
            </a:pPr>
            <a:r>
              <a:rPr lang="fr-FR" sz="1100" dirty="0"/>
              <a:t>SNBC : Le rythme de rénovation envisagé pour le secteur tertiaire est de 3% par an en moyenne entre 2015 et 2050 pour atteindre 95 % du parc rénové BBC en 2050. </a:t>
            </a:r>
          </a:p>
          <a:p>
            <a:pPr>
              <a:spcAft>
                <a:spcPts val="1200"/>
              </a:spcAft>
            </a:pPr>
            <a:r>
              <a:rPr lang="fr-FR" sz="1100" dirty="0"/>
              <a:t>S0 : Une baisse de la consommation des branches CEREN (- 19 % entre 2015 et 2050 pour les consommations hors chaleur </a:t>
            </a:r>
            <a:r>
              <a:rPr lang="fr-FR" sz="1100" dirty="0" err="1"/>
              <a:t>EnR</a:t>
            </a:r>
            <a:r>
              <a:rPr lang="fr-FR" sz="1100" dirty="0"/>
              <a:t>), qui traduit principalement la rénovation énergétique du bâti (Transitions 2050, p.116)</a:t>
            </a:r>
          </a:p>
          <a:p>
            <a:pPr>
              <a:spcAft>
                <a:spcPts val="1200"/>
              </a:spcAft>
            </a:pPr>
            <a:r>
              <a:rPr lang="fr-FR" sz="1100" dirty="0"/>
              <a:t>S1 : En 2050, 80 % des locaux tertiaires existants en 2015 sont rénovés à hauteur des objectifs du Dispositif, les bâtiments de moins de 1 000m², non assujettis au Dispositif Éco Énergie tertiaire, engagent des travaux également</a:t>
            </a:r>
          </a:p>
          <a:p>
            <a:pPr>
              <a:spcAft>
                <a:spcPts val="1200"/>
              </a:spcAft>
            </a:pPr>
            <a:r>
              <a:rPr lang="fr-FR" sz="1100" dirty="0"/>
              <a:t>S2 : Les objectifs du Dispositif Éco Énergie tertiaire sont atteints, l’ensemble des surfaces assujetties s’engageant sur la trajectoire du Décret.</a:t>
            </a:r>
          </a:p>
          <a:p>
            <a:pPr>
              <a:spcAft>
                <a:spcPts val="1200"/>
              </a:spcAft>
            </a:pPr>
            <a:r>
              <a:rPr lang="fr-FR" sz="1100" dirty="0"/>
              <a:t>S3 : La rénovation énergétique du parc s’accélère pour suivre et atteindre les objectifs du Dispositif Éco Énergie Tertiaire. En 2050, 72 % des locaux tertiaires présents en 2015 ont fait l’objet d’une rénovation ambitieuse.</a:t>
            </a:r>
          </a:p>
          <a:p>
            <a:pPr>
              <a:spcAft>
                <a:spcPts val="1200"/>
              </a:spcAft>
            </a:pPr>
            <a:r>
              <a:rPr lang="fr-FR" sz="1100" dirty="0"/>
              <a:t>S4 : La rénovation énergétique du parc tertiaire s’accélère sous l’effet du Dispositif Éco Énergie Tertiaire, sans toutefois en atteindre les objectifs.</a:t>
            </a:r>
          </a:p>
        </p:txBody>
      </p:sp>
    </p:spTree>
    <p:extLst>
      <p:ext uri="{BB962C8B-B14F-4D97-AF65-F5344CB8AC3E}">
        <p14:creationId xmlns:p14="http://schemas.microsoft.com/office/powerpoint/2010/main" val="231407304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9B480FF3-63DA-DD5C-19CB-E8DD2461846D}"/>
              </a:ext>
            </a:extLst>
          </p:cNvPr>
          <p:cNvSpPr>
            <a:spLocks noGrp="1"/>
          </p:cNvSpPr>
          <p:nvPr>
            <p:ph type="title"/>
          </p:nvPr>
        </p:nvSpPr>
        <p:spPr>
          <a:xfrm>
            <a:off x="182020" y="271993"/>
            <a:ext cx="8640960" cy="720080"/>
          </a:xfrm>
        </p:spPr>
        <p:txBody>
          <a:bodyPr>
            <a:normAutofit fontScale="90000"/>
          </a:bodyPr>
          <a:lstStyle/>
          <a:p>
            <a:r>
              <a:rPr lang="fr-FR" sz="2400" dirty="0">
                <a:solidFill>
                  <a:schemeClr val="tx2"/>
                </a:solidFill>
              </a:rPr>
              <a:t>1) Rénovation énergétique des bâtiments publics des collectivités (PROSPECTIF - 3/6)</a:t>
            </a:r>
          </a:p>
        </p:txBody>
      </p:sp>
      <p:sp>
        <p:nvSpPr>
          <p:cNvPr id="10" name="Espace réservé du contenu 9">
            <a:extLst>
              <a:ext uri="{FF2B5EF4-FFF2-40B4-BE49-F238E27FC236}">
                <a16:creationId xmlns:a16="http://schemas.microsoft.com/office/drawing/2014/main" id="{646C6FF3-8E17-0D1F-5924-6936D828C536}"/>
              </a:ext>
            </a:extLst>
          </p:cNvPr>
          <p:cNvSpPr txBox="1">
            <a:spLocks noGrp="1"/>
          </p:cNvSpPr>
          <p:nvPr>
            <p:ph idx="1"/>
          </p:nvPr>
        </p:nvSpPr>
        <p:spPr>
          <a:xfrm>
            <a:off x="250825" y="1484313"/>
            <a:ext cx="8642350" cy="307777"/>
          </a:xfrm>
          <a:prstGeom prst="rect">
            <a:avLst/>
          </a:prstGeom>
          <a:noFill/>
        </p:spPr>
        <p:txBody>
          <a:bodyPr wrap="square" rtlCol="0">
            <a:spAutoFit/>
          </a:bodyPr>
          <a:lstStyle/>
          <a:p>
            <a:r>
              <a:rPr lang="fr-FR" sz="1400" b="1" dirty="0"/>
              <a:t>Etape 1 - b) Estimation des surfaces tertiaires chauffées construites avant 2015</a:t>
            </a:r>
            <a:endParaRPr lang="fr-FR" sz="1400" b="1" i="1" dirty="0"/>
          </a:p>
        </p:txBody>
      </p:sp>
      <p:sp>
        <p:nvSpPr>
          <p:cNvPr id="11" name="Espace réservé du contenu 4">
            <a:extLst>
              <a:ext uri="{FF2B5EF4-FFF2-40B4-BE49-F238E27FC236}">
                <a16:creationId xmlns:a16="http://schemas.microsoft.com/office/drawing/2014/main" id="{D1E7147C-946E-1252-2FE8-4EBB448FBBEC}"/>
              </a:ext>
            </a:extLst>
          </p:cNvPr>
          <p:cNvSpPr txBox="1">
            <a:spLocks/>
          </p:cNvSpPr>
          <p:nvPr/>
        </p:nvSpPr>
        <p:spPr>
          <a:xfrm>
            <a:off x="112521" y="1987200"/>
            <a:ext cx="8779959" cy="2563296"/>
          </a:xfrm>
          <a:prstGeom prst="rect">
            <a:avLst/>
          </a:prstGeom>
        </p:spPr>
        <p:txBody>
          <a:bodyPr vert="horz" lIns="91440" tIns="45720" rIns="91440" bIns="45720" rtlCol="0">
            <a:normAutofit/>
          </a:bodyPr>
          <a:lstStyle>
            <a:lvl1pPr marL="342900" indent="-342900" algn="l" defTabSz="914400" rtl="0" eaLnBrk="1" latinLnBrk="0" hangingPunct="1">
              <a:spcBef>
                <a:spcPts val="45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1400" b="1" dirty="0">
                <a:solidFill>
                  <a:schemeClr val="tx2"/>
                </a:solidFill>
              </a:rPr>
              <a:t>Données d’entrée :</a:t>
            </a:r>
          </a:p>
          <a:p>
            <a:pPr marL="0" indent="0">
              <a:spcAft>
                <a:spcPts val="600"/>
              </a:spcAft>
              <a:buFont typeface="Arial" panose="020B0604020202020204" pitchFamily="34" charset="0"/>
              <a:buNone/>
            </a:pPr>
            <a:r>
              <a:rPr lang="fr-FR" sz="1200" b="1" i="1" u="sng" dirty="0"/>
              <a:t>- </a:t>
            </a:r>
            <a:r>
              <a:rPr lang="fr-FR" sz="1200" i="1" u="sng" dirty="0"/>
              <a:t>Hypothèses quantitatives d’évolution des surfaces chauffées (données </a:t>
            </a:r>
            <a:r>
              <a:rPr lang="fr-FR" sz="1200" i="1" u="sng" dirty="0" err="1"/>
              <a:t>Ademe</a:t>
            </a:r>
            <a:r>
              <a:rPr lang="fr-FR" sz="1200" i="1" u="sng" dirty="0"/>
              <a:t> – Transition(s) 2050 et DGEC Synthèse scénario de référence de la SFEC ) : </a:t>
            </a:r>
          </a:p>
          <a:p>
            <a:r>
              <a:rPr lang="fr-FR" sz="1200" b="1" dirty="0"/>
              <a:t>Evolution des surfaces tertiaires chauffées : </a:t>
            </a:r>
            <a:r>
              <a:rPr lang="fr-FR" sz="1200" dirty="0"/>
              <a:t>Données </a:t>
            </a:r>
            <a:r>
              <a:rPr lang="fr-FR" sz="1200" dirty="0" err="1"/>
              <a:t>Ademe</a:t>
            </a:r>
            <a:r>
              <a:rPr lang="fr-FR" sz="1200" dirty="0"/>
              <a:t> (détaillées par branche tertiaire – bureaux, santé, commerce…) et DGEC. Varie entre chaque scénario en fonction de leur narratif, du niveau de sobriété et du levier démolition/reconstruction. Dans les scénarios les plus sobres, on observe un flux sortant des surfaces tertiaires vers d’autres usages (logements) qui peut s’expliquer par une contrainte forte sur la construction neuve et un besoin de logement qui augmente. Ainsi, le parc tertiaire diminue légèrement en S1 et S2. Dans certains scénarios, comme le S3, une partie du parc tertiaire est démolie (et n’est donc plus à rénover).</a:t>
            </a:r>
            <a:endParaRPr lang="fr-FR" sz="1200" b="1" dirty="0"/>
          </a:p>
          <a:p>
            <a:r>
              <a:rPr lang="fr-FR" sz="1200" b="1" dirty="0"/>
              <a:t>Evolution des surfaces tertiaires chauffées construites après 2015 : </a:t>
            </a:r>
            <a:r>
              <a:rPr lang="fr-FR" sz="1200" dirty="0"/>
              <a:t>Permet de calculer le taux de construction/démolition en fonction des scénarios. </a:t>
            </a:r>
          </a:p>
          <a:p>
            <a:endParaRPr lang="fr-FR" sz="1200" b="1" dirty="0"/>
          </a:p>
          <a:p>
            <a:endParaRPr lang="fr-FR" sz="1200" b="1" dirty="0"/>
          </a:p>
          <a:p>
            <a:pPr marL="0" indent="0">
              <a:buFont typeface="Arial" panose="020B0604020202020204" pitchFamily="34" charset="0"/>
              <a:buNone/>
            </a:pPr>
            <a:endParaRPr lang="fr-FR" sz="1700" dirty="0"/>
          </a:p>
          <a:p>
            <a:endParaRPr lang="fr-FR" dirty="0"/>
          </a:p>
        </p:txBody>
      </p:sp>
      <p:sp>
        <p:nvSpPr>
          <p:cNvPr id="7" name="ZoneTexte 6">
            <a:extLst>
              <a:ext uri="{FF2B5EF4-FFF2-40B4-BE49-F238E27FC236}">
                <a16:creationId xmlns:a16="http://schemas.microsoft.com/office/drawing/2014/main" id="{BB372AFF-9911-E375-AE43-B3BD53D1DD54}"/>
              </a:ext>
            </a:extLst>
          </p:cNvPr>
          <p:cNvSpPr txBox="1"/>
          <p:nvPr/>
        </p:nvSpPr>
        <p:spPr>
          <a:xfrm>
            <a:off x="181324" y="4550496"/>
            <a:ext cx="8641656" cy="1212320"/>
          </a:xfrm>
          <a:prstGeom prst="rect">
            <a:avLst/>
          </a:prstGeom>
          <a:noFill/>
        </p:spPr>
        <p:txBody>
          <a:bodyPr wrap="square" rtlCol="0">
            <a:spAutoFit/>
          </a:bodyPr>
          <a:lstStyle/>
          <a:p>
            <a:pPr>
              <a:lnSpc>
                <a:spcPct val="150000"/>
              </a:lnSpc>
            </a:pPr>
            <a:r>
              <a:rPr lang="fr-FR" sz="1400" b="1" dirty="0">
                <a:solidFill>
                  <a:schemeClr val="tx2"/>
                </a:solidFill>
              </a:rPr>
              <a:t>Résultats intermédiaires </a:t>
            </a:r>
            <a:r>
              <a:rPr lang="fr-FR" sz="1400" b="1" dirty="0"/>
              <a:t>: </a:t>
            </a:r>
            <a:endParaRPr lang="fr-FR" sz="1200" b="1" dirty="0"/>
          </a:p>
          <a:p>
            <a:pPr>
              <a:lnSpc>
                <a:spcPct val="150000"/>
              </a:lnSpc>
            </a:pPr>
            <a:r>
              <a:rPr lang="fr-FR" sz="1200" dirty="0"/>
              <a:t>En utilisant les hypothèses d’évolution des surfaces tertiaires chauffées et les données sur les surfaces tertiaires chauffées construites après 2015 nous obtenons </a:t>
            </a:r>
            <a:r>
              <a:rPr lang="fr-FR" sz="1200" b="1" dirty="0"/>
              <a:t>les surfaces tertiaires chauffées construites avant 2015 </a:t>
            </a:r>
            <a:r>
              <a:rPr lang="fr-FR" sz="1200" dirty="0"/>
              <a:t>pour chaque scénario</a:t>
            </a:r>
            <a:r>
              <a:rPr lang="fr-FR" sz="1200" b="1" dirty="0"/>
              <a:t>. </a:t>
            </a:r>
            <a:r>
              <a:rPr lang="fr-FR" sz="1200" dirty="0"/>
              <a:t>Ce sont les bâtiments qui feront l’objet de rénovations d’ici 2050.  </a:t>
            </a:r>
            <a:endParaRPr lang="fr-FR" sz="1400" dirty="0"/>
          </a:p>
        </p:txBody>
      </p:sp>
    </p:spTree>
    <p:extLst>
      <p:ext uri="{BB962C8B-B14F-4D97-AF65-F5344CB8AC3E}">
        <p14:creationId xmlns:p14="http://schemas.microsoft.com/office/powerpoint/2010/main" val="742401334"/>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9B480FF3-63DA-DD5C-19CB-E8DD2461846D}"/>
              </a:ext>
            </a:extLst>
          </p:cNvPr>
          <p:cNvSpPr>
            <a:spLocks noGrp="1"/>
          </p:cNvSpPr>
          <p:nvPr>
            <p:ph type="title"/>
          </p:nvPr>
        </p:nvSpPr>
        <p:spPr>
          <a:xfrm>
            <a:off x="250825" y="213595"/>
            <a:ext cx="8640960" cy="720080"/>
          </a:xfrm>
        </p:spPr>
        <p:txBody>
          <a:bodyPr>
            <a:normAutofit fontScale="90000"/>
          </a:bodyPr>
          <a:lstStyle/>
          <a:p>
            <a:r>
              <a:rPr lang="fr-FR" sz="2400" dirty="0">
                <a:solidFill>
                  <a:schemeClr val="tx2"/>
                </a:solidFill>
              </a:rPr>
              <a:t>1) Rénovation énergétique des bâtiments publics des collectivités (PROSPECTIF – 4/6)</a:t>
            </a:r>
          </a:p>
        </p:txBody>
      </p:sp>
      <p:sp>
        <p:nvSpPr>
          <p:cNvPr id="10" name="Espace réservé du contenu 9">
            <a:extLst>
              <a:ext uri="{FF2B5EF4-FFF2-40B4-BE49-F238E27FC236}">
                <a16:creationId xmlns:a16="http://schemas.microsoft.com/office/drawing/2014/main" id="{646C6FF3-8E17-0D1F-5924-6936D828C536}"/>
              </a:ext>
            </a:extLst>
          </p:cNvPr>
          <p:cNvSpPr txBox="1">
            <a:spLocks noGrp="1"/>
          </p:cNvSpPr>
          <p:nvPr>
            <p:ph idx="1"/>
          </p:nvPr>
        </p:nvSpPr>
        <p:spPr>
          <a:xfrm>
            <a:off x="250825" y="1484313"/>
            <a:ext cx="8642350" cy="523220"/>
          </a:xfrm>
          <a:prstGeom prst="rect">
            <a:avLst/>
          </a:prstGeom>
          <a:noFill/>
        </p:spPr>
        <p:txBody>
          <a:bodyPr wrap="square" rtlCol="0">
            <a:spAutoFit/>
          </a:bodyPr>
          <a:lstStyle/>
          <a:p>
            <a:pPr marL="0" indent="0">
              <a:buNone/>
            </a:pPr>
            <a:r>
              <a:rPr lang="fr-FR" sz="1400" b="1" dirty="0"/>
              <a:t>Etape 1 - b) Evolution annuelle du nombre de rénovations par type de rénovation (BBC, remplacement des systèmes, travaux d’isolation légers) et par scénario</a:t>
            </a:r>
            <a:endParaRPr lang="fr-FR" sz="1400" b="1" i="1" dirty="0"/>
          </a:p>
        </p:txBody>
      </p:sp>
      <p:sp>
        <p:nvSpPr>
          <p:cNvPr id="11" name="Espace réservé du contenu 4">
            <a:extLst>
              <a:ext uri="{FF2B5EF4-FFF2-40B4-BE49-F238E27FC236}">
                <a16:creationId xmlns:a16="http://schemas.microsoft.com/office/drawing/2014/main" id="{D1E7147C-946E-1252-2FE8-4EBB448FBBEC}"/>
              </a:ext>
            </a:extLst>
          </p:cNvPr>
          <p:cNvSpPr txBox="1">
            <a:spLocks/>
          </p:cNvSpPr>
          <p:nvPr/>
        </p:nvSpPr>
        <p:spPr>
          <a:xfrm>
            <a:off x="148935" y="2077768"/>
            <a:ext cx="8846130" cy="1472418"/>
          </a:xfrm>
          <a:prstGeom prst="rect">
            <a:avLst/>
          </a:prstGeom>
        </p:spPr>
        <p:txBody>
          <a:bodyPr vert="horz" lIns="91440" tIns="45720" rIns="91440" bIns="45720" rtlCol="0">
            <a:normAutofit/>
          </a:bodyPr>
          <a:lstStyle>
            <a:lvl1pPr marL="342900" indent="-342900" algn="l" defTabSz="914400" rtl="0" eaLnBrk="1" latinLnBrk="0" hangingPunct="1">
              <a:spcBef>
                <a:spcPts val="45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1200" b="1" dirty="0">
                <a:solidFill>
                  <a:schemeClr val="tx2"/>
                </a:solidFill>
              </a:rPr>
              <a:t>Données et hypothèses d’entrée </a:t>
            </a:r>
            <a:r>
              <a:rPr lang="fr-FR" sz="1200" b="1" i="1" u="sng" dirty="0">
                <a:solidFill>
                  <a:schemeClr val="tx2"/>
                </a:solidFill>
              </a:rPr>
              <a:t>(sources </a:t>
            </a:r>
            <a:r>
              <a:rPr lang="fr-FR" sz="1200" b="1" i="1" u="sng" dirty="0" err="1">
                <a:solidFill>
                  <a:schemeClr val="tx2"/>
                </a:solidFill>
              </a:rPr>
              <a:t>Ademe</a:t>
            </a:r>
            <a:r>
              <a:rPr lang="fr-FR" sz="1200" b="1" i="1" u="sng" dirty="0">
                <a:solidFill>
                  <a:schemeClr val="tx2"/>
                </a:solidFill>
              </a:rPr>
              <a:t> – Transition(s) 2050 et DGEC Synthèse scénario de référence de la SFEC)</a:t>
            </a:r>
            <a:endParaRPr lang="fr-FR" sz="1200" b="1" dirty="0">
              <a:solidFill>
                <a:schemeClr val="tx2"/>
              </a:solidFill>
            </a:endParaRPr>
          </a:p>
          <a:p>
            <a:r>
              <a:rPr lang="fr-FR" sz="1200" b="1" dirty="0"/>
              <a:t>Surface tertiaire chauffée construite avant 2015  : </a:t>
            </a:r>
            <a:r>
              <a:rPr lang="fr-FR" sz="1200" dirty="0"/>
              <a:t>Estimée à l’étape précédente, elle varie en fonction des scénarios selon le niveau de sobriété sur la construction neuve et de déconstruction/reconstruction. On observe dans le S1 et S2 un flux sortant du tertiaire vers d’autres usages (logement) (= une diminution des surfaces tertiaires).  </a:t>
            </a:r>
          </a:p>
          <a:p>
            <a:r>
              <a:rPr lang="fr-FR" sz="1200" b="1" dirty="0"/>
              <a:t>Consommation unitaire d'énergie : </a:t>
            </a:r>
            <a:r>
              <a:rPr lang="fr-FR" sz="1200" dirty="0"/>
              <a:t>Varie en fonction des scénarios</a:t>
            </a:r>
            <a:r>
              <a:rPr lang="fr-FR" sz="1300" dirty="0"/>
              <a:t>.</a:t>
            </a:r>
          </a:p>
          <a:p>
            <a:pPr marL="0" indent="0">
              <a:buNone/>
            </a:pPr>
            <a:endParaRPr lang="fr-FR" sz="1200" dirty="0"/>
          </a:p>
          <a:p>
            <a:pPr marL="0" indent="0">
              <a:buNone/>
            </a:pPr>
            <a:endParaRPr lang="fr-FR" sz="1200" b="1" dirty="0"/>
          </a:p>
          <a:p>
            <a:pPr marL="0" indent="0">
              <a:buFont typeface="Arial" panose="020B0604020202020204" pitchFamily="34" charset="0"/>
              <a:buNone/>
            </a:pPr>
            <a:endParaRPr lang="fr-FR" sz="1700" dirty="0"/>
          </a:p>
          <a:p>
            <a:endParaRPr lang="fr-FR" dirty="0"/>
          </a:p>
        </p:txBody>
      </p:sp>
      <p:sp>
        <p:nvSpPr>
          <p:cNvPr id="7" name="ZoneTexte 6">
            <a:extLst>
              <a:ext uri="{FF2B5EF4-FFF2-40B4-BE49-F238E27FC236}">
                <a16:creationId xmlns:a16="http://schemas.microsoft.com/office/drawing/2014/main" id="{BB372AFF-9911-E375-AE43-B3BD53D1DD54}"/>
              </a:ext>
            </a:extLst>
          </p:cNvPr>
          <p:cNvSpPr txBox="1"/>
          <p:nvPr/>
        </p:nvSpPr>
        <p:spPr>
          <a:xfrm>
            <a:off x="148935" y="3328386"/>
            <a:ext cx="8641656" cy="3054682"/>
          </a:xfrm>
          <a:prstGeom prst="rect">
            <a:avLst/>
          </a:prstGeom>
          <a:solidFill>
            <a:schemeClr val="bg1"/>
          </a:solidFill>
        </p:spPr>
        <p:txBody>
          <a:bodyPr wrap="square" rtlCol="0">
            <a:spAutoFit/>
          </a:bodyPr>
          <a:lstStyle/>
          <a:p>
            <a:pPr>
              <a:lnSpc>
                <a:spcPct val="150000"/>
              </a:lnSpc>
            </a:pPr>
            <a:r>
              <a:rPr lang="fr-FR" sz="1100" b="1" dirty="0">
                <a:solidFill>
                  <a:schemeClr val="tx2"/>
                </a:solidFill>
              </a:rPr>
              <a:t>Hypothèses utilisées </a:t>
            </a:r>
            <a:r>
              <a:rPr lang="fr-FR" sz="1100" b="1" dirty="0"/>
              <a:t>: </a:t>
            </a:r>
          </a:p>
          <a:p>
            <a:pPr marL="342900" indent="-342900">
              <a:buAutoNum type="arabicParenR"/>
            </a:pPr>
            <a:r>
              <a:rPr lang="fr-FR" sz="1100" b="1" dirty="0"/>
              <a:t>Le rythme des rénovations : </a:t>
            </a:r>
            <a:r>
              <a:rPr lang="fr-FR" sz="1100" dirty="0"/>
              <a:t>en croisant les surfaces tertiaires chauffées construites avant 2015, les narratifs des scénarios et les évolutions de la consommation unitaire d’énergie, nous modulons les rénovations sur 2020-2030. En effet, dans certains scénarios on se concentre prioritairement sur les changements de pratiques et la sobriété afin de faire diminuer les consommations d’énergie. La rénovation arrive dans un second temps. </a:t>
            </a:r>
          </a:p>
          <a:p>
            <a:pPr marL="342900" indent="-342900">
              <a:buAutoNum type="arabicParenR"/>
            </a:pPr>
            <a:r>
              <a:rPr lang="fr-FR" sz="1100" b="1" dirty="0"/>
              <a:t>Part de la surface tertiaire bénéficiant d’une rénovation BBC : </a:t>
            </a:r>
            <a:r>
              <a:rPr lang="fr-FR" sz="1100" dirty="0"/>
              <a:t>Varie entre chaque scénario en fonction de leur narratif sur l’atteinte des objectifs DEET. Nous considérons que les rénovations effectuées dans le cadre du DEET sont des rénovations BBC en un geste. Est obtenu par type de bâtiment.</a:t>
            </a:r>
          </a:p>
          <a:p>
            <a:pPr marL="342900" indent="-342900">
              <a:buFontTx/>
              <a:buAutoNum type="arabicParenR"/>
            </a:pPr>
            <a:r>
              <a:rPr lang="fr-FR" sz="1100" b="1" dirty="0"/>
              <a:t>Part de la surface tertiaire bénéficiant de remplacement de systèmes : </a:t>
            </a:r>
            <a:r>
              <a:rPr lang="fr-FR" sz="1100" dirty="0"/>
              <a:t>Nous appliquons le rythme actuellement observé de remplacement des systèmes aux surfaces n’ayant pas bénéficié d’une rénovation BBC. Est obtenu par type de bâtiment.</a:t>
            </a:r>
          </a:p>
          <a:p>
            <a:r>
              <a:rPr lang="fr-FR" sz="1100" i="1" dirty="0"/>
              <a:t>SOURCE : Coda Stratégies</a:t>
            </a:r>
          </a:p>
          <a:p>
            <a:pPr marL="228600" indent="-228600">
              <a:buFont typeface="+mj-lt"/>
              <a:buAutoNum type="arabicParenR" startAt="4"/>
            </a:pPr>
            <a:r>
              <a:rPr lang="fr-FR" sz="1100" b="1" dirty="0"/>
              <a:t>  Part de la surface tertiaire bénéficiant de travaux d’isolation légers : </a:t>
            </a:r>
            <a:r>
              <a:rPr lang="fr-FR" sz="1100" dirty="0"/>
              <a:t>Nous appliquons le rythme actuellement observé de travaux d’isolation légers aux surfaces n’ayant pas bénéficié d’une rénovation BBC. Est obtenu par type de bâtiment.</a:t>
            </a:r>
          </a:p>
          <a:p>
            <a:r>
              <a:rPr lang="fr-FR" sz="1100" i="1" dirty="0"/>
              <a:t>SOURCE : Coda Stratégies </a:t>
            </a:r>
          </a:p>
          <a:p>
            <a:endParaRPr lang="fr-FR" sz="1100" i="1" dirty="0"/>
          </a:p>
          <a:p>
            <a:r>
              <a:rPr lang="fr-FR" sz="1100" b="1" dirty="0">
                <a:solidFill>
                  <a:schemeClr val="tx2"/>
                </a:solidFill>
              </a:rPr>
              <a:t>Résultats : </a:t>
            </a:r>
            <a:r>
              <a:rPr lang="fr-FR" sz="1100" b="1" dirty="0"/>
              <a:t>surface tertiaire (en nombre de m2) rénovée chaque année par type de rénovation (BBC, remplacement de systèmes ou isolation légère) pour chaque branche tertiaire (santé, commerce…).</a:t>
            </a:r>
          </a:p>
        </p:txBody>
      </p:sp>
    </p:spTree>
    <p:extLst>
      <p:ext uri="{BB962C8B-B14F-4D97-AF65-F5344CB8AC3E}">
        <p14:creationId xmlns:p14="http://schemas.microsoft.com/office/powerpoint/2010/main" val="4125659663"/>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id="{5252B3C6-4532-F4C5-EFE6-924F51E03BF0}"/>
              </a:ext>
            </a:extLst>
          </p:cNvPr>
          <p:cNvGraphicFramePr>
            <a:graphicFrameLocks noGrp="1"/>
          </p:cNvGraphicFramePr>
          <p:nvPr>
            <p:extLst>
              <p:ext uri="{D42A27DB-BD31-4B8C-83A1-F6EECF244321}">
                <p14:modId xmlns:p14="http://schemas.microsoft.com/office/powerpoint/2010/main" val="532448072"/>
              </p:ext>
            </p:extLst>
          </p:nvPr>
        </p:nvGraphicFramePr>
        <p:xfrm>
          <a:off x="279058" y="3232298"/>
          <a:ext cx="8369299" cy="2961771"/>
        </p:xfrm>
        <a:graphic>
          <a:graphicData uri="http://schemas.openxmlformats.org/drawingml/2006/table">
            <a:tbl>
              <a:tblPr>
                <a:tableStyleId>{69CF1AB2-1976-4502-BF36-3FF5EA218861}</a:tableStyleId>
              </a:tblPr>
              <a:tblGrid>
                <a:gridCol w="1491465">
                  <a:extLst>
                    <a:ext uri="{9D8B030D-6E8A-4147-A177-3AD203B41FA5}">
                      <a16:colId xmlns:a16="http://schemas.microsoft.com/office/drawing/2014/main" val="3440319403"/>
                    </a:ext>
                  </a:extLst>
                </a:gridCol>
                <a:gridCol w="1196972">
                  <a:extLst>
                    <a:ext uri="{9D8B030D-6E8A-4147-A177-3AD203B41FA5}">
                      <a16:colId xmlns:a16="http://schemas.microsoft.com/office/drawing/2014/main" val="1440212702"/>
                    </a:ext>
                  </a:extLst>
                </a:gridCol>
                <a:gridCol w="1196972">
                  <a:extLst>
                    <a:ext uri="{9D8B030D-6E8A-4147-A177-3AD203B41FA5}">
                      <a16:colId xmlns:a16="http://schemas.microsoft.com/office/drawing/2014/main" val="2237248353"/>
                    </a:ext>
                  </a:extLst>
                </a:gridCol>
                <a:gridCol w="1130472">
                  <a:extLst>
                    <a:ext uri="{9D8B030D-6E8A-4147-A177-3AD203B41FA5}">
                      <a16:colId xmlns:a16="http://schemas.microsoft.com/office/drawing/2014/main" val="1649084192"/>
                    </a:ext>
                  </a:extLst>
                </a:gridCol>
                <a:gridCol w="1130472">
                  <a:extLst>
                    <a:ext uri="{9D8B030D-6E8A-4147-A177-3AD203B41FA5}">
                      <a16:colId xmlns:a16="http://schemas.microsoft.com/office/drawing/2014/main" val="2663005748"/>
                    </a:ext>
                  </a:extLst>
                </a:gridCol>
                <a:gridCol w="1111473">
                  <a:extLst>
                    <a:ext uri="{9D8B030D-6E8A-4147-A177-3AD203B41FA5}">
                      <a16:colId xmlns:a16="http://schemas.microsoft.com/office/drawing/2014/main" val="416511841"/>
                    </a:ext>
                  </a:extLst>
                </a:gridCol>
                <a:gridCol w="1111473">
                  <a:extLst>
                    <a:ext uri="{9D8B030D-6E8A-4147-A177-3AD203B41FA5}">
                      <a16:colId xmlns:a16="http://schemas.microsoft.com/office/drawing/2014/main" val="3166603617"/>
                    </a:ext>
                  </a:extLst>
                </a:gridCol>
              </a:tblGrid>
              <a:tr h="347491">
                <a:tc rowSpan="2">
                  <a:txBody>
                    <a:bodyPr/>
                    <a:lstStyle/>
                    <a:p>
                      <a:pPr algn="l" fontAlgn="ctr"/>
                      <a:endParaRPr lang="fr-FR" sz="1100" b="0"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1100" b="1" u="none" strike="noStrike">
                          <a:solidFill>
                            <a:srgbClr val="000000"/>
                          </a:solidFill>
                          <a:effectLst/>
                          <a:latin typeface="+mn-lt"/>
                        </a:rPr>
                        <a:t>Rénovations BBC</a:t>
                      </a:r>
                      <a:endParaRPr lang="fr-FR" sz="1100" b="1" i="0" u="none" strike="noStrike">
                        <a:solidFill>
                          <a:srgbClr val="000000"/>
                        </a:solidFill>
                        <a:effectLst/>
                        <a:latin typeface="+mn-lt"/>
                      </a:endParaRPr>
                    </a:p>
                  </a:txBody>
                  <a:tcPr marL="85725" marR="0" marT="0" marB="0" anchor="ctr"/>
                </a:tc>
                <a:tc>
                  <a:txBody>
                    <a:bodyPr/>
                    <a:lstStyle/>
                    <a:p>
                      <a:pPr algn="ctr" fontAlgn="ctr"/>
                      <a:r>
                        <a:rPr lang="fr-FR" sz="1100" b="1" i="0" u="none" strike="noStrike">
                          <a:solidFill>
                            <a:srgbClr val="000000"/>
                          </a:solidFill>
                          <a:effectLst/>
                          <a:latin typeface="+mn-lt"/>
                        </a:rPr>
                        <a:t>Sources : </a:t>
                      </a:r>
                    </a:p>
                  </a:txBody>
                  <a:tcPr marL="85725" marR="0" marT="0" marB="0" anchor="ctr"/>
                </a:tc>
                <a:tc>
                  <a:txBody>
                    <a:bodyPr/>
                    <a:lstStyle/>
                    <a:p>
                      <a:pPr algn="ctr" fontAlgn="ctr"/>
                      <a:r>
                        <a:rPr lang="fr-FR" sz="1100" b="1" u="none" strike="noStrike">
                          <a:solidFill>
                            <a:srgbClr val="000000"/>
                          </a:solidFill>
                          <a:effectLst/>
                          <a:latin typeface="+mn-lt"/>
                        </a:rPr>
                        <a:t>Remplacement des systèmes</a:t>
                      </a:r>
                      <a:endParaRPr lang="fr-FR" sz="1100" b="1" i="0" u="none" strike="noStrike">
                        <a:solidFill>
                          <a:srgbClr val="000000"/>
                        </a:solidFill>
                        <a:effectLst/>
                        <a:latin typeface="+mn-lt"/>
                      </a:endParaRPr>
                    </a:p>
                  </a:txBody>
                  <a:tcPr marL="85725" marR="0" marT="0" marB="0" anchor="ctr"/>
                </a:tc>
                <a:tc>
                  <a:txBody>
                    <a:bodyPr/>
                    <a:lstStyle/>
                    <a:p>
                      <a:pPr algn="ctr" fontAlgn="ctr"/>
                      <a:r>
                        <a:rPr lang="fr-FR" sz="1100" b="1" i="0" u="none" strike="noStrike">
                          <a:solidFill>
                            <a:srgbClr val="000000"/>
                          </a:solidFill>
                          <a:effectLst/>
                          <a:latin typeface="+mn-lt"/>
                        </a:rPr>
                        <a:t>Sources : </a:t>
                      </a:r>
                    </a:p>
                  </a:txBody>
                  <a:tcPr marL="85725" marR="0" marT="0" marB="0" anchor="ctr"/>
                </a:tc>
                <a:tc>
                  <a:txBody>
                    <a:bodyPr/>
                    <a:lstStyle/>
                    <a:p>
                      <a:pPr algn="ctr" fontAlgn="ctr"/>
                      <a:r>
                        <a:rPr lang="fr-FR" sz="1100" b="1" u="none" strike="noStrike">
                          <a:solidFill>
                            <a:srgbClr val="000000"/>
                          </a:solidFill>
                          <a:effectLst/>
                          <a:latin typeface="+mn-lt"/>
                        </a:rPr>
                        <a:t>Travaux d’isolation légers</a:t>
                      </a:r>
                      <a:endParaRPr lang="fr-FR" sz="1100" b="1" i="0" u="none" strike="noStrike">
                        <a:solidFill>
                          <a:srgbClr val="000000"/>
                        </a:solidFill>
                        <a:effectLst/>
                        <a:latin typeface="+mn-lt"/>
                      </a:endParaRPr>
                    </a:p>
                  </a:txBody>
                  <a:tcPr marL="85725" marR="0" marT="0" marB="0" anchor="ctr"/>
                </a:tc>
                <a:tc>
                  <a:txBody>
                    <a:bodyPr/>
                    <a:lstStyle/>
                    <a:p>
                      <a:pPr algn="ctr" fontAlgn="ctr"/>
                      <a:r>
                        <a:rPr lang="fr-FR" sz="1100" b="1" i="0" u="none" strike="noStrike">
                          <a:solidFill>
                            <a:srgbClr val="000000"/>
                          </a:solidFill>
                          <a:effectLst/>
                          <a:latin typeface="+mn-lt"/>
                        </a:rPr>
                        <a:t>Sources : </a:t>
                      </a:r>
                    </a:p>
                  </a:txBody>
                  <a:tcPr marL="85725" marR="0" marT="0" marB="0" anchor="ctr"/>
                </a:tc>
                <a:extLst>
                  <a:ext uri="{0D108BD9-81ED-4DB2-BD59-A6C34878D82A}">
                    <a16:rowId xmlns:a16="http://schemas.microsoft.com/office/drawing/2014/main" val="3085581143"/>
                  </a:ext>
                </a:extLst>
              </a:tr>
              <a:tr h="415040">
                <a:tc vMerge="1">
                  <a:txBody>
                    <a:bodyPr/>
                    <a:lstStyle/>
                    <a:p>
                      <a:pPr algn="l" fontAlgn="ctr"/>
                      <a:endParaRPr lang="fr-FR" sz="1100" b="0"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1100" b="0" u="none" strike="noStrike">
                          <a:solidFill>
                            <a:srgbClr val="000000"/>
                          </a:solidFill>
                          <a:effectLst/>
                        </a:rPr>
                        <a:t>Coût unitaire</a:t>
                      </a:r>
                    </a:p>
                    <a:p>
                      <a:pPr algn="ctr" fontAlgn="ctr"/>
                      <a:r>
                        <a:rPr lang="fr-FR" sz="1100" b="0" u="none" strike="noStrike">
                          <a:solidFill>
                            <a:srgbClr val="000000"/>
                          </a:solidFill>
                          <a:effectLst/>
                        </a:rPr>
                        <a:t>(€ HT / m²)</a:t>
                      </a:r>
                      <a:endParaRPr lang="fr-FR" sz="1100" b="0" i="1"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rowSpan="9">
                  <a:txBody>
                    <a:bodyPr/>
                    <a:lstStyle/>
                    <a:p>
                      <a:pPr algn="ctr" fontAlgn="ctr"/>
                      <a:r>
                        <a:rPr lang="fr-FR" sz="1000" b="0" i="1" u="none" strike="noStrike" dirty="0">
                          <a:solidFill>
                            <a:srgbClr val="000000"/>
                          </a:solidFill>
                          <a:effectLst/>
                          <a:latin typeface="Arial" panose="020B0604020202020204" pitchFamily="34" charset="0"/>
                          <a:cs typeface="Arial" panose="020B0604020202020204" pitchFamily="34" charset="0"/>
                        </a:rPr>
                        <a:t>CGDD, « Scénarios de rénovation énergétique des bâtiments tertiaires – Quelles solutions pour quels coûts à l’horizon 2050 », 2020</a:t>
                      </a:r>
                    </a:p>
                    <a:p>
                      <a:pPr algn="ctr" fontAlgn="ctr"/>
                      <a:r>
                        <a:rPr lang="fr-FR" sz="1000" b="0" i="1" u="none" strike="noStrike" dirty="0">
                          <a:solidFill>
                            <a:srgbClr val="000000"/>
                          </a:solidFill>
                          <a:effectLst/>
                          <a:latin typeface="Arial" panose="020B0604020202020204" pitchFamily="34" charset="0"/>
                          <a:cs typeface="Arial" panose="020B0604020202020204" pitchFamily="34" charset="0"/>
                        </a:rPr>
                        <a:t>Observatoire BBC/Effinergie, « Etude sur les bâtiments rénovés à basse consommation » (2019)</a:t>
                      </a:r>
                    </a:p>
                  </a:txBody>
                  <a:tcPr marL="64294" marR="0" marT="0" marB="0" anchor="ctr"/>
                </a:tc>
                <a:tc>
                  <a:txBody>
                    <a:bodyPr/>
                    <a:lstStyle/>
                    <a:p>
                      <a:pPr algn="ctr" fontAlgn="ctr"/>
                      <a:r>
                        <a:rPr lang="fr-FR" sz="1100" b="0" u="none" strike="noStrike">
                          <a:solidFill>
                            <a:srgbClr val="000000"/>
                          </a:solidFill>
                          <a:effectLst/>
                        </a:rPr>
                        <a:t>Coût unitaire</a:t>
                      </a:r>
                    </a:p>
                    <a:p>
                      <a:pPr algn="ctr" fontAlgn="ctr"/>
                      <a:r>
                        <a:rPr lang="fr-FR" sz="1100" b="0" u="none" strike="noStrike">
                          <a:solidFill>
                            <a:srgbClr val="000000"/>
                          </a:solidFill>
                          <a:effectLst/>
                        </a:rPr>
                        <a:t>(€ HT / m²)</a:t>
                      </a:r>
                      <a:endParaRPr lang="fr-FR" sz="1100" b="0" i="1"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rowSpan="9">
                  <a:txBody>
                    <a:bodyPr/>
                    <a:lstStyle/>
                    <a:p>
                      <a:pPr algn="ctr" fontAlgn="ctr"/>
                      <a:r>
                        <a:rPr lang="fr-FR" sz="1100" b="0" i="1" u="none" strike="noStrike">
                          <a:solidFill>
                            <a:srgbClr val="000000"/>
                          </a:solidFill>
                          <a:effectLst/>
                          <a:latin typeface="Arial" panose="020B0604020202020204" pitchFamily="34" charset="0"/>
                          <a:cs typeface="Arial" panose="020B0604020202020204" pitchFamily="34" charset="0"/>
                        </a:rPr>
                        <a:t>Coda Stratégies</a:t>
                      </a:r>
                    </a:p>
                  </a:txBody>
                  <a:tcPr marL="64294" marR="0" marT="0" marB="0" anchor="ctr"/>
                </a:tc>
                <a:tc>
                  <a:txBody>
                    <a:bodyPr/>
                    <a:lstStyle/>
                    <a:p>
                      <a:pPr algn="ctr" fontAlgn="ctr"/>
                      <a:r>
                        <a:rPr lang="fr-FR" sz="1100" b="0" u="none" strike="noStrike">
                          <a:solidFill>
                            <a:srgbClr val="000000"/>
                          </a:solidFill>
                          <a:effectLst/>
                        </a:rPr>
                        <a:t>Coût unitaire</a:t>
                      </a:r>
                    </a:p>
                    <a:p>
                      <a:pPr algn="ctr" fontAlgn="ctr"/>
                      <a:r>
                        <a:rPr lang="fr-FR" sz="1100" b="0" u="none" strike="noStrike">
                          <a:solidFill>
                            <a:srgbClr val="000000"/>
                          </a:solidFill>
                          <a:effectLst/>
                        </a:rPr>
                        <a:t>(€ HT / m²)</a:t>
                      </a:r>
                      <a:endParaRPr lang="fr-FR" sz="1100" b="0" i="1"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rowSpan="9">
                  <a:txBody>
                    <a:bodyPr/>
                    <a:lstStyle/>
                    <a:p>
                      <a:pPr algn="ctr" fontAlgn="ctr"/>
                      <a:r>
                        <a:rPr lang="fr-FR" sz="1100" b="0" i="1" u="none" strike="noStrike">
                          <a:solidFill>
                            <a:srgbClr val="000000"/>
                          </a:solidFill>
                          <a:effectLst/>
                          <a:latin typeface="Arial" panose="020B0604020202020204" pitchFamily="34" charset="0"/>
                          <a:cs typeface="Arial" panose="020B0604020202020204" pitchFamily="34" charset="0"/>
                        </a:rPr>
                        <a:t>Coda Stratégies</a:t>
                      </a:r>
                    </a:p>
                  </a:txBody>
                  <a:tcPr marL="64294" marR="0" marT="0" marB="0" anchor="ctr"/>
                </a:tc>
                <a:extLst>
                  <a:ext uri="{0D108BD9-81ED-4DB2-BD59-A6C34878D82A}">
                    <a16:rowId xmlns:a16="http://schemas.microsoft.com/office/drawing/2014/main" val="1029086570"/>
                  </a:ext>
                </a:extLst>
              </a:tr>
              <a:tr h="173746">
                <a:tc>
                  <a:txBody>
                    <a:bodyPr/>
                    <a:lstStyle/>
                    <a:p>
                      <a:pPr algn="l" fontAlgn="ctr"/>
                      <a:r>
                        <a:rPr lang="fr-FR" sz="1100" b="1" u="none" strike="noStrike">
                          <a:effectLst/>
                        </a:rPr>
                        <a:t>Bureaux</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u="none" strike="noStrike">
                          <a:solidFill>
                            <a:srgbClr val="000000"/>
                          </a:solidFill>
                          <a:effectLst/>
                        </a:rPr>
                        <a:t>430</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110</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150</a:t>
                      </a:r>
                      <a:endParaRPr lang="fr-FR" sz="900" b="0" i="0" u="none" strike="noStrike">
                        <a:solidFill>
                          <a:srgbClr val="000000"/>
                        </a:solidFill>
                        <a:effectLst/>
                        <a:latin typeface="+mn-lt"/>
                      </a:endParaRP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327522086"/>
                  </a:ext>
                </a:extLst>
              </a:tr>
              <a:tr h="337849">
                <a:tc>
                  <a:txBody>
                    <a:bodyPr/>
                    <a:lstStyle/>
                    <a:p>
                      <a:pPr algn="l" fontAlgn="ctr"/>
                      <a:r>
                        <a:rPr lang="fr-FR" sz="1100" b="1" u="none" strike="noStrike">
                          <a:effectLst/>
                        </a:rPr>
                        <a:t>Cafés-hôtels-restaurants</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u="none" strike="noStrike">
                          <a:solidFill>
                            <a:srgbClr val="000000"/>
                          </a:solidFill>
                          <a:effectLst/>
                        </a:rPr>
                        <a:t>1 193</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110</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150</a:t>
                      </a:r>
                      <a:endParaRPr lang="fr-FR" sz="900" b="0" i="0" u="none" strike="noStrike">
                        <a:solidFill>
                          <a:srgbClr val="000000"/>
                        </a:solidFill>
                        <a:effectLst/>
                        <a:latin typeface="+mn-lt"/>
                      </a:endParaRP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351198756"/>
                  </a:ext>
                </a:extLst>
              </a:tr>
              <a:tr h="173746">
                <a:tc>
                  <a:txBody>
                    <a:bodyPr/>
                    <a:lstStyle/>
                    <a:p>
                      <a:pPr algn="l" fontAlgn="ctr"/>
                      <a:r>
                        <a:rPr lang="fr-FR" sz="1100" b="1" u="none" strike="noStrike">
                          <a:effectLst/>
                        </a:rPr>
                        <a:t>Commerce</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u="none" strike="noStrike">
                          <a:solidFill>
                            <a:srgbClr val="000000"/>
                          </a:solidFill>
                          <a:effectLst/>
                        </a:rPr>
                        <a:t>388</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110</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150</a:t>
                      </a:r>
                      <a:endParaRPr lang="fr-FR" sz="900" b="0" i="0" u="none" strike="noStrike">
                        <a:solidFill>
                          <a:srgbClr val="000000"/>
                        </a:solidFill>
                        <a:effectLst/>
                        <a:latin typeface="+mn-lt"/>
                      </a:endParaRP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3779868560"/>
                  </a:ext>
                </a:extLst>
              </a:tr>
              <a:tr h="337849">
                <a:tc>
                  <a:txBody>
                    <a:bodyPr/>
                    <a:lstStyle/>
                    <a:p>
                      <a:pPr algn="l" fontAlgn="ctr"/>
                      <a:r>
                        <a:rPr lang="fr-FR" sz="1100" b="1" u="none" strike="noStrike">
                          <a:effectLst/>
                        </a:rPr>
                        <a:t>Enseignement-recherche</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u="none" strike="noStrike">
                          <a:solidFill>
                            <a:srgbClr val="000000"/>
                          </a:solidFill>
                          <a:effectLst/>
                        </a:rPr>
                        <a:t>383</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110</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150</a:t>
                      </a:r>
                      <a:endParaRPr lang="fr-FR" sz="900" b="0" i="0" u="none" strike="noStrike">
                        <a:solidFill>
                          <a:srgbClr val="000000"/>
                        </a:solidFill>
                        <a:effectLst/>
                        <a:latin typeface="+mn-lt"/>
                      </a:endParaRP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1389726491"/>
                  </a:ext>
                </a:extLst>
              </a:tr>
              <a:tr h="337849">
                <a:tc>
                  <a:txBody>
                    <a:bodyPr/>
                    <a:lstStyle/>
                    <a:p>
                      <a:pPr algn="l" fontAlgn="ctr"/>
                      <a:r>
                        <a:rPr lang="fr-FR" sz="1100" b="1" u="none" strike="noStrike">
                          <a:effectLst/>
                        </a:rPr>
                        <a:t>Habitat communautaire</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u="none" strike="noStrike">
                          <a:solidFill>
                            <a:srgbClr val="000000"/>
                          </a:solidFill>
                          <a:effectLst/>
                        </a:rPr>
                        <a:t>407</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110</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150</a:t>
                      </a:r>
                      <a:endParaRPr lang="fr-FR" sz="900" b="0" i="0" u="none" strike="noStrike">
                        <a:solidFill>
                          <a:srgbClr val="000000"/>
                        </a:solidFill>
                        <a:effectLst/>
                        <a:latin typeface="+mn-lt"/>
                      </a:endParaRP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1602740339"/>
                  </a:ext>
                </a:extLst>
              </a:tr>
              <a:tr h="173746">
                <a:tc>
                  <a:txBody>
                    <a:bodyPr/>
                    <a:lstStyle/>
                    <a:p>
                      <a:pPr algn="l" fontAlgn="ctr"/>
                      <a:r>
                        <a:rPr lang="fr-FR" sz="1100" b="1" u="none" strike="noStrike">
                          <a:effectLst/>
                        </a:rPr>
                        <a:t>Santé</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u="none" strike="noStrike">
                          <a:solidFill>
                            <a:srgbClr val="000000"/>
                          </a:solidFill>
                          <a:effectLst/>
                        </a:rPr>
                        <a:t>237</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110</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150</a:t>
                      </a:r>
                      <a:endParaRPr lang="fr-FR" sz="900" b="0" i="0" u="none" strike="noStrike">
                        <a:solidFill>
                          <a:srgbClr val="000000"/>
                        </a:solidFill>
                        <a:effectLst/>
                        <a:latin typeface="+mn-lt"/>
                      </a:endParaRP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59595104"/>
                  </a:ext>
                </a:extLst>
              </a:tr>
              <a:tr h="331696">
                <a:tc>
                  <a:txBody>
                    <a:bodyPr/>
                    <a:lstStyle/>
                    <a:p>
                      <a:pPr algn="l" fontAlgn="ctr"/>
                      <a:r>
                        <a:rPr lang="fr-FR" sz="1100" b="1" u="none" strike="noStrike">
                          <a:effectLst/>
                        </a:rPr>
                        <a:t>Sport, Loisirs, Culture</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u="none" strike="noStrike">
                          <a:solidFill>
                            <a:srgbClr val="000000"/>
                          </a:solidFill>
                          <a:effectLst/>
                        </a:rPr>
                        <a:t>384</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110</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150</a:t>
                      </a:r>
                      <a:endParaRPr lang="fr-FR" sz="900" b="0" i="0" u="none" strike="noStrike">
                        <a:solidFill>
                          <a:srgbClr val="000000"/>
                        </a:solidFill>
                        <a:effectLst/>
                        <a:latin typeface="+mn-lt"/>
                      </a:endParaRP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1073108799"/>
                  </a:ext>
                </a:extLst>
              </a:tr>
              <a:tr h="173746">
                <a:tc>
                  <a:txBody>
                    <a:bodyPr/>
                    <a:lstStyle/>
                    <a:p>
                      <a:pPr algn="l" fontAlgn="ctr"/>
                      <a:r>
                        <a:rPr lang="fr-FR" sz="1100" b="1" u="none" strike="noStrike">
                          <a:effectLst/>
                        </a:rPr>
                        <a:t>Transport</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u="none" strike="noStrike">
                          <a:solidFill>
                            <a:srgbClr val="000000"/>
                          </a:solidFill>
                          <a:effectLst/>
                        </a:rPr>
                        <a:t>400</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a:solidFill>
                            <a:srgbClr val="000000"/>
                          </a:solidFill>
                          <a:effectLst/>
                        </a:rPr>
                        <a:t>110</a:t>
                      </a:r>
                      <a:endParaRPr lang="fr-FR" sz="900" b="0" i="0" u="none" strike="noStrike">
                        <a:solidFill>
                          <a:srgbClr val="000000"/>
                        </a:solidFill>
                        <a:effectLst/>
                        <a:latin typeface="+mn-lt"/>
                      </a:endParaRPr>
                    </a:p>
                  </a:txBody>
                  <a:tcPr marL="0" marR="64294" marT="0" marB="0" anchor="ctr"/>
                </a:tc>
                <a:tc vMerge="1">
                  <a:txBody>
                    <a:bodyPr/>
                    <a:lstStyle/>
                    <a:p>
                      <a:pPr algn="ctr" fontAlgn="ctr"/>
                      <a:endParaRPr lang="fr-FR" sz="900" b="0" i="0" u="none" strike="noStrike">
                        <a:solidFill>
                          <a:srgbClr val="000000"/>
                        </a:solidFill>
                        <a:effectLst/>
                        <a:latin typeface="+mn-lt"/>
                      </a:endParaRPr>
                    </a:p>
                  </a:txBody>
                  <a:tcPr marL="0" marR="64294" marT="0" marB="0" anchor="ctr"/>
                </a:tc>
                <a:tc>
                  <a:txBody>
                    <a:bodyPr/>
                    <a:lstStyle/>
                    <a:p>
                      <a:pPr algn="ctr" fontAlgn="ctr"/>
                      <a:r>
                        <a:rPr lang="fr-FR" sz="900" b="0" u="none" strike="noStrike" dirty="0">
                          <a:solidFill>
                            <a:srgbClr val="000000"/>
                          </a:solidFill>
                          <a:effectLst/>
                        </a:rPr>
                        <a:t>150</a:t>
                      </a:r>
                      <a:endParaRPr lang="fr-FR" sz="900" b="0" i="0" u="none" strike="noStrike" dirty="0">
                        <a:solidFill>
                          <a:srgbClr val="000000"/>
                        </a:solidFill>
                        <a:effectLst/>
                        <a:latin typeface="+mn-lt"/>
                      </a:endParaRP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2511837807"/>
                  </a:ext>
                </a:extLst>
              </a:tr>
            </a:tbl>
          </a:graphicData>
        </a:graphic>
      </p:graphicFrame>
      <p:sp>
        <p:nvSpPr>
          <p:cNvPr id="13" name="Titre 2">
            <a:extLst>
              <a:ext uri="{FF2B5EF4-FFF2-40B4-BE49-F238E27FC236}">
                <a16:creationId xmlns:a16="http://schemas.microsoft.com/office/drawing/2014/main" id="{A6FB5399-BB42-60A0-884B-074FD2B8FF41}"/>
              </a:ext>
            </a:extLst>
          </p:cNvPr>
          <p:cNvSpPr>
            <a:spLocks noGrp="1"/>
          </p:cNvSpPr>
          <p:nvPr>
            <p:ph type="title"/>
          </p:nvPr>
        </p:nvSpPr>
        <p:spPr>
          <a:xfrm>
            <a:off x="251520" y="286603"/>
            <a:ext cx="8640960" cy="750996"/>
          </a:xfrm>
        </p:spPr>
        <p:txBody>
          <a:bodyPr>
            <a:normAutofit/>
          </a:bodyPr>
          <a:lstStyle/>
          <a:p>
            <a:r>
              <a:rPr lang="fr-FR" sz="2000" dirty="0">
                <a:solidFill>
                  <a:schemeClr val="tx2"/>
                </a:solidFill>
              </a:rPr>
              <a:t>1) Rénovation énergétique des bâtiments publics des collectivités (PROSPECTIF – 5/6)</a:t>
            </a:r>
            <a:endParaRPr lang="fr-FR" sz="2100" dirty="0">
              <a:solidFill>
                <a:schemeClr val="accent1"/>
              </a:solidFill>
            </a:endParaRPr>
          </a:p>
        </p:txBody>
      </p:sp>
      <p:sp>
        <p:nvSpPr>
          <p:cNvPr id="10" name="ZoneTexte 9">
            <a:extLst>
              <a:ext uri="{FF2B5EF4-FFF2-40B4-BE49-F238E27FC236}">
                <a16:creationId xmlns:a16="http://schemas.microsoft.com/office/drawing/2014/main" id="{63D5A2EB-48CF-9297-5E6B-516204662639}"/>
              </a:ext>
            </a:extLst>
          </p:cNvPr>
          <p:cNvSpPr txBox="1"/>
          <p:nvPr/>
        </p:nvSpPr>
        <p:spPr>
          <a:xfrm>
            <a:off x="126131" y="1372602"/>
            <a:ext cx="8891738" cy="307777"/>
          </a:xfrm>
          <a:prstGeom prst="rect">
            <a:avLst/>
          </a:prstGeom>
          <a:noFill/>
        </p:spPr>
        <p:txBody>
          <a:bodyPr wrap="square" rtlCol="0">
            <a:spAutoFit/>
          </a:bodyPr>
          <a:lstStyle/>
          <a:p>
            <a:r>
              <a:rPr lang="fr-FR" sz="1400" b="1"/>
              <a:t>Etape 1 - c) Estimation des besoins d’investissements agrégés au niveau national</a:t>
            </a:r>
            <a:endParaRPr lang="fr-FR" sz="1400" b="1" i="1"/>
          </a:p>
        </p:txBody>
      </p:sp>
      <p:sp>
        <p:nvSpPr>
          <p:cNvPr id="11" name="Espace réservé du contenu 10">
            <a:extLst>
              <a:ext uri="{FF2B5EF4-FFF2-40B4-BE49-F238E27FC236}">
                <a16:creationId xmlns:a16="http://schemas.microsoft.com/office/drawing/2014/main" id="{4B4F030B-7C24-63EB-A0CA-E5FE77529246}"/>
              </a:ext>
            </a:extLst>
          </p:cNvPr>
          <p:cNvSpPr>
            <a:spLocks noGrp="1"/>
          </p:cNvSpPr>
          <p:nvPr>
            <p:ph idx="1"/>
          </p:nvPr>
        </p:nvSpPr>
        <p:spPr>
          <a:xfrm>
            <a:off x="195848" y="1752991"/>
            <a:ext cx="8669094" cy="1479307"/>
          </a:xfrm>
        </p:spPr>
        <p:txBody>
          <a:bodyPr>
            <a:normAutofit lnSpcReduction="10000"/>
          </a:bodyPr>
          <a:lstStyle/>
          <a:p>
            <a:pPr marL="0" indent="0">
              <a:buNone/>
            </a:pPr>
            <a:r>
              <a:rPr lang="fr-FR" sz="1400" b="1">
                <a:solidFill>
                  <a:schemeClr val="tx2"/>
                </a:solidFill>
              </a:rPr>
              <a:t>Données d’entrée : </a:t>
            </a:r>
          </a:p>
          <a:p>
            <a:r>
              <a:rPr lang="fr-FR" sz="1200"/>
              <a:t>Part de la surface tertiaire bénéficiant d’une rénovation BBC</a:t>
            </a:r>
          </a:p>
          <a:p>
            <a:r>
              <a:rPr lang="fr-FR" sz="1200"/>
              <a:t>Part de la surface tertiaire bénéficiant de remplacement de systèmes </a:t>
            </a:r>
          </a:p>
          <a:p>
            <a:r>
              <a:rPr lang="fr-FR" sz="1200"/>
              <a:t>Part de la surface tertiaire bénéficiant de travaux d’isolation légers</a:t>
            </a:r>
          </a:p>
          <a:p>
            <a:pPr marL="0" indent="0">
              <a:buNone/>
            </a:pPr>
            <a:r>
              <a:rPr lang="fr-FR" sz="1200" b="1">
                <a:solidFill>
                  <a:schemeClr val="tx2"/>
                </a:solidFill>
              </a:rPr>
              <a:t>Nous appliquons à ces parts les coûts unitaires suivants. Ils sont fixes et ne varient pas entre les scénarios et dans les temps. </a:t>
            </a:r>
          </a:p>
        </p:txBody>
      </p:sp>
      <p:sp>
        <p:nvSpPr>
          <p:cNvPr id="7" name="ZoneTexte 6">
            <a:extLst>
              <a:ext uri="{FF2B5EF4-FFF2-40B4-BE49-F238E27FC236}">
                <a16:creationId xmlns:a16="http://schemas.microsoft.com/office/drawing/2014/main" id="{58ECD251-CE6B-7389-FB58-E64E964777B0}"/>
              </a:ext>
            </a:extLst>
          </p:cNvPr>
          <p:cNvSpPr txBox="1"/>
          <p:nvPr/>
        </p:nvSpPr>
        <p:spPr>
          <a:xfrm>
            <a:off x="251520" y="6330755"/>
            <a:ext cx="8761969" cy="461665"/>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200" b="1">
                <a:solidFill>
                  <a:schemeClr val="tx2"/>
                </a:solidFill>
                <a:sym typeface="Wingdings" panose="05000000000000000000" pitchFamily="2" charset="2"/>
              </a:rPr>
              <a:t>Résultats </a:t>
            </a:r>
            <a:r>
              <a:rPr lang="fr-FR" sz="1200">
                <a:sym typeface="Wingdings" panose="05000000000000000000" pitchFamily="2" charset="2"/>
              </a:rPr>
              <a:t>: les besoins d’investissements sont le produit des surfaces bénéficiant des rénovations et de coûts unitaires en fonction du type de rénovation. </a:t>
            </a:r>
            <a:endParaRPr lang="fr-FR" sz="1100"/>
          </a:p>
        </p:txBody>
      </p:sp>
    </p:spTree>
    <p:extLst>
      <p:ext uri="{BB962C8B-B14F-4D97-AF65-F5344CB8AC3E}">
        <p14:creationId xmlns:p14="http://schemas.microsoft.com/office/powerpoint/2010/main" val="2285451018"/>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id="{5252B3C6-4532-F4C5-EFE6-924F51E03BF0}"/>
              </a:ext>
            </a:extLst>
          </p:cNvPr>
          <p:cNvGraphicFramePr>
            <a:graphicFrameLocks noGrp="1"/>
          </p:cNvGraphicFramePr>
          <p:nvPr/>
        </p:nvGraphicFramePr>
        <p:xfrm>
          <a:off x="251220" y="3137172"/>
          <a:ext cx="8322622" cy="3063291"/>
        </p:xfrm>
        <a:graphic>
          <a:graphicData uri="http://schemas.openxmlformats.org/drawingml/2006/table">
            <a:tbl>
              <a:tblPr>
                <a:tableStyleId>{69CF1AB2-1976-4502-BF36-3FF5EA218861}</a:tableStyleId>
              </a:tblPr>
              <a:tblGrid>
                <a:gridCol w="1175813">
                  <a:extLst>
                    <a:ext uri="{9D8B030D-6E8A-4147-A177-3AD203B41FA5}">
                      <a16:colId xmlns:a16="http://schemas.microsoft.com/office/drawing/2014/main" val="3440319403"/>
                    </a:ext>
                  </a:extLst>
                </a:gridCol>
                <a:gridCol w="943646">
                  <a:extLst>
                    <a:ext uri="{9D8B030D-6E8A-4147-A177-3AD203B41FA5}">
                      <a16:colId xmlns:a16="http://schemas.microsoft.com/office/drawing/2014/main" val="2335614151"/>
                    </a:ext>
                  </a:extLst>
                </a:gridCol>
                <a:gridCol w="943646">
                  <a:extLst>
                    <a:ext uri="{9D8B030D-6E8A-4147-A177-3AD203B41FA5}">
                      <a16:colId xmlns:a16="http://schemas.microsoft.com/office/drawing/2014/main" val="1440212702"/>
                    </a:ext>
                  </a:extLst>
                </a:gridCol>
                <a:gridCol w="891221">
                  <a:extLst>
                    <a:ext uri="{9D8B030D-6E8A-4147-A177-3AD203B41FA5}">
                      <a16:colId xmlns:a16="http://schemas.microsoft.com/office/drawing/2014/main" val="2066584532"/>
                    </a:ext>
                  </a:extLst>
                </a:gridCol>
                <a:gridCol w="891221">
                  <a:extLst>
                    <a:ext uri="{9D8B030D-6E8A-4147-A177-3AD203B41FA5}">
                      <a16:colId xmlns:a16="http://schemas.microsoft.com/office/drawing/2014/main" val="2994047675"/>
                    </a:ext>
                  </a:extLst>
                </a:gridCol>
                <a:gridCol w="833368">
                  <a:extLst>
                    <a:ext uri="{9D8B030D-6E8A-4147-A177-3AD203B41FA5}">
                      <a16:colId xmlns:a16="http://schemas.microsoft.com/office/drawing/2014/main" val="1649084192"/>
                    </a:ext>
                  </a:extLst>
                </a:gridCol>
                <a:gridCol w="1056292">
                  <a:extLst>
                    <a:ext uri="{9D8B030D-6E8A-4147-A177-3AD203B41FA5}">
                      <a16:colId xmlns:a16="http://schemas.microsoft.com/office/drawing/2014/main" val="4143681503"/>
                    </a:ext>
                  </a:extLst>
                </a:gridCol>
                <a:gridCol w="711172">
                  <a:extLst>
                    <a:ext uri="{9D8B030D-6E8A-4147-A177-3AD203B41FA5}">
                      <a16:colId xmlns:a16="http://schemas.microsoft.com/office/drawing/2014/main" val="3148653469"/>
                    </a:ext>
                  </a:extLst>
                </a:gridCol>
                <a:gridCol w="876243">
                  <a:extLst>
                    <a:ext uri="{9D8B030D-6E8A-4147-A177-3AD203B41FA5}">
                      <a16:colId xmlns:a16="http://schemas.microsoft.com/office/drawing/2014/main" val="2398331256"/>
                    </a:ext>
                  </a:extLst>
                </a:gridCol>
              </a:tblGrid>
              <a:tr h="183813">
                <a:tc>
                  <a:txBody>
                    <a:bodyPr/>
                    <a:lstStyle/>
                    <a:p>
                      <a:pPr algn="l" fontAlgn="ctr"/>
                      <a:endParaRPr lang="fr-FR" sz="1100" b="0"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gridSpan="8">
                  <a:txBody>
                    <a:bodyPr/>
                    <a:lstStyle/>
                    <a:p>
                      <a:pPr algn="ctr" fontAlgn="ctr"/>
                      <a:r>
                        <a:rPr lang="fr-FR" sz="1100" b="0" i="1" u="none" strike="noStrike">
                          <a:solidFill>
                            <a:srgbClr val="000000"/>
                          </a:solidFill>
                          <a:effectLst/>
                          <a:latin typeface="Arial" panose="020B0604020202020204" pitchFamily="34" charset="0"/>
                          <a:cs typeface="Arial" panose="020B0604020202020204" pitchFamily="34" charset="0"/>
                        </a:rPr>
                        <a:t>Répartition des surfaces tertiaires par type de propriétaire</a:t>
                      </a:r>
                    </a:p>
                  </a:txBody>
                  <a:tcPr marL="64294" marR="0" marT="0" marB="0" anchor="ctr"/>
                </a:tc>
                <a:tc hMerge="1">
                  <a:txBody>
                    <a:bodyPr/>
                    <a:lstStyle/>
                    <a:p>
                      <a:pPr algn="ctr" fontAlgn="ct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8572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8572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pPr algn="ctr" fontAlgn="ct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8572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a:p>
                  </a:txBody>
                  <a:tcPr/>
                </a:tc>
                <a:tc hMerge="1">
                  <a:txBody>
                    <a:bodyPr/>
                    <a:lstStyle/>
                    <a:p>
                      <a:pPr algn="ctr" fontAlgn="ctr"/>
                      <a:endParaRPr lang="fr-FR" sz="1400" b="0" i="0" u="none" strike="noStrike">
                        <a:solidFill>
                          <a:srgbClr val="000000"/>
                        </a:solidFill>
                        <a:effectLst/>
                        <a:latin typeface="Arial" panose="020B0604020202020204" pitchFamily="34" charset="0"/>
                        <a:cs typeface="Arial" panose="020B0604020202020204" pitchFamily="34" charset="0"/>
                      </a:endParaRPr>
                    </a:p>
                  </a:txBody>
                  <a:tcPr marL="85725"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fr-FR" sz="1100" b="0" i="1"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extLst>
                  <a:ext uri="{0D108BD9-81ED-4DB2-BD59-A6C34878D82A}">
                    <a16:rowId xmlns:a16="http://schemas.microsoft.com/office/drawing/2014/main" val="498091681"/>
                  </a:ext>
                </a:extLst>
              </a:tr>
              <a:tr h="218254">
                <a:tc>
                  <a:txBody>
                    <a:bodyPr/>
                    <a:lstStyle/>
                    <a:p>
                      <a:pPr algn="l" fontAlgn="ctr"/>
                      <a:endParaRPr lang="fr-FR" sz="1100" b="0"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1100" b="1" i="0" u="none" strike="noStrike">
                          <a:solidFill>
                            <a:srgbClr val="000000"/>
                          </a:solidFill>
                          <a:effectLst/>
                          <a:latin typeface="+mn-lt"/>
                          <a:cs typeface="Arial" panose="020B0604020202020204" pitchFamily="34" charset="0"/>
                        </a:rPr>
                        <a:t>Collectivités</a:t>
                      </a:r>
                    </a:p>
                  </a:txBody>
                  <a:tcPr marL="64294" marR="0" marT="0" marB="0" anchor="ctr"/>
                </a:tc>
                <a:tc>
                  <a:txBody>
                    <a:bodyPr/>
                    <a:lstStyle/>
                    <a:p>
                      <a:pPr algn="ctr" fontAlgn="ctr"/>
                      <a:r>
                        <a:rPr lang="fr-FR" sz="1100" b="1" u="none" strike="noStrike">
                          <a:solidFill>
                            <a:srgbClr val="000000"/>
                          </a:solidFill>
                          <a:effectLst/>
                        </a:rPr>
                        <a:t>Etat</a:t>
                      </a:r>
                      <a:endParaRPr lang="fr-FR" sz="1100" b="1" i="1"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1100" b="1" u="none" strike="noStrike">
                          <a:solidFill>
                            <a:srgbClr val="000000"/>
                          </a:solidFill>
                          <a:effectLst/>
                        </a:rPr>
                        <a:t>Privé</a:t>
                      </a:r>
                      <a:endParaRPr lang="fr-FR" sz="1100" b="1" i="1"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1100" b="1" i="1" u="none" strike="noStrike">
                          <a:solidFill>
                            <a:srgbClr val="000000"/>
                          </a:solidFill>
                          <a:effectLst/>
                          <a:latin typeface="Arial" panose="020B0604020202020204" pitchFamily="34" charset="0"/>
                          <a:cs typeface="Arial" panose="020B0604020202020204" pitchFamily="34" charset="0"/>
                        </a:rPr>
                        <a:t>Source: </a:t>
                      </a:r>
                    </a:p>
                  </a:txBody>
                  <a:tcPr marL="64294" marR="0" marT="0" marB="0" anchor="ctr"/>
                </a:tc>
                <a:tc>
                  <a:txBody>
                    <a:bodyPr/>
                    <a:lstStyle/>
                    <a:p>
                      <a:pPr algn="ctr" fontAlgn="ctr"/>
                      <a:r>
                        <a:rPr lang="fr-FR" sz="1100" b="0" i="1" u="none" strike="noStrike">
                          <a:solidFill>
                            <a:srgbClr val="000000"/>
                          </a:solidFill>
                          <a:effectLst/>
                        </a:rPr>
                        <a:t>Bloc</a:t>
                      </a:r>
                      <a:r>
                        <a:rPr lang="fr-FR" sz="1100" b="1" i="1" u="none" strike="noStrike">
                          <a:solidFill>
                            <a:srgbClr val="000000"/>
                          </a:solidFill>
                          <a:effectLst/>
                        </a:rPr>
                        <a:t> </a:t>
                      </a:r>
                      <a:r>
                        <a:rPr lang="fr-FR" sz="1100" b="0" i="1" u="none" strike="noStrike">
                          <a:solidFill>
                            <a:srgbClr val="000000"/>
                          </a:solidFill>
                          <a:effectLst/>
                        </a:rPr>
                        <a:t>communal</a:t>
                      </a:r>
                      <a:endParaRPr lang="fr-FR" sz="1100" b="0" i="1"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1100" b="0" i="1" u="none" strike="noStrike">
                          <a:solidFill>
                            <a:srgbClr val="000000"/>
                          </a:solidFill>
                          <a:effectLst/>
                        </a:rPr>
                        <a:t>Départements</a:t>
                      </a:r>
                      <a:endParaRPr lang="fr-FR" sz="1100" b="0" i="1"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1100" b="0" i="1" u="none" strike="noStrike">
                          <a:solidFill>
                            <a:srgbClr val="000000"/>
                          </a:solidFill>
                          <a:effectLst/>
                        </a:rPr>
                        <a:t>Régions</a:t>
                      </a:r>
                      <a:endParaRPr lang="fr-FR" sz="1100" b="0" i="1"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1100" b="0" i="1" u="none" strike="noStrike">
                          <a:solidFill>
                            <a:srgbClr val="000000"/>
                          </a:solidFill>
                          <a:effectLst/>
                          <a:latin typeface="Arial" panose="020B0604020202020204" pitchFamily="34" charset="0"/>
                          <a:cs typeface="Arial" panose="020B0604020202020204" pitchFamily="34" charset="0"/>
                        </a:rPr>
                        <a:t>Source: </a:t>
                      </a:r>
                    </a:p>
                  </a:txBody>
                  <a:tcPr marL="64294" marR="0" marT="0" marB="0" anchor="ctr"/>
                </a:tc>
                <a:extLst>
                  <a:ext uri="{0D108BD9-81ED-4DB2-BD59-A6C34878D82A}">
                    <a16:rowId xmlns:a16="http://schemas.microsoft.com/office/drawing/2014/main" val="1029086570"/>
                  </a:ext>
                </a:extLst>
              </a:tr>
              <a:tr h="218254">
                <a:tc>
                  <a:txBody>
                    <a:bodyPr/>
                    <a:lstStyle/>
                    <a:p>
                      <a:pPr algn="l" fontAlgn="ctr"/>
                      <a:r>
                        <a:rPr lang="fr-FR" sz="1100" b="1" u="none" strike="noStrike">
                          <a:effectLst/>
                        </a:rPr>
                        <a:t>Bureaux</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i="0" u="none" strike="noStrike">
                          <a:solidFill>
                            <a:srgbClr val="000000"/>
                          </a:solidFill>
                          <a:effectLst/>
                          <a:latin typeface="+mn-lt"/>
                        </a:rPr>
                        <a:t>10%</a:t>
                      </a:r>
                    </a:p>
                  </a:txBody>
                  <a:tcPr marL="0" marR="68580" marT="0" marB="0" anchor="ctr"/>
                </a:tc>
                <a:tc>
                  <a:txBody>
                    <a:bodyPr/>
                    <a:lstStyle/>
                    <a:p>
                      <a:pPr algn="ctr" fontAlgn="ctr"/>
                      <a:r>
                        <a:rPr lang="fr-FR" sz="900" b="0" i="0" u="none" strike="noStrike">
                          <a:solidFill>
                            <a:srgbClr val="000000"/>
                          </a:solidFill>
                          <a:effectLst/>
                          <a:latin typeface="+mn-lt"/>
                        </a:rPr>
                        <a:t>10%</a:t>
                      </a:r>
                    </a:p>
                  </a:txBody>
                  <a:tcPr marL="0" marR="68580" marT="0" marB="0" anchor="ctr"/>
                </a:tc>
                <a:tc>
                  <a:txBody>
                    <a:bodyPr/>
                    <a:lstStyle/>
                    <a:p>
                      <a:pPr algn="ctr" fontAlgn="ctr"/>
                      <a:r>
                        <a:rPr lang="fr-FR" sz="900" b="0" i="0" u="none" strike="noStrike">
                          <a:solidFill>
                            <a:srgbClr val="000000"/>
                          </a:solidFill>
                          <a:effectLst/>
                          <a:latin typeface="+mn-lt"/>
                        </a:rPr>
                        <a:t>80%</a:t>
                      </a:r>
                    </a:p>
                  </a:txBody>
                  <a:tcPr marL="0" marR="68580" marT="0" marB="0" anchor="ctr"/>
                </a:tc>
                <a:tc rowSpan="8">
                  <a:txBody>
                    <a:bodyPr/>
                    <a:lstStyle/>
                    <a:p>
                      <a:pPr algn="ctr" fontAlgn="ctr"/>
                      <a:r>
                        <a:rPr lang="fr-FR" sz="900" b="1" i="0" u="none" strike="noStrike">
                          <a:solidFill>
                            <a:srgbClr val="000000"/>
                          </a:solidFill>
                          <a:effectLst/>
                          <a:latin typeface="+mn-lt"/>
                        </a:rPr>
                        <a:t>Direction de l’Habitat, de l’Urbanisme et des Paysages, «  Décret tertiaire , fiche d’impact générale », 2019, p11</a:t>
                      </a:r>
                    </a:p>
                  </a:txBody>
                  <a:tcPr marL="0" marR="68580" marT="0" marB="0" anchor="ctr"/>
                </a:tc>
                <a:tc>
                  <a:txBody>
                    <a:bodyPr/>
                    <a:lstStyle/>
                    <a:p>
                      <a:pPr algn="ctr" fontAlgn="ctr"/>
                      <a:r>
                        <a:rPr lang="fr-FR" sz="900" b="0" i="0" u="none" strike="noStrike">
                          <a:solidFill>
                            <a:srgbClr val="000000"/>
                          </a:solidFill>
                          <a:effectLst/>
                          <a:latin typeface="+mn-lt"/>
                        </a:rPr>
                        <a:t>64%</a:t>
                      </a:r>
                    </a:p>
                  </a:txBody>
                  <a:tcPr marL="64294"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900" b="0" i="0" u="none" strike="noStrike">
                          <a:solidFill>
                            <a:srgbClr val="000000"/>
                          </a:solidFill>
                          <a:effectLst/>
                          <a:latin typeface="+mn-lt"/>
                        </a:rPr>
                        <a:t>19%</a:t>
                      </a:r>
                    </a:p>
                  </a:txBody>
                  <a:tcPr marL="64294" marR="0" marT="0" marB="0" anchor="ctr"/>
                </a:tc>
                <a:tc>
                  <a:txBody>
                    <a:bodyPr/>
                    <a:lstStyle/>
                    <a:p>
                      <a:pPr algn="ctr" fontAlgn="ctr"/>
                      <a:r>
                        <a:rPr lang="fr-FR" sz="900" b="0" i="0" u="none" strike="noStrike">
                          <a:solidFill>
                            <a:srgbClr val="000000"/>
                          </a:solidFill>
                          <a:effectLst/>
                          <a:latin typeface="+mn-lt"/>
                        </a:rPr>
                        <a:t>17% </a:t>
                      </a:r>
                    </a:p>
                  </a:txBody>
                  <a:tcPr marL="64294" marR="0" marT="0" marB="0" anchor="ctr"/>
                </a:tc>
                <a:tc rowSpan="8">
                  <a:txBody>
                    <a:bodyPr/>
                    <a:lstStyle/>
                    <a:p>
                      <a:pPr algn="ctr" fontAlgn="ctr"/>
                      <a:r>
                        <a:rPr lang="fr-FR" sz="900" b="0" i="0" u="none" strike="noStrike">
                          <a:solidFill>
                            <a:srgbClr val="000000"/>
                          </a:solidFill>
                          <a:effectLst/>
                          <a:latin typeface="+mn-lt"/>
                        </a:rPr>
                        <a:t>Nous prenons la répartition des générale des bâtiments donnée par: </a:t>
                      </a:r>
                      <a:r>
                        <a:rPr lang="fr-FR" sz="900" b="1" i="0" u="none" strike="noStrike">
                          <a:solidFill>
                            <a:srgbClr val="000000"/>
                          </a:solidFill>
                          <a:effectLst/>
                          <a:latin typeface="+mn-lt"/>
                        </a:rPr>
                        <a:t>Caisse des Dépôts, « L’action de la Caisse des Dépôts au service de la rénovation énergétique du patrimoine des collectivités », 2018 </a:t>
                      </a:r>
                    </a:p>
                  </a:txBody>
                  <a:tcPr marL="64294" marR="0" marT="0" marB="0" anchor="ctr"/>
                </a:tc>
                <a:extLst>
                  <a:ext uri="{0D108BD9-81ED-4DB2-BD59-A6C34878D82A}">
                    <a16:rowId xmlns:a16="http://schemas.microsoft.com/office/drawing/2014/main" val="327522086"/>
                  </a:ext>
                </a:extLst>
              </a:tr>
              <a:tr h="436508">
                <a:tc>
                  <a:txBody>
                    <a:bodyPr/>
                    <a:lstStyle/>
                    <a:p>
                      <a:pPr algn="l" fontAlgn="ctr"/>
                      <a:r>
                        <a:rPr lang="fr-FR" sz="1100" b="1" u="none" strike="noStrike">
                          <a:effectLst/>
                        </a:rPr>
                        <a:t>Cafés-hôtels-restaurants</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i="0" u="none" strike="noStrike">
                          <a:solidFill>
                            <a:srgbClr val="000000"/>
                          </a:solidFill>
                          <a:effectLst/>
                          <a:latin typeface="+mn-lt"/>
                        </a:rPr>
                        <a:t>0%</a:t>
                      </a:r>
                    </a:p>
                  </a:txBody>
                  <a:tcPr marL="0" marR="68580" marT="0" marB="0" anchor="ctr"/>
                </a:tc>
                <a:tc>
                  <a:txBody>
                    <a:bodyPr/>
                    <a:lstStyle/>
                    <a:p>
                      <a:pPr algn="ctr" fontAlgn="ctr"/>
                      <a:r>
                        <a:rPr lang="fr-FR" sz="900" b="0" i="0" u="none" strike="noStrike">
                          <a:solidFill>
                            <a:srgbClr val="000000"/>
                          </a:solidFill>
                          <a:effectLst/>
                          <a:latin typeface="+mn-lt"/>
                        </a:rPr>
                        <a:t>0%</a:t>
                      </a:r>
                    </a:p>
                  </a:txBody>
                  <a:tcPr marL="0" marR="68580" marT="0" marB="0" anchor="ctr"/>
                </a:tc>
                <a:tc>
                  <a:txBody>
                    <a:bodyPr/>
                    <a:lstStyle/>
                    <a:p>
                      <a:pPr algn="ctr" fontAlgn="ctr"/>
                      <a:r>
                        <a:rPr lang="fr-FR" sz="900" b="0" i="0" u="none" strike="noStrike">
                          <a:solidFill>
                            <a:srgbClr val="000000"/>
                          </a:solidFill>
                          <a:effectLst/>
                          <a:latin typeface="+mn-lt"/>
                        </a:rPr>
                        <a:t>100%</a:t>
                      </a:r>
                    </a:p>
                  </a:txBody>
                  <a:tcPr marL="0" marR="68580" marT="0" marB="0" anchor="ctr"/>
                </a:tc>
                <a:tc vMerge="1">
                  <a:txBody>
                    <a:bodyPr/>
                    <a:lstStyle/>
                    <a:p>
                      <a:pPr algn="ctr" fontAlgn="ctr"/>
                      <a:endParaRPr lang="fr-FR" sz="900" b="0" i="0" u="none" strike="noStrike">
                        <a:solidFill>
                          <a:srgbClr val="000000"/>
                        </a:solidFill>
                        <a:effectLst/>
                        <a:latin typeface="+mn-lt"/>
                      </a:endParaRPr>
                    </a:p>
                  </a:txBody>
                  <a:tcPr marL="0" marR="68580" marT="0" marB="0" anchor="ctr"/>
                </a:tc>
                <a:tc>
                  <a:txBody>
                    <a:bodyPr/>
                    <a:lstStyle/>
                    <a:p>
                      <a:pPr algn="ctr" fontAlgn="ctr"/>
                      <a:r>
                        <a:rPr lang="fr-FR" sz="900" b="0" i="0" u="none" strike="noStrike">
                          <a:solidFill>
                            <a:srgbClr val="000000"/>
                          </a:solidFill>
                          <a:effectLst/>
                          <a:latin typeface="+mn-lt"/>
                        </a:rPr>
                        <a:t>0%</a:t>
                      </a:r>
                    </a:p>
                  </a:txBody>
                  <a:tcPr marL="64294"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900" b="0" i="0" u="none" strike="noStrike">
                          <a:solidFill>
                            <a:srgbClr val="000000"/>
                          </a:solidFill>
                          <a:effectLst/>
                          <a:latin typeface="+mn-lt"/>
                        </a:rPr>
                        <a:t>0%</a:t>
                      </a:r>
                    </a:p>
                  </a:txBody>
                  <a:tcPr marL="64294" marR="0" marT="0" marB="0" anchor="ctr"/>
                </a:tc>
                <a:tc>
                  <a:txBody>
                    <a:bodyPr/>
                    <a:lstStyle/>
                    <a:p>
                      <a:pPr algn="ctr" fontAlgn="ctr"/>
                      <a:r>
                        <a:rPr lang="fr-FR" sz="900" b="0" i="0" u="none" strike="noStrike">
                          <a:solidFill>
                            <a:srgbClr val="000000"/>
                          </a:solidFill>
                          <a:effectLst/>
                          <a:latin typeface="+mn-lt"/>
                        </a:rPr>
                        <a:t>0% </a:t>
                      </a: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351198756"/>
                  </a:ext>
                </a:extLst>
              </a:tr>
              <a:tr h="218254">
                <a:tc>
                  <a:txBody>
                    <a:bodyPr/>
                    <a:lstStyle/>
                    <a:p>
                      <a:pPr algn="l" fontAlgn="ctr"/>
                      <a:r>
                        <a:rPr lang="fr-FR" sz="1100" b="1" u="none" strike="noStrike">
                          <a:effectLst/>
                        </a:rPr>
                        <a:t>Commerce</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i="0" u="none" strike="noStrike">
                          <a:solidFill>
                            <a:srgbClr val="000000"/>
                          </a:solidFill>
                          <a:effectLst/>
                          <a:latin typeface="+mn-lt"/>
                        </a:rPr>
                        <a:t>0%</a:t>
                      </a:r>
                    </a:p>
                  </a:txBody>
                  <a:tcPr marL="0" marR="68580" marT="0" marB="0" anchor="ctr"/>
                </a:tc>
                <a:tc>
                  <a:txBody>
                    <a:bodyPr/>
                    <a:lstStyle/>
                    <a:p>
                      <a:pPr algn="ctr" fontAlgn="ctr"/>
                      <a:r>
                        <a:rPr lang="fr-FR" sz="900" b="0" i="0" u="none" strike="noStrike">
                          <a:solidFill>
                            <a:srgbClr val="000000"/>
                          </a:solidFill>
                          <a:effectLst/>
                          <a:latin typeface="+mn-lt"/>
                        </a:rPr>
                        <a:t>0%</a:t>
                      </a:r>
                    </a:p>
                  </a:txBody>
                  <a:tcPr marL="0" marR="68580" marT="0" marB="0" anchor="ctr"/>
                </a:tc>
                <a:tc>
                  <a:txBody>
                    <a:bodyPr/>
                    <a:lstStyle/>
                    <a:p>
                      <a:pPr algn="ctr" fontAlgn="ctr"/>
                      <a:r>
                        <a:rPr lang="fr-FR" sz="900" b="0" i="0" u="none" strike="noStrike">
                          <a:solidFill>
                            <a:srgbClr val="000000"/>
                          </a:solidFill>
                          <a:effectLst/>
                          <a:latin typeface="+mn-lt"/>
                        </a:rPr>
                        <a:t>100%</a:t>
                      </a:r>
                    </a:p>
                  </a:txBody>
                  <a:tcPr marL="0" marR="68580" marT="0" marB="0" anchor="ctr"/>
                </a:tc>
                <a:tc vMerge="1">
                  <a:txBody>
                    <a:bodyPr/>
                    <a:lstStyle/>
                    <a:p>
                      <a:pPr algn="ctr" fontAlgn="ctr"/>
                      <a:endParaRPr lang="fr-FR" sz="900" b="0" i="0" u="none" strike="noStrike">
                        <a:solidFill>
                          <a:srgbClr val="000000"/>
                        </a:solidFill>
                        <a:effectLst/>
                        <a:latin typeface="+mn-lt"/>
                      </a:endParaRPr>
                    </a:p>
                  </a:txBody>
                  <a:tcPr marL="0" marR="68580" marT="0" marB="0" anchor="ctr"/>
                </a:tc>
                <a:tc>
                  <a:txBody>
                    <a:bodyPr/>
                    <a:lstStyle/>
                    <a:p>
                      <a:pPr algn="ctr" fontAlgn="ctr"/>
                      <a:r>
                        <a:rPr lang="fr-FR" sz="900" b="0" i="0" u="none" strike="noStrike">
                          <a:solidFill>
                            <a:srgbClr val="000000"/>
                          </a:solidFill>
                          <a:effectLst/>
                          <a:latin typeface="+mn-lt"/>
                        </a:rPr>
                        <a:t>0%</a:t>
                      </a:r>
                    </a:p>
                  </a:txBody>
                  <a:tcPr marL="64294"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900" b="0" i="0" u="none" strike="noStrike">
                          <a:solidFill>
                            <a:srgbClr val="000000"/>
                          </a:solidFill>
                          <a:effectLst/>
                          <a:latin typeface="+mn-lt"/>
                        </a:rPr>
                        <a:t>0%</a:t>
                      </a:r>
                    </a:p>
                  </a:txBody>
                  <a:tcPr marL="64294" marR="0" marT="0" marB="0" anchor="ctr"/>
                </a:tc>
                <a:tc>
                  <a:txBody>
                    <a:bodyPr/>
                    <a:lstStyle/>
                    <a:p>
                      <a:pPr algn="ctr" fontAlgn="ctr"/>
                      <a:r>
                        <a:rPr lang="fr-FR" sz="900" b="0" i="0" u="none" strike="noStrike">
                          <a:solidFill>
                            <a:srgbClr val="000000"/>
                          </a:solidFill>
                          <a:effectLst/>
                          <a:latin typeface="+mn-lt"/>
                        </a:rPr>
                        <a:t>0%</a:t>
                      </a: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3779868560"/>
                  </a:ext>
                </a:extLst>
              </a:tr>
              <a:tr h="436508">
                <a:tc>
                  <a:txBody>
                    <a:bodyPr/>
                    <a:lstStyle/>
                    <a:p>
                      <a:pPr algn="l" fontAlgn="ctr"/>
                      <a:r>
                        <a:rPr lang="fr-FR" sz="1100" b="1" u="none" strike="noStrike">
                          <a:effectLst/>
                        </a:rPr>
                        <a:t>Enseignement-recherche</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i="0" u="none" strike="noStrike">
                          <a:solidFill>
                            <a:srgbClr val="000000"/>
                          </a:solidFill>
                          <a:effectLst/>
                          <a:latin typeface="+mn-lt"/>
                        </a:rPr>
                        <a:t>72%</a:t>
                      </a:r>
                    </a:p>
                  </a:txBody>
                  <a:tcPr marL="0" marR="68580" marT="0" marB="0" anchor="ctr"/>
                </a:tc>
                <a:tc>
                  <a:txBody>
                    <a:bodyPr/>
                    <a:lstStyle/>
                    <a:p>
                      <a:pPr algn="ctr" fontAlgn="ctr"/>
                      <a:r>
                        <a:rPr lang="fr-FR" sz="900" b="0" i="0" u="none" strike="noStrike">
                          <a:solidFill>
                            <a:srgbClr val="000000"/>
                          </a:solidFill>
                          <a:effectLst/>
                          <a:latin typeface="+mn-lt"/>
                        </a:rPr>
                        <a:t>7%</a:t>
                      </a:r>
                    </a:p>
                  </a:txBody>
                  <a:tcPr marL="0" marR="68580" marT="0" marB="0" anchor="ctr"/>
                </a:tc>
                <a:tc>
                  <a:txBody>
                    <a:bodyPr/>
                    <a:lstStyle/>
                    <a:p>
                      <a:pPr algn="ctr" fontAlgn="ctr"/>
                      <a:r>
                        <a:rPr lang="fr-FR" sz="900" b="0" i="0" u="none" strike="noStrike">
                          <a:solidFill>
                            <a:srgbClr val="000000"/>
                          </a:solidFill>
                          <a:effectLst/>
                          <a:latin typeface="+mn-lt"/>
                        </a:rPr>
                        <a:t>21%</a:t>
                      </a:r>
                    </a:p>
                  </a:txBody>
                  <a:tcPr marL="0" marR="68580" marT="0" marB="0" anchor="ctr"/>
                </a:tc>
                <a:tc vMerge="1">
                  <a:txBody>
                    <a:bodyPr/>
                    <a:lstStyle/>
                    <a:p>
                      <a:pPr algn="ctr" fontAlgn="ctr"/>
                      <a:endParaRPr lang="fr-FR" sz="900" b="0" i="0" u="none" strike="noStrike">
                        <a:solidFill>
                          <a:srgbClr val="000000"/>
                        </a:solidFill>
                        <a:effectLst/>
                        <a:latin typeface="+mn-lt"/>
                      </a:endParaRPr>
                    </a:p>
                  </a:txBody>
                  <a:tcPr marL="0" marR="68580" marT="0" marB="0" anchor="ctr"/>
                </a:tc>
                <a:tc>
                  <a:txBody>
                    <a:bodyPr/>
                    <a:lstStyle/>
                    <a:p>
                      <a:pPr algn="ctr" fontAlgn="ctr"/>
                      <a:r>
                        <a:rPr lang="fr-FR" sz="900" b="0" i="0" u="none" strike="noStrike">
                          <a:solidFill>
                            <a:srgbClr val="000000"/>
                          </a:solidFill>
                          <a:effectLst/>
                          <a:latin typeface="+mn-lt"/>
                        </a:rPr>
                        <a:t>64%</a:t>
                      </a:r>
                    </a:p>
                  </a:txBody>
                  <a:tcPr marL="64294"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900" b="0" i="0" u="none" strike="noStrike">
                          <a:solidFill>
                            <a:srgbClr val="000000"/>
                          </a:solidFill>
                          <a:effectLst/>
                          <a:latin typeface="+mn-lt"/>
                        </a:rPr>
                        <a:t>19%</a:t>
                      </a:r>
                    </a:p>
                  </a:txBody>
                  <a:tcPr marL="64294" marR="0" marT="0" marB="0" anchor="ctr"/>
                </a:tc>
                <a:tc>
                  <a:txBody>
                    <a:bodyPr/>
                    <a:lstStyle/>
                    <a:p>
                      <a:pPr algn="ctr" fontAlgn="ctr"/>
                      <a:r>
                        <a:rPr lang="fr-FR" sz="900" b="0" i="0" u="none" strike="noStrike">
                          <a:solidFill>
                            <a:srgbClr val="000000"/>
                          </a:solidFill>
                          <a:effectLst/>
                          <a:latin typeface="+mn-lt"/>
                        </a:rPr>
                        <a:t>17% </a:t>
                      </a: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1389726491"/>
                  </a:ext>
                </a:extLst>
              </a:tr>
              <a:tr h="436508">
                <a:tc>
                  <a:txBody>
                    <a:bodyPr/>
                    <a:lstStyle/>
                    <a:p>
                      <a:pPr algn="l" fontAlgn="ctr"/>
                      <a:r>
                        <a:rPr lang="fr-FR" sz="1100" b="1" u="none" strike="noStrike">
                          <a:effectLst/>
                        </a:rPr>
                        <a:t>Habitat communautaire</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i="0" u="none" strike="noStrike">
                          <a:solidFill>
                            <a:srgbClr val="000000"/>
                          </a:solidFill>
                          <a:effectLst/>
                          <a:latin typeface="+mn-lt"/>
                        </a:rPr>
                        <a:t>35%</a:t>
                      </a:r>
                    </a:p>
                  </a:txBody>
                  <a:tcPr marL="0" marR="68580" marT="0" marB="0" anchor="ctr"/>
                </a:tc>
                <a:tc>
                  <a:txBody>
                    <a:bodyPr/>
                    <a:lstStyle/>
                    <a:p>
                      <a:pPr algn="ctr" fontAlgn="ctr"/>
                      <a:r>
                        <a:rPr lang="fr-FR" sz="900" b="0" i="0" u="none" strike="noStrike">
                          <a:solidFill>
                            <a:srgbClr val="000000"/>
                          </a:solidFill>
                          <a:effectLst/>
                          <a:latin typeface="+mn-lt"/>
                        </a:rPr>
                        <a:t>43%</a:t>
                      </a:r>
                    </a:p>
                  </a:txBody>
                  <a:tcPr marL="0" marR="68580" marT="0" marB="0" anchor="ctr"/>
                </a:tc>
                <a:tc>
                  <a:txBody>
                    <a:bodyPr/>
                    <a:lstStyle/>
                    <a:p>
                      <a:pPr algn="ctr" fontAlgn="ctr"/>
                      <a:r>
                        <a:rPr lang="fr-FR" sz="900" b="0" i="0" u="none" strike="noStrike">
                          <a:solidFill>
                            <a:srgbClr val="000000"/>
                          </a:solidFill>
                          <a:effectLst/>
                          <a:latin typeface="+mn-lt"/>
                        </a:rPr>
                        <a:t>22%</a:t>
                      </a:r>
                    </a:p>
                  </a:txBody>
                  <a:tcPr marL="0" marR="68580" marT="0" marB="0" anchor="ctr"/>
                </a:tc>
                <a:tc vMerge="1">
                  <a:txBody>
                    <a:bodyPr/>
                    <a:lstStyle/>
                    <a:p>
                      <a:pPr algn="ctr" fontAlgn="ctr"/>
                      <a:endParaRPr lang="fr-FR" sz="900" b="0" i="0" u="none" strike="noStrike">
                        <a:solidFill>
                          <a:srgbClr val="000000"/>
                        </a:solidFill>
                        <a:effectLst/>
                        <a:latin typeface="+mn-lt"/>
                      </a:endParaRPr>
                    </a:p>
                  </a:txBody>
                  <a:tcPr marL="0" marR="68580" marT="0" marB="0" anchor="ctr"/>
                </a:tc>
                <a:tc>
                  <a:txBody>
                    <a:bodyPr/>
                    <a:lstStyle/>
                    <a:p>
                      <a:pPr algn="ctr" fontAlgn="ctr"/>
                      <a:r>
                        <a:rPr lang="fr-FR" sz="900" b="0" i="0" u="none" strike="noStrike">
                          <a:solidFill>
                            <a:srgbClr val="000000"/>
                          </a:solidFill>
                          <a:effectLst/>
                          <a:latin typeface="+mn-lt"/>
                        </a:rPr>
                        <a:t>64%</a:t>
                      </a:r>
                    </a:p>
                  </a:txBody>
                  <a:tcPr marL="64294"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900" b="0" i="0" u="none" strike="noStrike">
                          <a:solidFill>
                            <a:srgbClr val="000000"/>
                          </a:solidFill>
                          <a:effectLst/>
                          <a:latin typeface="+mn-lt"/>
                        </a:rPr>
                        <a:t>19%</a:t>
                      </a:r>
                    </a:p>
                  </a:txBody>
                  <a:tcPr marL="64294" marR="0" marT="0" marB="0" anchor="ctr"/>
                </a:tc>
                <a:tc>
                  <a:txBody>
                    <a:bodyPr/>
                    <a:lstStyle/>
                    <a:p>
                      <a:pPr algn="ctr" fontAlgn="ctr"/>
                      <a:r>
                        <a:rPr lang="fr-FR" sz="900" b="0" i="0" u="none" strike="noStrike">
                          <a:solidFill>
                            <a:srgbClr val="000000"/>
                          </a:solidFill>
                          <a:effectLst/>
                          <a:latin typeface="+mn-lt"/>
                        </a:rPr>
                        <a:t>17% </a:t>
                      </a: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1602740339"/>
                  </a:ext>
                </a:extLst>
              </a:tr>
              <a:tr h="218254">
                <a:tc>
                  <a:txBody>
                    <a:bodyPr/>
                    <a:lstStyle/>
                    <a:p>
                      <a:pPr algn="l" fontAlgn="ctr"/>
                      <a:r>
                        <a:rPr lang="fr-FR" sz="1100" b="1" u="none" strike="noStrike">
                          <a:effectLst/>
                        </a:rPr>
                        <a:t>Santé</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i="0" u="none" strike="noStrike">
                          <a:solidFill>
                            <a:srgbClr val="000000"/>
                          </a:solidFill>
                          <a:effectLst/>
                          <a:latin typeface="+mn-lt"/>
                        </a:rPr>
                        <a:t>0%</a:t>
                      </a:r>
                    </a:p>
                  </a:txBody>
                  <a:tcPr marL="0" marR="68580" marT="0" marB="0" anchor="ctr"/>
                </a:tc>
                <a:tc>
                  <a:txBody>
                    <a:bodyPr/>
                    <a:lstStyle/>
                    <a:p>
                      <a:pPr algn="ctr" fontAlgn="ctr"/>
                      <a:r>
                        <a:rPr lang="fr-FR" sz="900" b="0" i="0" u="none" strike="noStrike">
                          <a:solidFill>
                            <a:srgbClr val="000000"/>
                          </a:solidFill>
                          <a:effectLst/>
                          <a:latin typeface="+mn-lt"/>
                        </a:rPr>
                        <a:t>65%</a:t>
                      </a:r>
                    </a:p>
                  </a:txBody>
                  <a:tcPr marL="0" marR="68580" marT="0" marB="0" anchor="ctr"/>
                </a:tc>
                <a:tc>
                  <a:txBody>
                    <a:bodyPr/>
                    <a:lstStyle/>
                    <a:p>
                      <a:pPr algn="ctr" fontAlgn="ctr"/>
                      <a:r>
                        <a:rPr lang="fr-FR" sz="900" b="0" i="0" u="none" strike="noStrike">
                          <a:solidFill>
                            <a:srgbClr val="000000"/>
                          </a:solidFill>
                          <a:effectLst/>
                          <a:latin typeface="+mn-lt"/>
                        </a:rPr>
                        <a:t>35%</a:t>
                      </a:r>
                    </a:p>
                  </a:txBody>
                  <a:tcPr marL="0" marR="68580" marT="0" marB="0" anchor="ctr"/>
                </a:tc>
                <a:tc vMerge="1">
                  <a:txBody>
                    <a:bodyPr/>
                    <a:lstStyle/>
                    <a:p>
                      <a:pPr algn="ctr" fontAlgn="ctr"/>
                      <a:endParaRPr lang="fr-FR" sz="900" b="0" i="0" u="none" strike="noStrike">
                        <a:solidFill>
                          <a:srgbClr val="000000"/>
                        </a:solidFill>
                        <a:effectLst/>
                        <a:latin typeface="+mn-lt"/>
                      </a:endParaRPr>
                    </a:p>
                  </a:txBody>
                  <a:tcPr marL="0" marR="68580" marT="0" marB="0" anchor="ctr"/>
                </a:tc>
                <a:tc>
                  <a:txBody>
                    <a:bodyPr/>
                    <a:lstStyle/>
                    <a:p>
                      <a:pPr algn="ctr" fontAlgn="ctr"/>
                      <a:r>
                        <a:rPr lang="fr-FR" sz="900" b="0" i="0" u="none" strike="noStrike">
                          <a:solidFill>
                            <a:srgbClr val="000000"/>
                          </a:solidFill>
                          <a:effectLst/>
                          <a:latin typeface="+mn-lt"/>
                        </a:rPr>
                        <a:t>0%</a:t>
                      </a:r>
                    </a:p>
                  </a:txBody>
                  <a:tcPr marL="64294"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900" b="0" i="0" u="none" strike="noStrike">
                          <a:solidFill>
                            <a:srgbClr val="000000"/>
                          </a:solidFill>
                          <a:effectLst/>
                          <a:latin typeface="+mn-lt"/>
                        </a:rPr>
                        <a:t>0%</a:t>
                      </a:r>
                    </a:p>
                  </a:txBody>
                  <a:tcPr marL="64294" marR="0" marT="0" marB="0" anchor="ctr"/>
                </a:tc>
                <a:tc>
                  <a:txBody>
                    <a:bodyPr/>
                    <a:lstStyle/>
                    <a:p>
                      <a:pPr algn="ctr" fontAlgn="ctr"/>
                      <a:r>
                        <a:rPr lang="fr-FR" sz="900" b="0" i="0" u="none" strike="noStrike">
                          <a:solidFill>
                            <a:srgbClr val="000000"/>
                          </a:solidFill>
                          <a:effectLst/>
                          <a:latin typeface="+mn-lt"/>
                        </a:rPr>
                        <a:t>0% </a:t>
                      </a: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59595104"/>
                  </a:ext>
                </a:extLst>
              </a:tr>
              <a:tr h="361658">
                <a:tc>
                  <a:txBody>
                    <a:bodyPr/>
                    <a:lstStyle/>
                    <a:p>
                      <a:pPr algn="l" fontAlgn="ctr"/>
                      <a:r>
                        <a:rPr lang="fr-FR" sz="1100" b="1" u="none" strike="noStrike">
                          <a:effectLst/>
                        </a:rPr>
                        <a:t>Sport, Loisirs, Culture</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i="0" u="none" strike="noStrike">
                          <a:solidFill>
                            <a:srgbClr val="000000"/>
                          </a:solidFill>
                          <a:effectLst/>
                          <a:latin typeface="+mn-lt"/>
                        </a:rPr>
                        <a:t>90%</a:t>
                      </a:r>
                    </a:p>
                  </a:txBody>
                  <a:tcPr marL="0" marR="68580" marT="0" marB="0" anchor="ctr"/>
                </a:tc>
                <a:tc>
                  <a:txBody>
                    <a:bodyPr/>
                    <a:lstStyle/>
                    <a:p>
                      <a:pPr algn="ctr" fontAlgn="ctr"/>
                      <a:r>
                        <a:rPr lang="fr-FR" sz="900" b="0" i="0" u="none" strike="noStrike">
                          <a:solidFill>
                            <a:srgbClr val="000000"/>
                          </a:solidFill>
                          <a:effectLst/>
                          <a:latin typeface="+mn-lt"/>
                        </a:rPr>
                        <a:t>4%</a:t>
                      </a:r>
                    </a:p>
                  </a:txBody>
                  <a:tcPr marL="0" marR="68580" marT="0" marB="0" anchor="ctr"/>
                </a:tc>
                <a:tc>
                  <a:txBody>
                    <a:bodyPr/>
                    <a:lstStyle/>
                    <a:p>
                      <a:pPr algn="ctr" fontAlgn="ctr"/>
                      <a:r>
                        <a:rPr lang="fr-FR" sz="900" b="0" i="0" u="none" strike="noStrike">
                          <a:solidFill>
                            <a:srgbClr val="000000"/>
                          </a:solidFill>
                          <a:effectLst/>
                          <a:latin typeface="+mn-lt"/>
                        </a:rPr>
                        <a:t>6%</a:t>
                      </a:r>
                    </a:p>
                  </a:txBody>
                  <a:tcPr marL="0" marR="68580" marT="0" marB="0" anchor="ctr"/>
                </a:tc>
                <a:tc vMerge="1">
                  <a:txBody>
                    <a:bodyPr/>
                    <a:lstStyle/>
                    <a:p>
                      <a:pPr algn="ctr" fontAlgn="ctr"/>
                      <a:endParaRPr lang="fr-FR" sz="900" b="0" i="0" u="none" strike="noStrike">
                        <a:solidFill>
                          <a:srgbClr val="000000"/>
                        </a:solidFill>
                        <a:effectLst/>
                        <a:latin typeface="+mn-lt"/>
                      </a:endParaRPr>
                    </a:p>
                  </a:txBody>
                  <a:tcPr marL="0" marR="68580" marT="0" marB="0" anchor="ctr"/>
                </a:tc>
                <a:tc>
                  <a:txBody>
                    <a:bodyPr/>
                    <a:lstStyle/>
                    <a:p>
                      <a:pPr algn="ctr" fontAlgn="ctr"/>
                      <a:r>
                        <a:rPr lang="fr-FR" sz="900" b="0" i="0" u="none" strike="noStrike">
                          <a:solidFill>
                            <a:srgbClr val="000000"/>
                          </a:solidFill>
                          <a:effectLst/>
                          <a:latin typeface="+mn-lt"/>
                        </a:rPr>
                        <a:t>64%</a:t>
                      </a:r>
                    </a:p>
                  </a:txBody>
                  <a:tcPr marL="64294"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900" b="0" i="0" u="none" strike="noStrike">
                          <a:solidFill>
                            <a:srgbClr val="000000"/>
                          </a:solidFill>
                          <a:effectLst/>
                          <a:latin typeface="+mn-lt"/>
                        </a:rPr>
                        <a:t>19%</a:t>
                      </a:r>
                    </a:p>
                  </a:txBody>
                  <a:tcPr marL="64294" marR="0" marT="0" marB="0" anchor="ctr"/>
                </a:tc>
                <a:tc>
                  <a:txBody>
                    <a:bodyPr/>
                    <a:lstStyle/>
                    <a:p>
                      <a:pPr algn="ctr" fontAlgn="ctr"/>
                      <a:r>
                        <a:rPr lang="fr-FR" sz="900" b="0" i="0" u="none" strike="noStrike">
                          <a:solidFill>
                            <a:srgbClr val="000000"/>
                          </a:solidFill>
                          <a:effectLst/>
                          <a:latin typeface="+mn-lt"/>
                        </a:rPr>
                        <a:t>17% </a:t>
                      </a: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1073108799"/>
                  </a:ext>
                </a:extLst>
              </a:tr>
              <a:tr h="218254">
                <a:tc>
                  <a:txBody>
                    <a:bodyPr/>
                    <a:lstStyle/>
                    <a:p>
                      <a:pPr algn="l" fontAlgn="ctr"/>
                      <a:r>
                        <a:rPr lang="fr-FR" sz="1100" b="1" u="none" strike="noStrike">
                          <a:effectLst/>
                        </a:rPr>
                        <a:t>Transport</a:t>
                      </a:r>
                      <a:endParaRPr lang="fr-FR" sz="1100" b="1" i="0" u="none" strike="noStrike">
                        <a:solidFill>
                          <a:srgbClr val="000000"/>
                        </a:solidFill>
                        <a:effectLst/>
                        <a:latin typeface="Arial" panose="020B0604020202020204" pitchFamily="34" charset="0"/>
                        <a:cs typeface="Arial" panose="020B0604020202020204" pitchFamily="34" charset="0"/>
                      </a:endParaRPr>
                    </a:p>
                  </a:txBody>
                  <a:tcPr marL="64294" marR="0" marT="0" marB="0" anchor="ctr"/>
                </a:tc>
                <a:tc>
                  <a:txBody>
                    <a:bodyPr/>
                    <a:lstStyle/>
                    <a:p>
                      <a:pPr algn="ctr" fontAlgn="ctr"/>
                      <a:r>
                        <a:rPr lang="fr-FR" sz="900" b="0" i="0" u="none" strike="noStrike">
                          <a:solidFill>
                            <a:srgbClr val="000000"/>
                          </a:solidFill>
                          <a:effectLst/>
                          <a:latin typeface="+mn-lt"/>
                        </a:rPr>
                        <a:t>0%</a:t>
                      </a:r>
                    </a:p>
                  </a:txBody>
                  <a:tcPr marL="0" marR="68580" marT="0" marB="0" anchor="ctr"/>
                </a:tc>
                <a:tc>
                  <a:txBody>
                    <a:bodyPr/>
                    <a:lstStyle/>
                    <a:p>
                      <a:pPr algn="ctr" fontAlgn="ctr"/>
                      <a:r>
                        <a:rPr lang="fr-FR" sz="900" b="0" i="0" u="none" strike="noStrike">
                          <a:solidFill>
                            <a:srgbClr val="000000"/>
                          </a:solidFill>
                          <a:effectLst/>
                          <a:latin typeface="+mn-lt"/>
                        </a:rPr>
                        <a:t>50%</a:t>
                      </a:r>
                    </a:p>
                  </a:txBody>
                  <a:tcPr marL="0" marR="68580" marT="0" marB="0" anchor="ctr"/>
                </a:tc>
                <a:tc>
                  <a:txBody>
                    <a:bodyPr/>
                    <a:lstStyle/>
                    <a:p>
                      <a:pPr algn="ctr" fontAlgn="ctr"/>
                      <a:r>
                        <a:rPr lang="fr-FR" sz="900" b="0" i="0" u="none" strike="noStrike">
                          <a:solidFill>
                            <a:srgbClr val="000000"/>
                          </a:solidFill>
                          <a:effectLst/>
                          <a:latin typeface="+mn-lt"/>
                        </a:rPr>
                        <a:t>50%</a:t>
                      </a:r>
                    </a:p>
                  </a:txBody>
                  <a:tcPr marL="0" marR="68580" marT="0" marB="0" anchor="ctr"/>
                </a:tc>
                <a:tc vMerge="1">
                  <a:txBody>
                    <a:bodyPr/>
                    <a:lstStyle/>
                    <a:p>
                      <a:pPr algn="ctr" fontAlgn="ctr"/>
                      <a:endParaRPr lang="fr-FR" sz="900" b="0" i="0" u="none" strike="noStrike">
                        <a:solidFill>
                          <a:srgbClr val="000000"/>
                        </a:solidFill>
                        <a:effectLst/>
                        <a:latin typeface="+mn-lt"/>
                      </a:endParaRPr>
                    </a:p>
                  </a:txBody>
                  <a:tcPr marL="0" marR="68580" marT="0" marB="0" anchor="ctr"/>
                </a:tc>
                <a:tc>
                  <a:txBody>
                    <a:bodyPr/>
                    <a:lstStyle/>
                    <a:p>
                      <a:pPr algn="ctr" fontAlgn="ctr"/>
                      <a:r>
                        <a:rPr lang="fr-FR" sz="900" b="0" i="0" u="none" strike="noStrike">
                          <a:solidFill>
                            <a:srgbClr val="000000"/>
                          </a:solidFill>
                          <a:effectLst/>
                          <a:latin typeface="+mn-lt"/>
                        </a:rPr>
                        <a:t>0%</a:t>
                      </a:r>
                    </a:p>
                  </a:txBody>
                  <a:tcPr marL="64294"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900" b="0" i="0" u="none" strike="noStrike">
                          <a:solidFill>
                            <a:srgbClr val="000000"/>
                          </a:solidFill>
                          <a:effectLst/>
                          <a:latin typeface="+mn-lt"/>
                        </a:rPr>
                        <a:t>0%</a:t>
                      </a:r>
                    </a:p>
                  </a:txBody>
                  <a:tcPr marL="64294" marR="0" marT="0" marB="0" anchor="ctr"/>
                </a:tc>
                <a:tc>
                  <a:txBody>
                    <a:bodyPr/>
                    <a:lstStyle/>
                    <a:p>
                      <a:pPr algn="ctr" fontAlgn="ctr"/>
                      <a:r>
                        <a:rPr lang="fr-FR" sz="900" b="0" i="0" u="none" strike="noStrike">
                          <a:solidFill>
                            <a:srgbClr val="000000"/>
                          </a:solidFill>
                          <a:effectLst/>
                          <a:latin typeface="+mn-lt"/>
                        </a:rPr>
                        <a:t>0% </a:t>
                      </a:r>
                    </a:p>
                  </a:txBody>
                  <a:tcPr marL="64294" marR="0" marT="0" marB="0" anchor="ctr"/>
                </a:tc>
                <a:tc vMerge="1">
                  <a:txBody>
                    <a:bodyPr/>
                    <a:lstStyle/>
                    <a:p>
                      <a:pPr algn="ctr" fontAlgn="ctr"/>
                      <a:endParaRPr lang="fr-FR" sz="900" b="0" i="0" u="none" strike="noStrike">
                        <a:solidFill>
                          <a:srgbClr val="000000"/>
                        </a:solidFill>
                        <a:effectLst/>
                        <a:latin typeface="+mn-lt"/>
                      </a:endParaRPr>
                    </a:p>
                  </a:txBody>
                  <a:tcPr marL="64294" marR="0" marT="0" marB="0" anchor="ctr"/>
                </a:tc>
                <a:extLst>
                  <a:ext uri="{0D108BD9-81ED-4DB2-BD59-A6C34878D82A}">
                    <a16:rowId xmlns:a16="http://schemas.microsoft.com/office/drawing/2014/main" val="2511837807"/>
                  </a:ext>
                </a:extLst>
              </a:tr>
            </a:tbl>
          </a:graphicData>
        </a:graphic>
      </p:graphicFrame>
      <p:sp>
        <p:nvSpPr>
          <p:cNvPr id="10" name="Titre 2">
            <a:extLst>
              <a:ext uri="{FF2B5EF4-FFF2-40B4-BE49-F238E27FC236}">
                <a16:creationId xmlns:a16="http://schemas.microsoft.com/office/drawing/2014/main" id="{2A6816C3-27C7-30CD-AD27-E94E7F6D9593}"/>
              </a:ext>
            </a:extLst>
          </p:cNvPr>
          <p:cNvSpPr>
            <a:spLocks noGrp="1"/>
          </p:cNvSpPr>
          <p:nvPr>
            <p:ph type="title"/>
          </p:nvPr>
        </p:nvSpPr>
        <p:spPr>
          <a:xfrm>
            <a:off x="251220" y="379668"/>
            <a:ext cx="8640960" cy="540060"/>
          </a:xfrm>
        </p:spPr>
        <p:txBody>
          <a:bodyPr>
            <a:normAutofit fontScale="90000"/>
          </a:bodyPr>
          <a:lstStyle/>
          <a:p>
            <a:r>
              <a:rPr lang="fr-FR" sz="2400" dirty="0">
                <a:solidFill>
                  <a:schemeClr val="tx2"/>
                </a:solidFill>
              </a:rPr>
              <a:t>1) Rénovation énergétique des bâtiments publics des collectivités (PROSPECTIF – 6/6)</a:t>
            </a:r>
            <a:endParaRPr lang="fr-FR" sz="2100" dirty="0">
              <a:solidFill>
                <a:schemeClr val="accent1"/>
              </a:solidFill>
            </a:endParaRPr>
          </a:p>
        </p:txBody>
      </p:sp>
      <p:sp>
        <p:nvSpPr>
          <p:cNvPr id="8" name="Espace réservé du contenu 1">
            <a:extLst>
              <a:ext uri="{FF2B5EF4-FFF2-40B4-BE49-F238E27FC236}">
                <a16:creationId xmlns:a16="http://schemas.microsoft.com/office/drawing/2014/main" id="{5FA70BF3-163D-4EAD-826B-9C205F21FA4A}"/>
              </a:ext>
            </a:extLst>
          </p:cNvPr>
          <p:cNvSpPr txBox="1">
            <a:spLocks/>
          </p:cNvSpPr>
          <p:nvPr/>
        </p:nvSpPr>
        <p:spPr>
          <a:xfrm>
            <a:off x="153730" y="1372493"/>
            <a:ext cx="8835940" cy="521365"/>
          </a:xfrm>
          <a:prstGeom prst="rect">
            <a:avLst/>
          </a:prstGeom>
        </p:spPr>
        <p:txBody>
          <a:bodyPr vert="horz" lIns="91440" tIns="45720" rIns="91440" bIns="45720" rtlCol="0">
            <a:normAutofit/>
          </a:bodyPr>
          <a:lstStyle>
            <a:lvl1pPr marL="342900" indent="-342900" algn="l" defTabSz="914400" rtl="0" eaLnBrk="1" latinLnBrk="0" hangingPunct="1">
              <a:spcBef>
                <a:spcPts val="45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1400" b="1">
                <a:latin typeface="Helvetica" panose="020B0604020202020204" pitchFamily="34" charset="0"/>
                <a:cs typeface="Helvetica" panose="020B0604020202020204" pitchFamily="34" charset="0"/>
              </a:rPr>
              <a:t>Etape 2 : Estimation de la part des besoins en dépenses d’investissements portée par les collectivités locales</a:t>
            </a:r>
          </a:p>
        </p:txBody>
      </p:sp>
      <p:sp>
        <p:nvSpPr>
          <p:cNvPr id="11" name="ZoneTexte 10">
            <a:extLst>
              <a:ext uri="{FF2B5EF4-FFF2-40B4-BE49-F238E27FC236}">
                <a16:creationId xmlns:a16="http://schemas.microsoft.com/office/drawing/2014/main" id="{EE0ED450-BB48-F497-5218-462DBCF10025}"/>
              </a:ext>
            </a:extLst>
          </p:cNvPr>
          <p:cNvSpPr txBox="1"/>
          <p:nvPr/>
        </p:nvSpPr>
        <p:spPr>
          <a:xfrm>
            <a:off x="153730" y="1796989"/>
            <a:ext cx="8891738" cy="307777"/>
          </a:xfrm>
          <a:prstGeom prst="rect">
            <a:avLst/>
          </a:prstGeom>
          <a:noFill/>
        </p:spPr>
        <p:txBody>
          <a:bodyPr wrap="square" rtlCol="0">
            <a:spAutoFit/>
          </a:bodyPr>
          <a:lstStyle/>
          <a:p>
            <a:r>
              <a:rPr lang="fr-FR" sz="1400" b="1"/>
              <a:t>a) Répartition des surfaces tertiaires par acteur : </a:t>
            </a:r>
            <a:endParaRPr lang="fr-FR" sz="1400" b="1" i="1"/>
          </a:p>
        </p:txBody>
      </p:sp>
      <p:sp>
        <p:nvSpPr>
          <p:cNvPr id="7" name="Espace réservé du contenu 10">
            <a:extLst>
              <a:ext uri="{FF2B5EF4-FFF2-40B4-BE49-F238E27FC236}">
                <a16:creationId xmlns:a16="http://schemas.microsoft.com/office/drawing/2014/main" id="{DE8E2EFD-3444-3CC2-A582-D7C13122E8FE}"/>
              </a:ext>
            </a:extLst>
          </p:cNvPr>
          <p:cNvSpPr>
            <a:spLocks noGrp="1"/>
          </p:cNvSpPr>
          <p:nvPr>
            <p:ph idx="1"/>
          </p:nvPr>
        </p:nvSpPr>
        <p:spPr>
          <a:xfrm>
            <a:off x="265052" y="2027231"/>
            <a:ext cx="8669094" cy="684072"/>
          </a:xfrm>
        </p:spPr>
        <p:txBody>
          <a:bodyPr>
            <a:noAutofit/>
          </a:bodyPr>
          <a:lstStyle/>
          <a:p>
            <a:pPr marL="0" indent="0">
              <a:buNone/>
            </a:pPr>
            <a:r>
              <a:rPr lang="fr-FR" sz="1200" b="1">
                <a:solidFill>
                  <a:schemeClr val="tx2"/>
                </a:solidFill>
              </a:rPr>
              <a:t>Données d’entrée : </a:t>
            </a:r>
          </a:p>
          <a:p>
            <a:r>
              <a:rPr lang="fr-FR" sz="1200"/>
              <a:t>Besoins d’investissement par type de rénovation</a:t>
            </a:r>
          </a:p>
          <a:p>
            <a:endParaRPr lang="fr-FR" sz="1200"/>
          </a:p>
          <a:p>
            <a:pPr marL="0" indent="0">
              <a:buNone/>
            </a:pPr>
            <a:r>
              <a:rPr lang="fr-FR" sz="1200"/>
              <a:t>Nous utilisons la clé de répartition suivante pour attribuer les besoins aux différents blocs de collectivités : </a:t>
            </a:r>
          </a:p>
        </p:txBody>
      </p:sp>
      <p:sp>
        <p:nvSpPr>
          <p:cNvPr id="9" name="ZoneTexte 8">
            <a:extLst>
              <a:ext uri="{FF2B5EF4-FFF2-40B4-BE49-F238E27FC236}">
                <a16:creationId xmlns:a16="http://schemas.microsoft.com/office/drawing/2014/main" id="{8ACE9FDA-FF04-3703-1895-70AC3D528207}"/>
              </a:ext>
            </a:extLst>
          </p:cNvPr>
          <p:cNvSpPr txBox="1"/>
          <p:nvPr/>
        </p:nvSpPr>
        <p:spPr>
          <a:xfrm>
            <a:off x="190715" y="6254498"/>
            <a:ext cx="8761969" cy="276999"/>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200" b="1">
                <a:solidFill>
                  <a:schemeClr val="tx2"/>
                </a:solidFill>
                <a:sym typeface="Wingdings" panose="05000000000000000000" pitchFamily="2" charset="2"/>
              </a:rPr>
              <a:t>Résultats </a:t>
            </a:r>
            <a:r>
              <a:rPr lang="fr-FR" sz="1200">
                <a:sym typeface="Wingdings" panose="05000000000000000000" pitchFamily="2" charset="2"/>
              </a:rPr>
              <a:t>: Les besoins d’investissement par bloc de collectivité locale. </a:t>
            </a:r>
            <a:endParaRPr lang="fr-FR" sz="1100"/>
          </a:p>
        </p:txBody>
      </p:sp>
    </p:spTree>
    <p:extLst>
      <p:ext uri="{BB962C8B-B14F-4D97-AF65-F5344CB8AC3E}">
        <p14:creationId xmlns:p14="http://schemas.microsoft.com/office/powerpoint/2010/main" val="1586544577"/>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a:extLst>
              <a:ext uri="{FF2B5EF4-FFF2-40B4-BE49-F238E27FC236}">
                <a16:creationId xmlns:a16="http://schemas.microsoft.com/office/drawing/2014/main" id="{0CED5238-C0E8-0AA3-F9B5-AD0D9B3409C6}"/>
              </a:ext>
            </a:extLst>
          </p:cNvPr>
          <p:cNvSpPr>
            <a:spLocks noGrp="1"/>
          </p:cNvSpPr>
          <p:nvPr>
            <p:ph type="title"/>
          </p:nvPr>
        </p:nvSpPr>
        <p:spPr/>
        <p:txBody>
          <a:bodyPr/>
          <a:lstStyle/>
          <a:p>
            <a:r>
              <a:rPr lang="fr-FR" b="1">
                <a:solidFill>
                  <a:schemeClr val="accent2"/>
                </a:solidFill>
              </a:rPr>
              <a:t>	MOBILITÉ</a:t>
            </a:r>
            <a:br>
              <a:rPr lang="fr-FR" b="1">
                <a:solidFill>
                  <a:schemeClr val="accent2"/>
                </a:solidFill>
              </a:rPr>
            </a:br>
            <a:r>
              <a:rPr lang="fr-FR" b="1">
                <a:solidFill>
                  <a:schemeClr val="accent2"/>
                </a:solidFill>
              </a:rPr>
              <a:t>	Chapitres « véhicules »</a:t>
            </a:r>
          </a:p>
        </p:txBody>
      </p:sp>
    </p:spTree>
    <p:extLst>
      <p:ext uri="{BB962C8B-B14F-4D97-AF65-F5344CB8AC3E}">
        <p14:creationId xmlns:p14="http://schemas.microsoft.com/office/powerpoint/2010/main" val="3738329177"/>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51520" y="215080"/>
            <a:ext cx="8640960" cy="720080"/>
          </a:xfrm>
        </p:spPr>
        <p:txBody>
          <a:bodyPr>
            <a:noAutofit/>
          </a:bodyPr>
          <a:lstStyle/>
          <a:p>
            <a:r>
              <a:rPr lang="fr-FR" sz="2400" dirty="0">
                <a:solidFill>
                  <a:schemeClr val="accent2"/>
                </a:solidFill>
              </a:rPr>
              <a:t>2) Verdissement des flottes de véhicules des collectivités (HISTORIQUE)</a:t>
            </a:r>
            <a:endParaRPr lang="fr-FR" sz="2400" dirty="0"/>
          </a:p>
        </p:txBody>
      </p:sp>
      <p:graphicFrame>
        <p:nvGraphicFramePr>
          <p:cNvPr id="2" name="Tableau 4">
            <a:extLst>
              <a:ext uri="{FF2B5EF4-FFF2-40B4-BE49-F238E27FC236}">
                <a16:creationId xmlns:a16="http://schemas.microsoft.com/office/drawing/2014/main" id="{C91041E2-FD02-1D34-CE14-C1AB81393778}"/>
              </a:ext>
            </a:extLst>
          </p:cNvPr>
          <p:cNvGraphicFramePr>
            <a:graphicFrameLocks noGrp="1"/>
          </p:cNvGraphicFramePr>
          <p:nvPr>
            <p:extLst>
              <p:ext uri="{D42A27DB-BD31-4B8C-83A1-F6EECF244321}">
                <p14:modId xmlns:p14="http://schemas.microsoft.com/office/powerpoint/2010/main" val="3214967960"/>
              </p:ext>
            </p:extLst>
          </p:nvPr>
        </p:nvGraphicFramePr>
        <p:xfrm>
          <a:off x="251520" y="1510301"/>
          <a:ext cx="8640960" cy="4412539"/>
        </p:xfrm>
        <a:graphic>
          <a:graphicData uri="http://schemas.openxmlformats.org/drawingml/2006/table">
            <a:tbl>
              <a:tblPr firstRow="1" bandRow="1">
                <a:tableStyleId>{5940675A-B579-460E-94D1-54222C63F5DA}</a:tableStyleId>
              </a:tblPr>
              <a:tblGrid>
                <a:gridCol w="2121404">
                  <a:extLst>
                    <a:ext uri="{9D8B030D-6E8A-4147-A177-3AD203B41FA5}">
                      <a16:colId xmlns:a16="http://schemas.microsoft.com/office/drawing/2014/main" val="3836752840"/>
                    </a:ext>
                  </a:extLst>
                </a:gridCol>
                <a:gridCol w="6519556">
                  <a:extLst>
                    <a:ext uri="{9D8B030D-6E8A-4147-A177-3AD203B41FA5}">
                      <a16:colId xmlns:a16="http://schemas.microsoft.com/office/drawing/2014/main" val="2944278938"/>
                    </a:ext>
                  </a:extLst>
                </a:gridCol>
              </a:tblGrid>
              <a:tr h="533208">
                <a:tc>
                  <a:txBody>
                    <a:bodyPr/>
                    <a:lstStyle/>
                    <a:p>
                      <a:r>
                        <a:rPr lang="fr-FR" sz="1500" b="1"/>
                        <a:t>Périmètre</a:t>
                      </a:r>
                    </a:p>
                  </a:txBody>
                  <a:tcPr anchor="ctr">
                    <a:solidFill>
                      <a:schemeClr val="bg1">
                        <a:lumMod val="95000"/>
                      </a:schemeClr>
                    </a:solidFill>
                  </a:tcPr>
                </a:tc>
                <a:tc>
                  <a:txBody>
                    <a:bodyPr/>
                    <a:lstStyle/>
                    <a:p>
                      <a:r>
                        <a:rPr lang="fr-FR" sz="1500" dirty="0"/>
                        <a:t>Investissements dans les VP, VUL, poids-lourds (dont BOM) électriques, hybrides et GNV (uniquement hybrides rechargeables pour les VP)</a:t>
                      </a:r>
                    </a:p>
                  </a:txBody>
                  <a:tcPr anchor="ctr"/>
                </a:tc>
                <a:extLst>
                  <a:ext uri="{0D108BD9-81ED-4DB2-BD59-A6C34878D82A}">
                    <a16:rowId xmlns:a16="http://schemas.microsoft.com/office/drawing/2014/main" val="3051812079"/>
                  </a:ext>
                </a:extLst>
              </a:tr>
              <a:tr h="986436">
                <a:tc>
                  <a:txBody>
                    <a:bodyPr/>
                    <a:lstStyle/>
                    <a:p>
                      <a:r>
                        <a:rPr lang="fr-FR" sz="1500" b="1"/>
                        <a:t>Méthode de recensement des investissements</a:t>
                      </a:r>
                    </a:p>
                  </a:txBody>
                  <a:tcPr anchor="ctr">
                    <a:solidFill>
                      <a:schemeClr val="bg1">
                        <a:lumMod val="95000"/>
                      </a:schemeClr>
                    </a:solidFill>
                  </a:tcPr>
                </a:tc>
                <a:tc>
                  <a:txBody>
                    <a:bodyPr/>
                    <a:lstStyle/>
                    <a:p>
                      <a:pPr marL="0" indent="0">
                        <a:buFont typeface="Arial" panose="020B0604020202020204" pitchFamily="34" charset="0"/>
                        <a:buNone/>
                      </a:pPr>
                      <a:r>
                        <a:rPr lang="fr-FR" sz="1500"/>
                        <a:t>Données du SDES (Compte des transports notamment)</a:t>
                      </a:r>
                    </a:p>
                    <a:p>
                      <a:pPr marL="0" indent="0">
                        <a:buFont typeface="Arial" panose="020B0604020202020204" pitchFamily="34" charset="0"/>
                        <a:buNone/>
                      </a:pPr>
                      <a:r>
                        <a:rPr lang="fr-FR" sz="1500"/>
                        <a:t>Attribution des coûts à partir de différentes sources (La Revue Automobile, etc.)</a:t>
                      </a:r>
                    </a:p>
                  </a:txBody>
                  <a:tcPr anchor="ctr"/>
                </a:tc>
                <a:extLst>
                  <a:ext uri="{0D108BD9-81ED-4DB2-BD59-A6C34878D82A}">
                    <a16:rowId xmlns:a16="http://schemas.microsoft.com/office/drawing/2014/main" val="1763481388"/>
                  </a:ext>
                </a:extLst>
              </a:tr>
              <a:tr h="759822">
                <a:tc>
                  <a:txBody>
                    <a:bodyPr/>
                    <a:lstStyle/>
                    <a:p>
                      <a:r>
                        <a:rPr lang="fr-FR" sz="1500" b="1"/>
                        <a:t>Attribution aux collectivités à ce stade</a:t>
                      </a:r>
                    </a:p>
                  </a:txBody>
                  <a:tcPr anchor="ctr">
                    <a:solidFill>
                      <a:schemeClr val="bg1">
                        <a:lumMod val="95000"/>
                      </a:schemeClr>
                    </a:solidFill>
                  </a:tcPr>
                </a:tc>
                <a:tc>
                  <a:txBody>
                    <a:bodyPr/>
                    <a:lstStyle/>
                    <a:p>
                      <a:pPr marL="285750" indent="-285750">
                        <a:buFont typeface="Arial" panose="020B0604020202020204" pitchFamily="34" charset="0"/>
                        <a:buChar char="•"/>
                      </a:pPr>
                      <a:r>
                        <a:rPr lang="fr-FR" sz="1500" dirty="0"/>
                        <a:t>Attribution de l’intégralité des BOM aux collectivités</a:t>
                      </a:r>
                    </a:p>
                    <a:p>
                      <a:pPr marL="285750" indent="-285750">
                        <a:buFont typeface="Arial" panose="020B0604020202020204" pitchFamily="34" charset="0"/>
                        <a:buChar char="•"/>
                      </a:pPr>
                      <a:r>
                        <a:rPr lang="fr-FR" sz="1500" dirty="0"/>
                        <a:t>Attribution d’une part des véhicules particuliers et utilitaires aux collectivités sur la base de la proportion dans le parc total </a:t>
                      </a:r>
                    </a:p>
                  </a:txBody>
                  <a:tcPr anchor="ctr"/>
                </a:tc>
                <a:extLst>
                  <a:ext uri="{0D108BD9-81ED-4DB2-BD59-A6C34878D82A}">
                    <a16:rowId xmlns:a16="http://schemas.microsoft.com/office/drawing/2014/main" val="2053597461"/>
                  </a:ext>
                </a:extLst>
              </a:tr>
              <a:tr h="887174">
                <a:tc>
                  <a:txBody>
                    <a:bodyPr/>
                    <a:lstStyle/>
                    <a:p>
                      <a:r>
                        <a:rPr lang="fr-FR" sz="1500" b="1"/>
                        <a:t>Pistes alternatives de méthode d’attribution</a:t>
                      </a:r>
                    </a:p>
                  </a:txBody>
                  <a:tcPr anchor="ctr">
                    <a:solidFill>
                      <a:schemeClr val="bg1">
                        <a:lumMod val="95000"/>
                      </a:schemeClr>
                    </a:solidFill>
                  </a:tcPr>
                </a:tc>
                <a:tc>
                  <a:txBody>
                    <a:bodyPr/>
                    <a:lstStyle/>
                    <a:p>
                      <a:pPr marL="0" indent="0">
                        <a:buFont typeface="Arial" panose="020B0604020202020204" pitchFamily="34" charset="0"/>
                        <a:buNone/>
                      </a:pPr>
                      <a:r>
                        <a:rPr lang="fr-FR" sz="1500" dirty="0"/>
                        <a:t>Enquêtes sur le parc automobile des collectivités ? </a:t>
                      </a:r>
                    </a:p>
                    <a:p>
                      <a:pPr marL="0" indent="0">
                        <a:buFont typeface="Arial" panose="020B0604020202020204" pitchFamily="34" charset="0"/>
                        <a:buNone/>
                      </a:pPr>
                      <a:r>
                        <a:rPr lang="fr-FR" sz="1500" dirty="0"/>
                        <a:t>Données plus complètes auprès de la CCFA ?</a:t>
                      </a:r>
                    </a:p>
                  </a:txBody>
                  <a:tcPr anchor="ctr"/>
                </a:tc>
                <a:extLst>
                  <a:ext uri="{0D108BD9-81ED-4DB2-BD59-A6C34878D82A}">
                    <a16:rowId xmlns:a16="http://schemas.microsoft.com/office/drawing/2014/main" val="326082927"/>
                  </a:ext>
                </a:extLst>
              </a:tr>
              <a:tr h="12130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500" b="1"/>
                        <a:t>Investissements réalisés en 2021 (part dans le total sectoriel)</a:t>
                      </a: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225 M€ (soit 1,5 % des investissements climat du secteur) pour VL électriques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i="1" dirty="0"/>
                        <a:t>101 M€ pour VUL électriques ?</a:t>
                      </a:r>
                    </a:p>
                  </a:txBody>
                  <a:tcPr anchor="ctr"/>
                </a:tc>
                <a:extLst>
                  <a:ext uri="{0D108BD9-81ED-4DB2-BD59-A6C34878D82A}">
                    <a16:rowId xmlns:a16="http://schemas.microsoft.com/office/drawing/2014/main" val="2758239875"/>
                  </a:ext>
                </a:extLst>
              </a:tr>
            </a:tbl>
          </a:graphicData>
        </a:graphic>
      </p:graphicFrame>
      <p:pic>
        <p:nvPicPr>
          <p:cNvPr id="6" name="Graphique 5" descr="Avertissement contour">
            <a:extLst>
              <a:ext uri="{FF2B5EF4-FFF2-40B4-BE49-F238E27FC236}">
                <a16:creationId xmlns:a16="http://schemas.microsoft.com/office/drawing/2014/main" id="{D9F6BD81-BDAB-EA91-31A0-69F2977DF5D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3402" y="5995425"/>
            <a:ext cx="530496" cy="530496"/>
          </a:xfrm>
          <a:prstGeom prst="rect">
            <a:avLst/>
          </a:prstGeom>
        </p:spPr>
      </p:pic>
      <p:sp>
        <p:nvSpPr>
          <p:cNvPr id="7" name="ZoneTexte 6">
            <a:extLst>
              <a:ext uri="{FF2B5EF4-FFF2-40B4-BE49-F238E27FC236}">
                <a16:creationId xmlns:a16="http://schemas.microsoft.com/office/drawing/2014/main" id="{B85F3BE4-4F5A-36AD-CAF3-34BEF7157B25}"/>
              </a:ext>
            </a:extLst>
          </p:cNvPr>
          <p:cNvSpPr txBox="1"/>
          <p:nvPr/>
        </p:nvSpPr>
        <p:spPr>
          <a:xfrm>
            <a:off x="928467" y="6010698"/>
            <a:ext cx="7676883" cy="461665"/>
          </a:xfrm>
          <a:prstGeom prst="rect">
            <a:avLst/>
          </a:prstGeom>
          <a:noFill/>
        </p:spPr>
        <p:txBody>
          <a:bodyPr wrap="square" rtlCol="0">
            <a:spAutoFit/>
          </a:bodyPr>
          <a:lstStyle/>
          <a:p>
            <a:r>
              <a:rPr lang="fr-FR" sz="1200" dirty="0"/>
              <a:t>Historique à revoir pour la prochaine édition. Les immatriculations d’Arval ne sont pas cohérentes avec la flotte identifiée par </a:t>
            </a:r>
            <a:r>
              <a:rPr lang="fr-FR" sz="1200" dirty="0" err="1"/>
              <a:t>l’Ademe</a:t>
            </a:r>
            <a:r>
              <a:rPr lang="fr-FR" sz="1200" dirty="0"/>
              <a:t> (l’ensemble des immatriculations des véhicules publiques sont attribuées aux CT).</a:t>
            </a:r>
          </a:p>
        </p:txBody>
      </p:sp>
    </p:spTree>
    <p:extLst>
      <p:ext uri="{BB962C8B-B14F-4D97-AF65-F5344CB8AC3E}">
        <p14:creationId xmlns:p14="http://schemas.microsoft.com/office/powerpoint/2010/main" val="265444047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44EB98FB-0B5B-F417-DB05-CB8CBF4FB1F2}"/>
              </a:ext>
            </a:extLst>
          </p:cNvPr>
          <p:cNvSpPr>
            <a:spLocks noGrp="1"/>
          </p:cNvSpPr>
          <p:nvPr>
            <p:ph type="title"/>
          </p:nvPr>
        </p:nvSpPr>
        <p:spPr/>
        <p:txBody>
          <a:bodyPr>
            <a:noAutofit/>
          </a:bodyPr>
          <a:lstStyle/>
          <a:p>
            <a:r>
              <a:rPr lang="fr-FR" sz="1800" b="1" dirty="0"/>
              <a:t>QU’ENTEND-ON PAR « INVESTISSEMENT DES COLLECTIVITES ? »</a:t>
            </a:r>
          </a:p>
        </p:txBody>
      </p:sp>
      <p:sp>
        <p:nvSpPr>
          <p:cNvPr id="4" name="Espace réservé du texte 3">
            <a:extLst>
              <a:ext uri="{FF2B5EF4-FFF2-40B4-BE49-F238E27FC236}">
                <a16:creationId xmlns:a16="http://schemas.microsoft.com/office/drawing/2014/main" id="{8D74F425-A4D6-C811-1510-EB54E492A741}"/>
              </a:ext>
            </a:extLst>
          </p:cNvPr>
          <p:cNvSpPr>
            <a:spLocks noGrp="1"/>
          </p:cNvSpPr>
          <p:nvPr>
            <p:ph type="body" sz="quarter" idx="10"/>
          </p:nvPr>
        </p:nvSpPr>
        <p:spPr/>
        <p:txBody>
          <a:bodyPr/>
          <a:lstStyle/>
          <a:p>
            <a:r>
              <a:rPr lang="fr-FR" dirty="0">
                <a:solidFill>
                  <a:schemeClr val="tx2"/>
                </a:solidFill>
              </a:rPr>
              <a:t>Méthodologie</a:t>
            </a:r>
          </a:p>
          <a:p>
            <a:endParaRPr lang="fr-FR" dirty="0"/>
          </a:p>
        </p:txBody>
      </p:sp>
      <p:sp>
        <p:nvSpPr>
          <p:cNvPr id="9" name="Rectangle 8">
            <a:extLst>
              <a:ext uri="{FF2B5EF4-FFF2-40B4-BE49-F238E27FC236}">
                <a16:creationId xmlns:a16="http://schemas.microsoft.com/office/drawing/2014/main" id="{EA085095-D691-C267-441D-0243556BFC64}"/>
              </a:ext>
            </a:extLst>
          </p:cNvPr>
          <p:cNvSpPr/>
          <p:nvPr/>
        </p:nvSpPr>
        <p:spPr>
          <a:xfrm>
            <a:off x="514278" y="1657645"/>
            <a:ext cx="8115444"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accent3"/>
                </a:solidFill>
              </a:rPr>
              <a:t>Collectivités = les régions, les départements, les communes et leurs groupements et les syndicats intercommunaux. </a:t>
            </a:r>
          </a:p>
        </p:txBody>
      </p:sp>
      <p:sp>
        <p:nvSpPr>
          <p:cNvPr id="10" name="Rectangle 9">
            <a:extLst>
              <a:ext uri="{FF2B5EF4-FFF2-40B4-BE49-F238E27FC236}">
                <a16:creationId xmlns:a16="http://schemas.microsoft.com/office/drawing/2014/main" id="{3414B6DE-4EC9-B2A7-F100-66258A614F15}"/>
              </a:ext>
            </a:extLst>
          </p:cNvPr>
          <p:cNvSpPr/>
          <p:nvPr/>
        </p:nvSpPr>
        <p:spPr>
          <a:xfrm>
            <a:off x="514278" y="2692103"/>
            <a:ext cx="8115444" cy="37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u="sng" dirty="0">
                <a:solidFill>
                  <a:srgbClr val="002060"/>
                </a:solidFill>
              </a:rPr>
              <a:t>Périmètre du chiffrage des investissements (besoins et historiques)</a:t>
            </a:r>
          </a:p>
        </p:txBody>
      </p:sp>
      <p:pic>
        <p:nvPicPr>
          <p:cNvPr id="5" name="Image 4">
            <a:extLst>
              <a:ext uri="{FF2B5EF4-FFF2-40B4-BE49-F238E27FC236}">
                <a16:creationId xmlns:a16="http://schemas.microsoft.com/office/drawing/2014/main" id="{F23CF78E-A2FE-9434-BB55-DE32A429BB3C}"/>
              </a:ext>
            </a:extLst>
          </p:cNvPr>
          <p:cNvPicPr>
            <a:picLocks noChangeAspect="1"/>
          </p:cNvPicPr>
          <p:nvPr/>
        </p:nvPicPr>
        <p:blipFill>
          <a:blip r:embed="rId3"/>
          <a:stretch>
            <a:fillRect/>
          </a:stretch>
        </p:blipFill>
        <p:spPr>
          <a:xfrm>
            <a:off x="251520" y="3063140"/>
            <a:ext cx="8735644" cy="3210373"/>
          </a:xfrm>
          <a:prstGeom prst="rect">
            <a:avLst/>
          </a:prstGeom>
        </p:spPr>
      </p:pic>
    </p:spTree>
    <p:extLst>
      <p:ext uri="{BB962C8B-B14F-4D97-AF65-F5344CB8AC3E}">
        <p14:creationId xmlns:p14="http://schemas.microsoft.com/office/powerpoint/2010/main" val="3970690979"/>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3D383148-6F4B-B66B-3C26-FB0812F7F815}"/>
              </a:ext>
            </a:extLst>
          </p:cNvPr>
          <p:cNvSpPr>
            <a:spLocks noGrp="1"/>
          </p:cNvSpPr>
          <p:nvPr>
            <p:ph idx="1"/>
          </p:nvPr>
        </p:nvSpPr>
        <p:spPr>
          <a:xfrm>
            <a:off x="118950" y="1372576"/>
            <a:ext cx="8906100" cy="5080760"/>
          </a:xfrm>
        </p:spPr>
        <p:txBody>
          <a:bodyPr>
            <a:normAutofit fontScale="85000" lnSpcReduction="20000"/>
          </a:bodyPr>
          <a:lstStyle/>
          <a:p>
            <a:pPr marL="0" indent="0">
              <a:buNone/>
            </a:pPr>
            <a:endParaRPr lang="fr-FR" sz="1800" u="sng"/>
          </a:p>
          <a:p>
            <a:pPr marL="0" indent="0">
              <a:buNone/>
            </a:pPr>
            <a:r>
              <a:rPr lang="fr-FR" sz="1800" b="1" u="sng"/>
              <a:t>Objectif</a:t>
            </a:r>
            <a:r>
              <a:rPr lang="fr-FR" sz="1800"/>
              <a:t> : décarboner les flottes de véhicules des collectivités et respecter les obligations de article 76 de la LOM – Loi d’orientations des mobilités*. </a:t>
            </a:r>
          </a:p>
          <a:p>
            <a:pPr marL="0" indent="0">
              <a:buNone/>
            </a:pPr>
            <a:endParaRPr lang="fr-FR" sz="1800" b="1" u="sng"/>
          </a:p>
          <a:p>
            <a:pPr marL="0" indent="0">
              <a:buNone/>
            </a:pPr>
            <a:r>
              <a:rPr lang="fr-FR" sz="1800" b="1" u="sng"/>
              <a:t>Périmètre de l’action</a:t>
            </a:r>
            <a:r>
              <a:rPr lang="fr-FR" sz="1800" b="1"/>
              <a:t> </a:t>
            </a:r>
            <a:r>
              <a:rPr lang="fr-FR" sz="1800"/>
              <a:t>: </a:t>
            </a:r>
          </a:p>
          <a:p>
            <a:pPr marL="0" indent="0">
              <a:buNone/>
            </a:pPr>
            <a:r>
              <a:rPr lang="fr-FR" sz="1800">
                <a:solidFill>
                  <a:schemeClr val="accent3"/>
                </a:solidFill>
              </a:rPr>
              <a:t>Sont inclus </a:t>
            </a:r>
            <a:r>
              <a:rPr lang="fr-FR" sz="1800"/>
              <a:t>: dépenses des collectivités pour l’acquisition de véhicules « verts » de service. Les véhicules comprennent les véhicules légers, les VUL et les poids lourds des collectivités. </a:t>
            </a:r>
          </a:p>
          <a:p>
            <a:pPr marL="0" indent="0">
              <a:buNone/>
            </a:pPr>
            <a:r>
              <a:rPr lang="fr-FR" sz="1800">
                <a:solidFill>
                  <a:schemeClr val="accent2"/>
                </a:solidFill>
              </a:rPr>
              <a:t>Sont exclus </a:t>
            </a:r>
            <a:r>
              <a:rPr lang="fr-FR" sz="1800"/>
              <a:t>: les flottes de transports en commun (cf. fiche autobus/autocars), les deux-roues (dont les coûts sont négligés).</a:t>
            </a:r>
          </a:p>
          <a:p>
            <a:pPr marL="0" indent="0">
              <a:buNone/>
            </a:pPr>
            <a:endParaRPr lang="fr-FR" sz="1800">
              <a:highlight>
                <a:srgbClr val="FFFF00"/>
              </a:highlight>
            </a:endParaRPr>
          </a:p>
          <a:p>
            <a:pPr marL="0" indent="0">
              <a:buNone/>
            </a:pPr>
            <a:r>
              <a:rPr lang="fr-FR" sz="1800" b="1" u="sng"/>
              <a:t>Périmètre du chiffrage :</a:t>
            </a:r>
          </a:p>
          <a:p>
            <a:pPr marL="0" indent="0">
              <a:buNone/>
            </a:pPr>
            <a:r>
              <a:rPr lang="fr-FR" sz="1800" i="1">
                <a:solidFill>
                  <a:schemeClr val="tx2"/>
                </a:solidFill>
              </a:rPr>
              <a:t>Coûts/surcoûts ? :  L</a:t>
            </a:r>
            <a:r>
              <a:rPr lang="fr-FR" sz="1800"/>
              <a:t>es deux approches sont réalisées : les dépenses d’acquisition des véhicules verts sont estimés en coûts totaux d’acquisition des véhicules mais aussi en surcoûts par rapport à un véhicule fossile (diesel) du même type. L’approche retenue pour l’intégration aux résultats agrégés est celle en </a:t>
            </a:r>
            <a:r>
              <a:rPr lang="fr-FR" sz="1800" b="1"/>
              <a:t>coûts totaux </a:t>
            </a:r>
            <a:r>
              <a:rPr lang="fr-FR" sz="1800"/>
              <a:t>car l’approche en surcoûts est biaisée lorsque les surcoûts deviennent négatifs (le fait d’acheter plus de véhicules diminuant les niveaux de dépenses)</a:t>
            </a:r>
          </a:p>
          <a:p>
            <a:pPr marL="0" indent="0">
              <a:buNone/>
            </a:pPr>
            <a:r>
              <a:rPr lang="fr-FR" sz="1800" i="1">
                <a:solidFill>
                  <a:schemeClr val="tx2"/>
                </a:solidFill>
              </a:rPr>
              <a:t>Portage ou financement des investissements  ? : </a:t>
            </a:r>
            <a:r>
              <a:rPr lang="fr-FR" sz="1800"/>
              <a:t>Nous estimons que l’ensemble des investissements sont portés par les collectivités. </a:t>
            </a:r>
          </a:p>
          <a:p>
            <a:pPr marL="0" indent="0">
              <a:buNone/>
            </a:pPr>
            <a:endParaRPr lang="fr-FR" sz="1800"/>
          </a:p>
          <a:p>
            <a:pPr marL="0" indent="0">
              <a:buNone/>
            </a:pPr>
            <a:r>
              <a:rPr lang="fr-FR" sz="1800" b="1" u="sng"/>
              <a:t>Type de méthodologie appliquée </a:t>
            </a:r>
            <a:r>
              <a:rPr lang="fr-FR" sz="1800"/>
              <a:t>: territorialisation </a:t>
            </a:r>
            <a:r>
              <a:rPr lang="fr-FR" sz="1800" i="1"/>
              <a:t>(hybride ici car on s’appuie sur les hypothèses d’évolution du parc au niveau national tout en prenant en compte les spécificités du parc des collectivités et les obligations de la LOM (art 76))</a:t>
            </a:r>
            <a:endParaRPr lang="fr-FR" sz="1800" i="1">
              <a:highlight>
                <a:srgbClr val="FFFF00"/>
              </a:highlight>
            </a:endParaRPr>
          </a:p>
          <a:p>
            <a:pPr marL="0" indent="0">
              <a:buNone/>
            </a:pPr>
            <a:endParaRPr lang="fr-FR" sz="1800">
              <a:highlight>
                <a:srgbClr val="FFFF00"/>
              </a:highlight>
            </a:endParaRPr>
          </a:p>
          <a:p>
            <a:pPr marL="0" indent="0">
              <a:buNone/>
            </a:pPr>
            <a:endParaRPr lang="fr-FR" sz="1600">
              <a:highlight>
                <a:srgbClr val="FFFF00"/>
              </a:highlight>
            </a:endParaRPr>
          </a:p>
        </p:txBody>
      </p:sp>
      <p:sp>
        <p:nvSpPr>
          <p:cNvPr id="3" name="Titre 2">
            <a:extLst>
              <a:ext uri="{FF2B5EF4-FFF2-40B4-BE49-F238E27FC236}">
                <a16:creationId xmlns:a16="http://schemas.microsoft.com/office/drawing/2014/main" id="{EC5877A3-9A3F-8517-1397-FFF9327A1549}"/>
              </a:ext>
            </a:extLst>
          </p:cNvPr>
          <p:cNvSpPr>
            <a:spLocks noGrp="1"/>
          </p:cNvSpPr>
          <p:nvPr>
            <p:ph type="title"/>
          </p:nvPr>
        </p:nvSpPr>
        <p:spPr>
          <a:xfrm>
            <a:off x="251520" y="212158"/>
            <a:ext cx="8640960" cy="720080"/>
          </a:xfrm>
        </p:spPr>
        <p:txBody>
          <a:bodyPr>
            <a:noAutofit/>
          </a:bodyPr>
          <a:lstStyle/>
          <a:p>
            <a:pPr algn="l"/>
            <a:r>
              <a:rPr lang="fr-FR" sz="2400" dirty="0">
                <a:solidFill>
                  <a:schemeClr val="accent2"/>
                </a:solidFill>
              </a:rPr>
              <a:t>2) Verdissement des flottes de véhicules des collectivités </a:t>
            </a:r>
            <a:br>
              <a:rPr lang="fr-FR" sz="2400" dirty="0">
                <a:solidFill>
                  <a:schemeClr val="accent2"/>
                </a:solidFill>
              </a:rPr>
            </a:br>
            <a:r>
              <a:rPr lang="fr-FR" sz="2400" dirty="0">
                <a:solidFill>
                  <a:schemeClr val="accent2"/>
                </a:solidFill>
              </a:rPr>
              <a:t>(PROSPECTIF - 1/12)</a:t>
            </a:r>
          </a:p>
        </p:txBody>
      </p:sp>
    </p:spTree>
    <p:extLst>
      <p:ext uri="{BB962C8B-B14F-4D97-AF65-F5344CB8AC3E}">
        <p14:creationId xmlns:p14="http://schemas.microsoft.com/office/powerpoint/2010/main" val="3100373890"/>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25928" y="1522377"/>
            <a:ext cx="8640960" cy="5039816"/>
          </a:xfrm>
        </p:spPr>
        <p:txBody>
          <a:bodyPr>
            <a:normAutofit lnSpcReduction="10000"/>
          </a:bodyPr>
          <a:lstStyle/>
          <a:p>
            <a:pPr marL="0" indent="0">
              <a:buNone/>
            </a:pPr>
            <a:r>
              <a:rPr lang="fr-FR" sz="1600" b="1" dirty="0">
                <a:cs typeface="Arial" panose="020B0604020202020204" pitchFamily="34" charset="0"/>
              </a:rPr>
              <a:t>Méthodologie en </a:t>
            </a:r>
            <a:r>
              <a:rPr lang="fr-FR" sz="1600" b="1" dirty="0">
                <a:solidFill>
                  <a:schemeClr val="tx2"/>
                </a:solidFill>
                <a:cs typeface="Arial" panose="020B0604020202020204" pitchFamily="34" charset="0"/>
              </a:rPr>
              <a:t>4 étapes </a:t>
            </a:r>
            <a:r>
              <a:rPr lang="fr-FR" sz="1600" b="1" dirty="0">
                <a:cs typeface="Arial" panose="020B0604020202020204" pitchFamily="34" charset="0"/>
              </a:rPr>
              <a:t>pour estimer la trajectoire d’investissement des collectivités pour l’acquisition de véhicules verts de service :</a:t>
            </a:r>
          </a:p>
          <a:p>
            <a:pPr marL="0" indent="0">
              <a:buNone/>
            </a:pPr>
            <a:endParaRPr lang="fr-FR" sz="1600" b="1" dirty="0">
              <a:cs typeface="Arial" panose="020B0604020202020204" pitchFamily="34" charset="0"/>
            </a:endParaRPr>
          </a:p>
          <a:p>
            <a:pPr marL="0" indent="0">
              <a:spcAft>
                <a:spcPts val="600"/>
              </a:spcAft>
              <a:buNone/>
            </a:pPr>
            <a:r>
              <a:rPr lang="fr-FR" sz="1400" b="1" u="sng" dirty="0">
                <a:cs typeface="Arial" panose="020B0604020202020204" pitchFamily="34" charset="0"/>
              </a:rPr>
              <a:t>Etape 1 </a:t>
            </a:r>
            <a:r>
              <a:rPr lang="fr-FR" sz="1400" b="1" dirty="0">
                <a:cs typeface="Arial" panose="020B0604020202020204" pitchFamily="34" charset="0"/>
              </a:rPr>
              <a:t>: Estimation de l’évolution de la flotte de véhicules des CT par an, par bloc de CT,  pour chaque type de véhicule (véhicules légers, VUL, poids lourds) et dans chaque scénario</a:t>
            </a:r>
          </a:p>
          <a:p>
            <a:pPr marL="0" indent="0">
              <a:buNone/>
            </a:pPr>
            <a:r>
              <a:rPr lang="fr-FR" sz="1400" dirty="0">
                <a:solidFill>
                  <a:schemeClr val="tx2"/>
                </a:solidFill>
                <a:cs typeface="Arial" panose="020B0604020202020204" pitchFamily="34" charset="0"/>
              </a:rPr>
              <a:t>Données d’entrée : </a:t>
            </a:r>
          </a:p>
          <a:p>
            <a:pPr lvl="1"/>
            <a:r>
              <a:rPr lang="fr-FR" sz="1400" dirty="0">
                <a:cs typeface="Arial" panose="020B0604020202020204" pitchFamily="34" charset="0"/>
              </a:rPr>
              <a:t>Trajectoires d’évolution annuelle du nombre de véhicules du parc national tous acteurs confondus (ménages, entreprises, publics) par type de véhicule et par scénario, </a:t>
            </a:r>
            <a:r>
              <a:rPr lang="fr-FR" sz="1400" i="1" dirty="0">
                <a:cs typeface="Arial" panose="020B0604020202020204" pitchFamily="34" charset="0"/>
              </a:rPr>
              <a:t>Sources : données </a:t>
            </a:r>
            <a:r>
              <a:rPr lang="fr-FR" sz="1400" i="1" dirty="0" err="1">
                <a:cs typeface="Arial" panose="020B0604020202020204" pitchFamily="34" charset="0"/>
              </a:rPr>
              <a:t>Ademe</a:t>
            </a:r>
            <a:r>
              <a:rPr lang="fr-FR" sz="1400" i="1" dirty="0">
                <a:cs typeface="Arial" panose="020B0604020202020204" pitchFamily="34" charset="0"/>
              </a:rPr>
              <a:t> et DGEC</a:t>
            </a:r>
          </a:p>
          <a:p>
            <a:pPr lvl="1">
              <a:spcAft>
                <a:spcPts val="600"/>
              </a:spcAft>
            </a:pPr>
            <a:r>
              <a:rPr lang="fr-FR" sz="1400" dirty="0">
                <a:cs typeface="Arial" panose="020B0604020202020204" pitchFamily="34" charset="0"/>
              </a:rPr>
              <a:t>Nombre de véhicules du parc des collectivités en 2019 par bloc de collectivités et par type de véhicule et de motorisation, </a:t>
            </a:r>
            <a:r>
              <a:rPr lang="fr-FR" sz="1400" i="1" dirty="0">
                <a:cs typeface="Arial" panose="020B0604020202020204" pitchFamily="34" charset="0"/>
              </a:rPr>
              <a:t>Source : « Décarboner l’administration publique », Shift Project (PTEF), 2022 à partir de l’étude d’après « Dépenses énergétiques des collectivités locales, ADEME, 2019</a:t>
            </a:r>
          </a:p>
          <a:p>
            <a:pPr marL="0" lvl="1" indent="0">
              <a:buNone/>
            </a:pPr>
            <a:r>
              <a:rPr lang="fr-FR" sz="1400" dirty="0">
                <a:solidFill>
                  <a:schemeClr val="tx2"/>
                </a:solidFill>
                <a:cs typeface="Arial" panose="020B0604020202020204" pitchFamily="34" charset="0"/>
              </a:rPr>
              <a:t>Hypothèses et calculs intermédiaires : </a:t>
            </a:r>
          </a:p>
          <a:p>
            <a:pPr lvl="1">
              <a:spcAft>
                <a:spcPts val="600"/>
              </a:spcAft>
            </a:pPr>
            <a:r>
              <a:rPr lang="fr-FR" sz="1400" dirty="0">
                <a:cs typeface="Arial" panose="020B0604020202020204" pitchFamily="34" charset="0"/>
              </a:rPr>
              <a:t>On applique les trajectoires d’évolution du parc national (en % d’agrandissement ou de réduction du parc par rapport à 2019) au parc de véhicules des collectivités de 2019 pour estimer son évolution dans chaque scénario.</a:t>
            </a:r>
          </a:p>
          <a:p>
            <a:pPr marL="0" lvl="1" indent="0">
              <a:buNone/>
            </a:pPr>
            <a:r>
              <a:rPr lang="fr-FR" sz="1400" dirty="0">
                <a:solidFill>
                  <a:schemeClr val="tx2"/>
                </a:solidFill>
                <a:cs typeface="Arial" panose="020B0604020202020204" pitchFamily="34" charset="0"/>
              </a:rPr>
              <a:t>Résultats intermédiaires </a:t>
            </a:r>
          </a:p>
          <a:p>
            <a:pPr lvl="1"/>
            <a:r>
              <a:rPr lang="fr-FR" sz="1400" dirty="0">
                <a:cs typeface="Arial" panose="020B0604020202020204" pitchFamily="34" charset="0"/>
              </a:rPr>
              <a:t>Evolution du nombre de véhicules du parc des collectivités par an, par type de véhicules et par scénario.</a:t>
            </a: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167470"/>
            <a:ext cx="8640960" cy="828937"/>
          </a:xfrm>
        </p:spPr>
        <p:txBody>
          <a:bodyPr>
            <a:normAutofit/>
          </a:bodyPr>
          <a:lstStyle/>
          <a:p>
            <a:pPr algn="l"/>
            <a:r>
              <a:rPr lang="fr-FR" sz="2400" dirty="0">
                <a:solidFill>
                  <a:schemeClr val="accent2"/>
                </a:solidFill>
              </a:rPr>
              <a:t>2) Verdissement des flottes de véhicules des collectivités </a:t>
            </a:r>
            <a:br>
              <a:rPr lang="fr-FR" sz="2400" dirty="0">
                <a:solidFill>
                  <a:schemeClr val="accent2"/>
                </a:solidFill>
              </a:rPr>
            </a:br>
            <a:r>
              <a:rPr lang="fr-FR" sz="2400" dirty="0">
                <a:solidFill>
                  <a:schemeClr val="accent2"/>
                </a:solidFill>
              </a:rPr>
              <a:t>(PROSPECTIF - 2/12)</a:t>
            </a:r>
          </a:p>
        </p:txBody>
      </p:sp>
    </p:spTree>
    <p:extLst>
      <p:ext uri="{BB962C8B-B14F-4D97-AF65-F5344CB8AC3E}">
        <p14:creationId xmlns:p14="http://schemas.microsoft.com/office/powerpoint/2010/main" val="517113765"/>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25928" y="1522377"/>
            <a:ext cx="8640960" cy="5039816"/>
          </a:xfrm>
        </p:spPr>
        <p:txBody>
          <a:bodyPr>
            <a:normAutofit/>
          </a:bodyPr>
          <a:lstStyle/>
          <a:p>
            <a:pPr marL="0" indent="0">
              <a:spcAft>
                <a:spcPts val="600"/>
              </a:spcAft>
              <a:buNone/>
            </a:pPr>
            <a:r>
              <a:rPr lang="fr-FR" sz="1600" b="1">
                <a:cs typeface="Arial" panose="020B0604020202020204" pitchFamily="34" charset="0"/>
              </a:rPr>
              <a:t>Tableau étape 1 : évolution du parc de véhicules particuliers (VP) national (SNBC)</a:t>
            </a:r>
          </a:p>
          <a:p>
            <a:pPr marL="0" indent="0">
              <a:spcAft>
                <a:spcPts val="600"/>
              </a:spcAft>
              <a:buNone/>
            </a:pPr>
            <a:endParaRPr lang="fr-FR" sz="1600" b="1">
              <a:cs typeface="Arial" panose="020B0604020202020204" pitchFamily="34" charset="0"/>
            </a:endParaRP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125928" y="77448"/>
            <a:ext cx="8640960" cy="997386"/>
          </a:xfrm>
        </p:spPr>
        <p:txBody>
          <a:bodyPr>
            <a:normAutofit/>
          </a:bodyPr>
          <a:lstStyle/>
          <a:p>
            <a:pPr algn="l"/>
            <a:r>
              <a:rPr lang="fr-FR" sz="2400" dirty="0">
                <a:solidFill>
                  <a:schemeClr val="accent2"/>
                </a:solidFill>
              </a:rPr>
              <a:t>2) Verdissement des flottes de véhicules des collectivités </a:t>
            </a:r>
            <a:br>
              <a:rPr lang="fr-FR" sz="2400" dirty="0">
                <a:solidFill>
                  <a:schemeClr val="accent2"/>
                </a:solidFill>
              </a:rPr>
            </a:br>
            <a:r>
              <a:rPr lang="fr-FR" sz="2400" dirty="0">
                <a:solidFill>
                  <a:schemeClr val="accent2"/>
                </a:solidFill>
              </a:rPr>
              <a:t>(PROSPECTIF - 3/12)</a:t>
            </a:r>
          </a:p>
        </p:txBody>
      </p:sp>
      <p:graphicFrame>
        <p:nvGraphicFramePr>
          <p:cNvPr id="7" name="Tableau 6">
            <a:extLst>
              <a:ext uri="{FF2B5EF4-FFF2-40B4-BE49-F238E27FC236}">
                <a16:creationId xmlns:a16="http://schemas.microsoft.com/office/drawing/2014/main" id="{8200745C-610C-D602-3449-04996C00AE79}"/>
              </a:ext>
            </a:extLst>
          </p:cNvPr>
          <p:cNvGraphicFramePr>
            <a:graphicFrameLocks noGrp="1"/>
          </p:cNvGraphicFramePr>
          <p:nvPr/>
        </p:nvGraphicFramePr>
        <p:xfrm>
          <a:off x="491412" y="2125760"/>
          <a:ext cx="7656546" cy="2991504"/>
        </p:xfrm>
        <a:graphic>
          <a:graphicData uri="http://schemas.openxmlformats.org/drawingml/2006/table">
            <a:tbl>
              <a:tblPr/>
              <a:tblGrid>
                <a:gridCol w="1822986">
                  <a:extLst>
                    <a:ext uri="{9D8B030D-6E8A-4147-A177-3AD203B41FA5}">
                      <a16:colId xmlns:a16="http://schemas.microsoft.com/office/drawing/2014/main" val="2455894789"/>
                    </a:ext>
                  </a:extLst>
                </a:gridCol>
                <a:gridCol w="1166712">
                  <a:extLst>
                    <a:ext uri="{9D8B030D-6E8A-4147-A177-3AD203B41FA5}">
                      <a16:colId xmlns:a16="http://schemas.microsoft.com/office/drawing/2014/main" val="3907037729"/>
                    </a:ext>
                  </a:extLst>
                </a:gridCol>
                <a:gridCol w="1166712">
                  <a:extLst>
                    <a:ext uri="{9D8B030D-6E8A-4147-A177-3AD203B41FA5}">
                      <a16:colId xmlns:a16="http://schemas.microsoft.com/office/drawing/2014/main" val="616178225"/>
                    </a:ext>
                  </a:extLst>
                </a:gridCol>
                <a:gridCol w="1166712">
                  <a:extLst>
                    <a:ext uri="{9D8B030D-6E8A-4147-A177-3AD203B41FA5}">
                      <a16:colId xmlns:a16="http://schemas.microsoft.com/office/drawing/2014/main" val="1095925424"/>
                    </a:ext>
                  </a:extLst>
                </a:gridCol>
                <a:gridCol w="1166712">
                  <a:extLst>
                    <a:ext uri="{9D8B030D-6E8A-4147-A177-3AD203B41FA5}">
                      <a16:colId xmlns:a16="http://schemas.microsoft.com/office/drawing/2014/main" val="2404390119"/>
                    </a:ext>
                  </a:extLst>
                </a:gridCol>
                <a:gridCol w="1166712">
                  <a:extLst>
                    <a:ext uri="{9D8B030D-6E8A-4147-A177-3AD203B41FA5}">
                      <a16:colId xmlns:a16="http://schemas.microsoft.com/office/drawing/2014/main" val="3433220398"/>
                    </a:ext>
                  </a:extLst>
                </a:gridCol>
              </a:tblGrid>
              <a:tr h="196596">
                <a:tc>
                  <a:txBody>
                    <a:bodyPr/>
                    <a:lstStyle/>
                    <a:p>
                      <a:pPr algn="l" fontAlgn="ctr"/>
                      <a:r>
                        <a:rPr lang="fr-FR" sz="1600" b="1" i="0" u="none" strike="noStrike">
                          <a:solidFill>
                            <a:srgbClr val="FFFFFF"/>
                          </a:solidFill>
                          <a:effectLst/>
                          <a:latin typeface="Calibri" panose="020F0502020204030204" pitchFamily="34" charset="0"/>
                        </a:rPr>
                        <a:t>VP</a:t>
                      </a:r>
                    </a:p>
                  </a:txBody>
                  <a:tcPr marL="5452" marR="5452" marT="5452" marB="0" anchor="ctr">
                    <a:lnL w="6350" cap="flat" cmpd="sng" algn="ctr">
                      <a:solidFill>
                        <a:srgbClr val="00758F"/>
                      </a:solidFill>
                      <a:prstDash val="solid"/>
                      <a:round/>
                      <a:headEnd type="none" w="med" len="med"/>
                      <a:tailEnd type="none" w="med" len="med"/>
                    </a:lnL>
                    <a:lnR>
                      <a:noFill/>
                    </a:lnR>
                    <a:lnT w="6350" cap="flat" cmpd="sng" algn="ctr">
                      <a:solidFill>
                        <a:srgbClr val="00758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58F"/>
                    </a:solidFill>
                  </a:tcPr>
                </a:tc>
                <a:tc>
                  <a:txBody>
                    <a:bodyPr/>
                    <a:lstStyle/>
                    <a:p>
                      <a:pPr algn="ctr" fontAlgn="ctr"/>
                      <a:r>
                        <a:rPr lang="fr-FR" sz="1600" b="1" i="0" u="none" strike="noStrike">
                          <a:solidFill>
                            <a:srgbClr val="FFFFFF"/>
                          </a:solidFill>
                          <a:effectLst/>
                          <a:latin typeface="Calibri" panose="020F0502020204030204" pitchFamily="34" charset="0"/>
                        </a:rPr>
                        <a:t>2015</a:t>
                      </a:r>
                    </a:p>
                  </a:txBody>
                  <a:tcPr marL="5452" marR="5452" marT="5452" marB="0" anchor="ctr">
                    <a:lnL>
                      <a:noFill/>
                    </a:lnL>
                    <a:lnR>
                      <a:noFill/>
                    </a:lnR>
                    <a:lnT w="6350" cap="flat" cmpd="sng" algn="ctr">
                      <a:solidFill>
                        <a:srgbClr val="00758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58F"/>
                    </a:solidFill>
                  </a:tcPr>
                </a:tc>
                <a:tc>
                  <a:txBody>
                    <a:bodyPr/>
                    <a:lstStyle/>
                    <a:p>
                      <a:pPr algn="ctr" fontAlgn="ctr"/>
                      <a:r>
                        <a:rPr lang="fr-FR" sz="1600" b="1" i="0" u="none" strike="noStrike">
                          <a:solidFill>
                            <a:srgbClr val="FFFFFF"/>
                          </a:solidFill>
                          <a:effectLst/>
                          <a:latin typeface="Calibri" panose="020F0502020204030204" pitchFamily="34" charset="0"/>
                        </a:rPr>
                        <a:t>2020</a:t>
                      </a:r>
                    </a:p>
                  </a:txBody>
                  <a:tcPr marL="5452" marR="5452" marT="5452" marB="0" anchor="ctr">
                    <a:lnL>
                      <a:noFill/>
                    </a:lnL>
                    <a:lnR>
                      <a:noFill/>
                    </a:lnR>
                    <a:lnT w="6350" cap="flat" cmpd="sng" algn="ctr">
                      <a:solidFill>
                        <a:srgbClr val="00758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58F"/>
                    </a:solidFill>
                  </a:tcPr>
                </a:tc>
                <a:tc>
                  <a:txBody>
                    <a:bodyPr/>
                    <a:lstStyle/>
                    <a:p>
                      <a:pPr algn="ctr" fontAlgn="ctr"/>
                      <a:r>
                        <a:rPr lang="fr-FR" sz="1600" b="1" i="0" u="none" strike="noStrike">
                          <a:solidFill>
                            <a:srgbClr val="FFFFFF"/>
                          </a:solidFill>
                          <a:effectLst/>
                          <a:latin typeface="Calibri" panose="020F0502020204030204" pitchFamily="34" charset="0"/>
                        </a:rPr>
                        <a:t>2025</a:t>
                      </a:r>
                    </a:p>
                  </a:txBody>
                  <a:tcPr marL="5452" marR="5452" marT="5452" marB="0" anchor="ctr">
                    <a:lnL>
                      <a:noFill/>
                    </a:lnL>
                    <a:lnR>
                      <a:noFill/>
                    </a:lnR>
                    <a:lnT w="6350" cap="flat" cmpd="sng" algn="ctr">
                      <a:solidFill>
                        <a:srgbClr val="00758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58F"/>
                    </a:solidFill>
                  </a:tcPr>
                </a:tc>
                <a:tc>
                  <a:txBody>
                    <a:bodyPr/>
                    <a:lstStyle/>
                    <a:p>
                      <a:pPr algn="ctr" fontAlgn="ctr"/>
                      <a:r>
                        <a:rPr lang="fr-FR" sz="1600" b="1" i="0" u="none" strike="noStrike">
                          <a:solidFill>
                            <a:srgbClr val="FFFFFF"/>
                          </a:solidFill>
                          <a:effectLst/>
                          <a:latin typeface="Calibri" panose="020F0502020204030204" pitchFamily="34" charset="0"/>
                        </a:rPr>
                        <a:t>2030</a:t>
                      </a:r>
                    </a:p>
                  </a:txBody>
                  <a:tcPr marL="5452" marR="5452" marT="5452" marB="0" anchor="ctr">
                    <a:lnL>
                      <a:noFill/>
                    </a:lnL>
                    <a:lnR>
                      <a:noFill/>
                    </a:lnR>
                    <a:lnT w="6350" cap="flat" cmpd="sng" algn="ctr">
                      <a:solidFill>
                        <a:srgbClr val="00758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58F"/>
                    </a:solidFill>
                  </a:tcPr>
                </a:tc>
                <a:tc>
                  <a:txBody>
                    <a:bodyPr/>
                    <a:lstStyle/>
                    <a:p>
                      <a:pPr algn="ctr" fontAlgn="ctr"/>
                      <a:r>
                        <a:rPr lang="fr-FR" sz="1600" b="1" i="0" u="none" strike="noStrike">
                          <a:solidFill>
                            <a:srgbClr val="FFFFFF"/>
                          </a:solidFill>
                          <a:effectLst/>
                          <a:latin typeface="Calibri" panose="020F0502020204030204" pitchFamily="34" charset="0"/>
                        </a:rPr>
                        <a:t>2050</a:t>
                      </a:r>
                    </a:p>
                  </a:txBody>
                  <a:tcPr marL="5452" marR="5452" marT="5452" marB="0" anchor="ctr">
                    <a:lnL>
                      <a:noFill/>
                    </a:lnL>
                    <a:lnR w="6350" cap="flat" cmpd="sng" algn="ctr">
                      <a:solidFill>
                        <a:srgbClr val="00758F"/>
                      </a:solidFill>
                      <a:prstDash val="solid"/>
                      <a:round/>
                      <a:headEnd type="none" w="med" len="med"/>
                      <a:tailEnd type="none" w="med" len="med"/>
                    </a:lnR>
                    <a:lnT w="6350" cap="flat" cmpd="sng" algn="ctr">
                      <a:solidFill>
                        <a:srgbClr val="00758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58F"/>
                    </a:solidFill>
                  </a:tcPr>
                </a:tc>
                <a:extLst>
                  <a:ext uri="{0D108BD9-81ED-4DB2-BD59-A6C34878D82A}">
                    <a16:rowId xmlns:a16="http://schemas.microsoft.com/office/drawing/2014/main" val="1612351578"/>
                  </a:ext>
                </a:extLst>
              </a:tr>
              <a:tr h="196596">
                <a:tc>
                  <a:txBody>
                    <a:bodyPr/>
                    <a:lstStyle/>
                    <a:p>
                      <a:pPr algn="l" fontAlgn="ctr"/>
                      <a:r>
                        <a:rPr lang="fr-FR" sz="1600" b="1" i="0" u="none" strike="noStrike">
                          <a:solidFill>
                            <a:srgbClr val="000000"/>
                          </a:solidFill>
                          <a:effectLst/>
                          <a:latin typeface="Calibri" panose="020F0502020204030204" pitchFamily="34" charset="0"/>
                        </a:rPr>
                        <a:t>Parc VP</a:t>
                      </a:r>
                    </a:p>
                  </a:txBody>
                  <a:tcPr marL="5452" marR="5452" marT="54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600" b="0" i="0" u="none" strike="noStrike">
                          <a:solidFill>
                            <a:srgbClr val="000000"/>
                          </a:solidFill>
                          <a:effectLst/>
                          <a:latin typeface="Calibri" panose="020F0502020204030204" pitchFamily="34" charset="0"/>
                        </a:rPr>
                        <a:t>31,9</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32,7</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33,4</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34,2</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36,1</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3761225"/>
                  </a:ext>
                </a:extLst>
              </a:tr>
              <a:tr h="196596">
                <a:tc>
                  <a:txBody>
                    <a:bodyPr/>
                    <a:lstStyle/>
                    <a:p>
                      <a:pPr algn="l" fontAlgn="ctr"/>
                      <a:r>
                        <a:rPr lang="fr-FR" sz="1600" b="1" i="0" u="none" strike="noStrike">
                          <a:solidFill>
                            <a:srgbClr val="000000"/>
                          </a:solidFill>
                          <a:effectLst/>
                          <a:latin typeface="Calibri" panose="020F0502020204030204" pitchFamily="34" charset="0"/>
                        </a:rPr>
                        <a:t>Immatriculations VP</a:t>
                      </a:r>
                    </a:p>
                  </a:txBody>
                  <a:tcPr marL="5452" marR="5452" marT="54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600" b="0" i="0" u="none" strike="noStrike">
                          <a:solidFill>
                            <a:srgbClr val="000000"/>
                          </a:solidFill>
                          <a:effectLst/>
                          <a:latin typeface="Calibri" panose="020F0502020204030204" pitchFamily="34" charset="0"/>
                        </a:rPr>
                        <a:t>2,03</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fr-FR" sz="1600" b="0" i="0" u="none" strike="noStrike">
                          <a:solidFill>
                            <a:srgbClr val="000000"/>
                          </a:solidFill>
                          <a:effectLst/>
                          <a:latin typeface="Calibri" panose="020F0502020204030204" pitchFamily="34" charset="0"/>
                        </a:rPr>
                        <a:t>2,05</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2,09</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2,14</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2,26</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9690058"/>
                  </a:ext>
                </a:extLst>
              </a:tr>
              <a:tr h="196596">
                <a:tc>
                  <a:txBody>
                    <a:bodyPr/>
                    <a:lstStyle/>
                    <a:p>
                      <a:pPr algn="l" fontAlgn="b"/>
                      <a:endParaRPr lang="fr-FR" sz="1600" b="0" i="0" u="none" strike="noStrike">
                        <a:solidFill>
                          <a:srgbClr val="353535"/>
                        </a:solidFill>
                        <a:effectLst/>
                        <a:latin typeface="Arial" panose="020B0604020202020204" pitchFamily="34" charset="0"/>
                      </a:endParaRPr>
                    </a:p>
                  </a:txBody>
                  <a:tcPr marL="5452" marR="5452" marT="545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600" b="0" i="0" u="none" strike="noStrike">
                        <a:solidFill>
                          <a:srgbClr val="353535"/>
                        </a:solidFill>
                        <a:effectLst/>
                        <a:latin typeface="Arial" panose="020B0604020202020204" pitchFamily="34" charset="0"/>
                      </a:endParaRPr>
                    </a:p>
                  </a:txBody>
                  <a:tcPr marL="5452" marR="5452" marT="545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600" b="0" i="0" u="none" strike="noStrike">
                        <a:solidFill>
                          <a:srgbClr val="353535"/>
                        </a:solidFill>
                        <a:effectLst/>
                        <a:latin typeface="Arial" panose="020B0604020202020204" pitchFamily="34" charset="0"/>
                      </a:endParaRPr>
                    </a:p>
                  </a:txBody>
                  <a:tcPr marL="5452" marR="5452" marT="545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600" b="0" i="0" u="none" strike="noStrike">
                        <a:solidFill>
                          <a:srgbClr val="353535"/>
                        </a:solidFill>
                        <a:effectLst/>
                        <a:latin typeface="Arial" panose="020B0604020202020204" pitchFamily="34" charset="0"/>
                      </a:endParaRPr>
                    </a:p>
                  </a:txBody>
                  <a:tcPr marL="5452" marR="5452" marT="545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600" b="0" i="0" u="none" strike="noStrike">
                        <a:solidFill>
                          <a:srgbClr val="353535"/>
                        </a:solidFill>
                        <a:effectLst/>
                        <a:latin typeface="Arial" panose="020B0604020202020204" pitchFamily="34" charset="0"/>
                      </a:endParaRPr>
                    </a:p>
                  </a:txBody>
                  <a:tcPr marL="5452" marR="5452" marT="5452"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600" b="0" i="0" u="none" strike="noStrike">
                        <a:solidFill>
                          <a:srgbClr val="353535"/>
                        </a:solidFill>
                        <a:effectLst/>
                        <a:latin typeface="Arial" panose="020B0604020202020204" pitchFamily="34" charset="0"/>
                      </a:endParaRPr>
                    </a:p>
                  </a:txBody>
                  <a:tcPr marL="5452" marR="5452" marT="5452"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94643272"/>
                  </a:ext>
                </a:extLst>
              </a:tr>
              <a:tr h="196596">
                <a:tc>
                  <a:txBody>
                    <a:bodyPr/>
                    <a:lstStyle/>
                    <a:p>
                      <a:pPr algn="l" fontAlgn="b"/>
                      <a:r>
                        <a:rPr lang="fr-FR" sz="1600" b="0" i="0" u="none" strike="noStrike">
                          <a:solidFill>
                            <a:srgbClr val="353535"/>
                          </a:solidFill>
                          <a:effectLst/>
                          <a:latin typeface="Liberation Sans"/>
                        </a:rPr>
                        <a:t>Parc statique</a:t>
                      </a:r>
                    </a:p>
                  </a:txBody>
                  <a:tcPr marL="5452" marR="5452" marT="5452" marB="0" anchor="b">
                    <a:lnL>
                      <a:noFill/>
                    </a:lnL>
                    <a:lnR>
                      <a:noFill/>
                    </a:lnR>
                    <a:lnT>
                      <a:noFill/>
                    </a:lnT>
                    <a:lnB w="6350" cap="flat" cmpd="sng" algn="ctr">
                      <a:solidFill>
                        <a:srgbClr val="00758F"/>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Liberation Sans"/>
                      </a:endParaRPr>
                    </a:p>
                  </a:txBody>
                  <a:tcPr marL="5452" marR="5452" marT="5452" marB="0" anchor="b">
                    <a:lnL>
                      <a:noFill/>
                    </a:lnL>
                    <a:lnR>
                      <a:noFill/>
                    </a:lnR>
                    <a:lnT>
                      <a:noFill/>
                    </a:lnT>
                    <a:lnB w="6350" cap="flat" cmpd="sng" algn="ctr">
                      <a:solidFill>
                        <a:srgbClr val="00758F"/>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Liberation Sans"/>
                      </a:endParaRPr>
                    </a:p>
                  </a:txBody>
                  <a:tcPr marL="5452" marR="5452" marT="5452" marB="0" anchor="b">
                    <a:lnL>
                      <a:noFill/>
                    </a:lnL>
                    <a:lnR>
                      <a:noFill/>
                    </a:lnR>
                    <a:lnT>
                      <a:noFill/>
                    </a:lnT>
                    <a:lnB w="6350" cap="flat" cmpd="sng" algn="ctr">
                      <a:solidFill>
                        <a:srgbClr val="00758F"/>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Liberation Sans"/>
                      </a:endParaRPr>
                    </a:p>
                  </a:txBody>
                  <a:tcPr marL="5452" marR="5452" marT="5452" marB="0" anchor="b">
                    <a:lnL>
                      <a:noFill/>
                    </a:lnL>
                    <a:lnR>
                      <a:noFill/>
                    </a:lnR>
                    <a:lnT>
                      <a:noFill/>
                    </a:lnT>
                    <a:lnB w="6350" cap="flat" cmpd="sng" algn="ctr">
                      <a:solidFill>
                        <a:srgbClr val="00758F"/>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Liberation Sans"/>
                      </a:endParaRPr>
                    </a:p>
                  </a:txBody>
                  <a:tcPr marL="5452" marR="5452" marT="5452" marB="0" anchor="b">
                    <a:lnL>
                      <a:noFill/>
                    </a:lnL>
                    <a:lnR>
                      <a:noFill/>
                    </a:lnR>
                    <a:lnT>
                      <a:noFill/>
                    </a:lnT>
                    <a:lnB w="6350" cap="flat" cmpd="sng" algn="ctr">
                      <a:solidFill>
                        <a:srgbClr val="00758F"/>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Liberation Sans"/>
                      </a:endParaRPr>
                    </a:p>
                  </a:txBody>
                  <a:tcPr marL="5452" marR="5452" marT="5452" marB="0" anchor="b">
                    <a:lnL>
                      <a:noFill/>
                    </a:lnL>
                    <a:lnR>
                      <a:noFill/>
                    </a:lnR>
                    <a:lnT>
                      <a:noFill/>
                    </a:lnT>
                    <a:lnB w="6350" cap="flat" cmpd="sng" algn="ctr">
                      <a:solidFill>
                        <a:srgbClr val="00758F"/>
                      </a:solidFill>
                      <a:prstDash val="solid"/>
                      <a:round/>
                      <a:headEnd type="none" w="med" len="med"/>
                      <a:tailEnd type="none" w="med" len="med"/>
                    </a:lnB>
                  </a:tcPr>
                </a:tc>
                <a:extLst>
                  <a:ext uri="{0D108BD9-81ED-4DB2-BD59-A6C34878D82A}">
                    <a16:rowId xmlns:a16="http://schemas.microsoft.com/office/drawing/2014/main" val="1250694227"/>
                  </a:ext>
                </a:extLst>
              </a:tr>
              <a:tr h="196596">
                <a:tc>
                  <a:txBody>
                    <a:bodyPr/>
                    <a:lstStyle/>
                    <a:p>
                      <a:pPr algn="l" fontAlgn="ctr"/>
                      <a:r>
                        <a:rPr lang="fr-FR" sz="1600" b="1" i="0" u="none" strike="noStrike">
                          <a:solidFill>
                            <a:srgbClr val="FFFFFF"/>
                          </a:solidFill>
                          <a:effectLst/>
                          <a:latin typeface="Calibri" panose="020F0502020204030204" pitchFamily="34" charset="0"/>
                        </a:rPr>
                        <a:t>%</a:t>
                      </a:r>
                    </a:p>
                  </a:txBody>
                  <a:tcPr marL="5452" marR="5452" marT="5452" marB="0" anchor="ctr">
                    <a:lnL w="6350" cap="flat" cmpd="sng" algn="ctr">
                      <a:solidFill>
                        <a:srgbClr val="00758F"/>
                      </a:solidFill>
                      <a:prstDash val="solid"/>
                      <a:round/>
                      <a:headEnd type="none" w="med" len="med"/>
                      <a:tailEnd type="none" w="med" len="med"/>
                    </a:lnL>
                    <a:lnR>
                      <a:noFill/>
                    </a:lnR>
                    <a:lnT w="6350" cap="flat" cmpd="sng" algn="ctr">
                      <a:solidFill>
                        <a:srgbClr val="00758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58F"/>
                    </a:solidFill>
                  </a:tcPr>
                </a:tc>
                <a:tc>
                  <a:txBody>
                    <a:bodyPr/>
                    <a:lstStyle/>
                    <a:p>
                      <a:pPr algn="ctr" fontAlgn="ctr"/>
                      <a:r>
                        <a:rPr lang="fr-FR" sz="1600" b="1" i="0" u="none" strike="noStrike">
                          <a:solidFill>
                            <a:srgbClr val="FFFFFF"/>
                          </a:solidFill>
                          <a:effectLst/>
                          <a:latin typeface="Calibri" panose="020F0502020204030204" pitchFamily="34" charset="0"/>
                        </a:rPr>
                        <a:t>2015</a:t>
                      </a:r>
                    </a:p>
                  </a:txBody>
                  <a:tcPr marL="5452" marR="5452" marT="5452" marB="0" anchor="ctr">
                    <a:lnL>
                      <a:noFill/>
                    </a:lnL>
                    <a:lnR>
                      <a:noFill/>
                    </a:lnR>
                    <a:lnT w="6350" cap="flat" cmpd="sng" algn="ctr">
                      <a:solidFill>
                        <a:srgbClr val="00758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58F"/>
                    </a:solidFill>
                  </a:tcPr>
                </a:tc>
                <a:tc>
                  <a:txBody>
                    <a:bodyPr/>
                    <a:lstStyle/>
                    <a:p>
                      <a:pPr algn="ctr" fontAlgn="ctr"/>
                      <a:r>
                        <a:rPr lang="fr-FR" sz="1600" b="1" i="0" u="none" strike="noStrike">
                          <a:solidFill>
                            <a:srgbClr val="FFFFFF"/>
                          </a:solidFill>
                          <a:effectLst/>
                          <a:latin typeface="Calibri" panose="020F0502020204030204" pitchFamily="34" charset="0"/>
                        </a:rPr>
                        <a:t>2020</a:t>
                      </a:r>
                    </a:p>
                  </a:txBody>
                  <a:tcPr marL="5452" marR="5452" marT="5452" marB="0" anchor="ctr">
                    <a:lnL>
                      <a:noFill/>
                    </a:lnL>
                    <a:lnR>
                      <a:noFill/>
                    </a:lnR>
                    <a:lnT w="6350" cap="flat" cmpd="sng" algn="ctr">
                      <a:solidFill>
                        <a:srgbClr val="00758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58F"/>
                    </a:solidFill>
                  </a:tcPr>
                </a:tc>
                <a:tc>
                  <a:txBody>
                    <a:bodyPr/>
                    <a:lstStyle/>
                    <a:p>
                      <a:pPr algn="ctr" fontAlgn="ctr"/>
                      <a:r>
                        <a:rPr lang="fr-FR" sz="1600" b="1" i="0" u="none" strike="noStrike">
                          <a:solidFill>
                            <a:srgbClr val="FFFFFF"/>
                          </a:solidFill>
                          <a:effectLst/>
                          <a:latin typeface="Calibri" panose="020F0502020204030204" pitchFamily="34" charset="0"/>
                        </a:rPr>
                        <a:t>2025</a:t>
                      </a:r>
                    </a:p>
                  </a:txBody>
                  <a:tcPr marL="5452" marR="5452" marT="5452" marB="0" anchor="ctr">
                    <a:lnL>
                      <a:noFill/>
                    </a:lnL>
                    <a:lnR>
                      <a:noFill/>
                    </a:lnR>
                    <a:lnT w="6350" cap="flat" cmpd="sng" algn="ctr">
                      <a:solidFill>
                        <a:srgbClr val="00758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58F"/>
                    </a:solidFill>
                  </a:tcPr>
                </a:tc>
                <a:tc>
                  <a:txBody>
                    <a:bodyPr/>
                    <a:lstStyle/>
                    <a:p>
                      <a:pPr algn="ctr" fontAlgn="ctr"/>
                      <a:r>
                        <a:rPr lang="fr-FR" sz="1600" b="1" i="0" u="none" strike="noStrike">
                          <a:solidFill>
                            <a:srgbClr val="FFFFFF"/>
                          </a:solidFill>
                          <a:effectLst/>
                          <a:latin typeface="Calibri" panose="020F0502020204030204" pitchFamily="34" charset="0"/>
                        </a:rPr>
                        <a:t>2030</a:t>
                      </a:r>
                    </a:p>
                  </a:txBody>
                  <a:tcPr marL="5452" marR="5452" marT="5452" marB="0" anchor="ctr">
                    <a:lnL>
                      <a:noFill/>
                    </a:lnL>
                    <a:lnR>
                      <a:noFill/>
                    </a:lnR>
                    <a:lnT w="6350" cap="flat" cmpd="sng" algn="ctr">
                      <a:solidFill>
                        <a:srgbClr val="00758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58F"/>
                    </a:solidFill>
                  </a:tcPr>
                </a:tc>
                <a:tc>
                  <a:txBody>
                    <a:bodyPr/>
                    <a:lstStyle/>
                    <a:p>
                      <a:pPr algn="ctr" fontAlgn="ctr"/>
                      <a:r>
                        <a:rPr lang="fr-FR" sz="1600" b="1" i="0" u="none" strike="noStrike">
                          <a:solidFill>
                            <a:srgbClr val="FFFFFF"/>
                          </a:solidFill>
                          <a:effectLst/>
                          <a:latin typeface="Calibri" panose="020F0502020204030204" pitchFamily="34" charset="0"/>
                        </a:rPr>
                        <a:t>2050</a:t>
                      </a:r>
                    </a:p>
                  </a:txBody>
                  <a:tcPr marL="5452" marR="5452" marT="5452" marB="0" anchor="ctr">
                    <a:lnL>
                      <a:noFill/>
                    </a:lnL>
                    <a:lnR w="6350" cap="flat" cmpd="sng" algn="ctr">
                      <a:solidFill>
                        <a:srgbClr val="00758F"/>
                      </a:solidFill>
                      <a:prstDash val="solid"/>
                      <a:round/>
                      <a:headEnd type="none" w="med" len="med"/>
                      <a:tailEnd type="none" w="med" len="med"/>
                    </a:lnR>
                    <a:lnT w="6350" cap="flat" cmpd="sng" algn="ctr">
                      <a:solidFill>
                        <a:srgbClr val="00758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58F"/>
                    </a:solidFill>
                  </a:tcPr>
                </a:tc>
                <a:extLst>
                  <a:ext uri="{0D108BD9-81ED-4DB2-BD59-A6C34878D82A}">
                    <a16:rowId xmlns:a16="http://schemas.microsoft.com/office/drawing/2014/main" val="4265728149"/>
                  </a:ext>
                </a:extLst>
              </a:tr>
              <a:tr h="196596">
                <a:tc>
                  <a:txBody>
                    <a:bodyPr/>
                    <a:lstStyle/>
                    <a:p>
                      <a:pPr algn="l" fontAlgn="ctr"/>
                      <a:r>
                        <a:rPr lang="fr-FR" sz="1600" b="1" i="0" u="none" strike="noStrike">
                          <a:solidFill>
                            <a:srgbClr val="000000"/>
                          </a:solidFill>
                          <a:effectLst/>
                          <a:latin typeface="Calibri" panose="020F0502020204030204" pitchFamily="34" charset="0"/>
                        </a:rPr>
                        <a:t>Essence</a:t>
                      </a:r>
                    </a:p>
                  </a:txBody>
                  <a:tcPr marL="5452" marR="5452" marT="54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37,7%</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43,3%</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43,7%</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43,8%</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4,7%</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7426733"/>
                  </a:ext>
                </a:extLst>
              </a:tr>
              <a:tr h="196596">
                <a:tc>
                  <a:txBody>
                    <a:bodyPr/>
                    <a:lstStyle/>
                    <a:p>
                      <a:pPr algn="l" fontAlgn="ctr"/>
                      <a:r>
                        <a:rPr lang="fr-FR" sz="1600" b="1" i="0" u="none" strike="noStrike">
                          <a:solidFill>
                            <a:srgbClr val="000000"/>
                          </a:solidFill>
                          <a:effectLst/>
                          <a:latin typeface="Calibri" panose="020F0502020204030204" pitchFamily="34" charset="0"/>
                        </a:rPr>
                        <a:t>Diesel</a:t>
                      </a:r>
                    </a:p>
                  </a:txBody>
                  <a:tcPr marL="5452" marR="5452" marT="54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61,4%</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54,4%</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39,9%</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27,1%</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2,0%</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8393357"/>
                  </a:ext>
                </a:extLst>
              </a:tr>
              <a:tr h="196596">
                <a:tc>
                  <a:txBody>
                    <a:bodyPr/>
                    <a:lstStyle/>
                    <a:p>
                      <a:pPr algn="l" fontAlgn="ctr"/>
                      <a:r>
                        <a:rPr lang="fr-FR" sz="1600" b="1" i="0" u="none" strike="noStrike">
                          <a:solidFill>
                            <a:srgbClr val="000000"/>
                          </a:solidFill>
                          <a:effectLst/>
                          <a:latin typeface="Calibri" panose="020F0502020204030204" pitchFamily="34" charset="0"/>
                        </a:rPr>
                        <a:t>GPL</a:t>
                      </a:r>
                    </a:p>
                  </a:txBody>
                  <a:tcPr marL="5452" marR="5452" marT="54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0,6%</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0,6%</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0,6%</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0,0%</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0,0%</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9527805"/>
                  </a:ext>
                </a:extLst>
              </a:tr>
              <a:tr h="196596">
                <a:tc>
                  <a:txBody>
                    <a:bodyPr/>
                    <a:lstStyle/>
                    <a:p>
                      <a:pPr algn="l" fontAlgn="ctr"/>
                      <a:r>
                        <a:rPr lang="fr-FR" sz="1600" b="1" i="0" u="none" strike="noStrike">
                          <a:solidFill>
                            <a:srgbClr val="000000"/>
                          </a:solidFill>
                          <a:effectLst/>
                          <a:latin typeface="Calibri" panose="020F0502020204030204" pitchFamily="34" charset="0"/>
                        </a:rPr>
                        <a:t>Electrique</a:t>
                      </a:r>
                    </a:p>
                  </a:txBody>
                  <a:tcPr marL="5452" marR="5452" marT="54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0,2%</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1,2%</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7,7%</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16,8%</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90,7%</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5161188"/>
                  </a:ext>
                </a:extLst>
              </a:tr>
              <a:tr h="196596">
                <a:tc>
                  <a:txBody>
                    <a:bodyPr/>
                    <a:lstStyle/>
                    <a:p>
                      <a:pPr algn="l" fontAlgn="ctr"/>
                      <a:r>
                        <a:rPr lang="fr-FR" sz="1600" b="1" i="0" u="none" strike="noStrike">
                          <a:solidFill>
                            <a:srgbClr val="000000"/>
                          </a:solidFill>
                          <a:effectLst/>
                          <a:latin typeface="Calibri" panose="020F0502020204030204" pitchFamily="34" charset="0"/>
                        </a:rPr>
                        <a:t>Hybride rechargeable</a:t>
                      </a:r>
                    </a:p>
                  </a:txBody>
                  <a:tcPr marL="5452" marR="5452" marT="54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0,1%</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0,5%</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8,1%</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12,3%</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0" i="0" u="none" strike="noStrike">
                          <a:solidFill>
                            <a:srgbClr val="000000"/>
                          </a:solidFill>
                          <a:effectLst/>
                          <a:latin typeface="Calibri" panose="020F0502020204030204" pitchFamily="34" charset="0"/>
                        </a:rPr>
                        <a:t>2,7%</a:t>
                      </a:r>
                    </a:p>
                  </a:txBody>
                  <a:tcPr marL="5452" marR="5452" marT="54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9158796"/>
                  </a:ext>
                </a:extLst>
              </a:tr>
              <a:tr h="196596">
                <a:tc>
                  <a:txBody>
                    <a:bodyPr/>
                    <a:lstStyle/>
                    <a:p>
                      <a:pPr algn="l" fontAlgn="ctr"/>
                      <a:r>
                        <a:rPr lang="fr-FR" sz="1600" b="1" i="0" u="none" strike="noStrike">
                          <a:solidFill>
                            <a:srgbClr val="000000"/>
                          </a:solidFill>
                          <a:effectLst/>
                          <a:latin typeface="Calibri" panose="020F0502020204030204" pitchFamily="34" charset="0"/>
                        </a:rPr>
                        <a:t>Gaz</a:t>
                      </a:r>
                    </a:p>
                  </a:txBody>
                  <a:tcPr marL="5452" marR="5452" marT="54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panose="020F0502020204030204" pitchFamily="34" charset="0"/>
                        </a:rPr>
                        <a:t>0,0%</a:t>
                      </a:r>
                    </a:p>
                  </a:txBody>
                  <a:tcPr marL="5452" marR="5452" marT="54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panose="020F0502020204030204" pitchFamily="34" charset="0"/>
                        </a:rPr>
                        <a:t>0,0%</a:t>
                      </a:r>
                    </a:p>
                  </a:txBody>
                  <a:tcPr marL="5452" marR="5452" marT="54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panose="020F0502020204030204" pitchFamily="34" charset="0"/>
                        </a:rPr>
                        <a:t>0,0%</a:t>
                      </a:r>
                    </a:p>
                  </a:txBody>
                  <a:tcPr marL="5452" marR="5452" marT="54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panose="020F0502020204030204" pitchFamily="34" charset="0"/>
                        </a:rPr>
                        <a:t>0,0%</a:t>
                      </a:r>
                    </a:p>
                  </a:txBody>
                  <a:tcPr marL="5452" marR="5452" marT="54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600" b="0" i="0" u="none" strike="noStrike">
                          <a:solidFill>
                            <a:srgbClr val="000000"/>
                          </a:solidFill>
                          <a:effectLst/>
                          <a:latin typeface="Calibri" panose="020F0502020204030204" pitchFamily="34" charset="0"/>
                        </a:rPr>
                        <a:t>0,0%</a:t>
                      </a:r>
                    </a:p>
                  </a:txBody>
                  <a:tcPr marL="5452" marR="5452" marT="54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9265747"/>
                  </a:ext>
                </a:extLst>
              </a:tr>
            </a:tbl>
          </a:graphicData>
        </a:graphic>
      </p:graphicFrame>
    </p:spTree>
    <p:extLst>
      <p:ext uri="{BB962C8B-B14F-4D97-AF65-F5344CB8AC3E}">
        <p14:creationId xmlns:p14="http://schemas.microsoft.com/office/powerpoint/2010/main" val="4025076961"/>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15041" y="1413520"/>
            <a:ext cx="8896611" cy="5328592"/>
          </a:xfrm>
        </p:spPr>
        <p:txBody>
          <a:bodyPr>
            <a:normAutofit/>
          </a:bodyPr>
          <a:lstStyle/>
          <a:p>
            <a:pPr marL="0" indent="0">
              <a:spcAft>
                <a:spcPts val="600"/>
              </a:spcAft>
              <a:buNone/>
            </a:pPr>
            <a:r>
              <a:rPr lang="fr-FR" sz="1200" b="1">
                <a:cs typeface="Arial" panose="020B0604020202020204" pitchFamily="34" charset="0"/>
              </a:rPr>
              <a:t>Tableaux étape 1 : évolution du parc de véhicules particuliers (VP) des collectivités dans chaque scénario par rapport au parc de 2019 (nb : ces données sont également calculées pour les VUL et les PL des CT)</a:t>
            </a: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166156" y="149318"/>
            <a:ext cx="8640960" cy="845201"/>
          </a:xfrm>
        </p:spPr>
        <p:txBody>
          <a:bodyPr>
            <a:normAutofit/>
          </a:bodyPr>
          <a:lstStyle/>
          <a:p>
            <a:pPr algn="l"/>
            <a:r>
              <a:rPr lang="fr-FR" sz="2400" dirty="0">
                <a:solidFill>
                  <a:schemeClr val="accent2"/>
                </a:solidFill>
              </a:rPr>
              <a:t>2) Verdissement des flottes de véhicules des collectivités </a:t>
            </a:r>
            <a:br>
              <a:rPr lang="fr-FR" sz="2400" dirty="0">
                <a:solidFill>
                  <a:schemeClr val="accent2"/>
                </a:solidFill>
              </a:rPr>
            </a:br>
            <a:r>
              <a:rPr lang="fr-FR" sz="2400" dirty="0">
                <a:solidFill>
                  <a:schemeClr val="accent2"/>
                </a:solidFill>
              </a:rPr>
              <a:t>(PROSPECTIF - 4/12)</a:t>
            </a:r>
          </a:p>
        </p:txBody>
      </p:sp>
      <p:graphicFrame>
        <p:nvGraphicFramePr>
          <p:cNvPr id="3" name="Tableau 2">
            <a:extLst>
              <a:ext uri="{FF2B5EF4-FFF2-40B4-BE49-F238E27FC236}">
                <a16:creationId xmlns:a16="http://schemas.microsoft.com/office/drawing/2014/main" id="{7B1654D7-574E-16A5-7FB0-C4474E04B07B}"/>
              </a:ext>
            </a:extLst>
          </p:cNvPr>
          <p:cNvGraphicFramePr>
            <a:graphicFrameLocks noGrp="1"/>
          </p:cNvGraphicFramePr>
          <p:nvPr/>
        </p:nvGraphicFramePr>
        <p:xfrm>
          <a:off x="215426" y="2173377"/>
          <a:ext cx="8796226" cy="1548024"/>
        </p:xfrm>
        <a:graphic>
          <a:graphicData uri="http://schemas.openxmlformats.org/drawingml/2006/table">
            <a:tbl>
              <a:tblPr>
                <a:tableStyleId>{3B4B98B0-60AC-42C2-AFA5-B58CD77FA1E5}</a:tableStyleId>
              </a:tblPr>
              <a:tblGrid>
                <a:gridCol w="1156174">
                  <a:extLst>
                    <a:ext uri="{9D8B030D-6E8A-4147-A177-3AD203B41FA5}">
                      <a16:colId xmlns:a16="http://schemas.microsoft.com/office/drawing/2014/main" val="2608171242"/>
                    </a:ext>
                  </a:extLst>
                </a:gridCol>
                <a:gridCol w="1281953">
                  <a:extLst>
                    <a:ext uri="{9D8B030D-6E8A-4147-A177-3AD203B41FA5}">
                      <a16:colId xmlns:a16="http://schemas.microsoft.com/office/drawing/2014/main" val="57119555"/>
                    </a:ext>
                  </a:extLst>
                </a:gridCol>
                <a:gridCol w="1228165">
                  <a:extLst>
                    <a:ext uri="{9D8B030D-6E8A-4147-A177-3AD203B41FA5}">
                      <a16:colId xmlns:a16="http://schemas.microsoft.com/office/drawing/2014/main" val="3105229840"/>
                    </a:ext>
                  </a:extLst>
                </a:gridCol>
                <a:gridCol w="1228164">
                  <a:extLst>
                    <a:ext uri="{9D8B030D-6E8A-4147-A177-3AD203B41FA5}">
                      <a16:colId xmlns:a16="http://schemas.microsoft.com/office/drawing/2014/main" val="509533566"/>
                    </a:ext>
                  </a:extLst>
                </a:gridCol>
                <a:gridCol w="1424656">
                  <a:extLst>
                    <a:ext uri="{9D8B030D-6E8A-4147-A177-3AD203B41FA5}">
                      <a16:colId xmlns:a16="http://schemas.microsoft.com/office/drawing/2014/main" val="867002649"/>
                    </a:ext>
                  </a:extLst>
                </a:gridCol>
                <a:gridCol w="1280667">
                  <a:extLst>
                    <a:ext uri="{9D8B030D-6E8A-4147-A177-3AD203B41FA5}">
                      <a16:colId xmlns:a16="http://schemas.microsoft.com/office/drawing/2014/main" val="3751688492"/>
                    </a:ext>
                  </a:extLst>
                </a:gridCol>
                <a:gridCol w="1196447">
                  <a:extLst>
                    <a:ext uri="{9D8B030D-6E8A-4147-A177-3AD203B41FA5}">
                      <a16:colId xmlns:a16="http://schemas.microsoft.com/office/drawing/2014/main" val="1769953072"/>
                    </a:ext>
                  </a:extLst>
                </a:gridCol>
              </a:tblGrid>
              <a:tr h="561011">
                <a:tc>
                  <a:txBody>
                    <a:bodyPr/>
                    <a:lstStyle/>
                    <a:p>
                      <a:pPr algn="l" fontAlgn="ctr"/>
                      <a:r>
                        <a:rPr lang="fr-FR" sz="1100" u="none" strike="noStrike">
                          <a:solidFill>
                            <a:schemeClr val="tx1"/>
                          </a:solidFill>
                          <a:effectLst/>
                          <a:latin typeface="+mn-lt"/>
                        </a:rPr>
                        <a:t> </a:t>
                      </a:r>
                      <a:endParaRPr lang="fr-FR" sz="1100" b="0" i="0" u="none" strike="noStrike">
                        <a:solidFill>
                          <a:schemeClr val="tx1"/>
                        </a:solidFill>
                        <a:effectLst/>
                        <a:latin typeface="+mn-lt"/>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100" b="0" u="none" strike="noStrike">
                          <a:solidFill>
                            <a:schemeClr val="tx1"/>
                          </a:solidFill>
                          <a:effectLst/>
                          <a:latin typeface="+mn-lt"/>
                        </a:rPr>
                        <a:t>Nombre de VP des collectivités en 2019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SNBC </a:t>
                      </a:r>
                    </a:p>
                    <a:p>
                      <a:pPr algn="ctr" fontAlgn="ctr"/>
                      <a:r>
                        <a:rPr lang="fr-FR" sz="1100" b="0" u="none" strike="noStrike">
                          <a:solidFill>
                            <a:schemeClr val="tx1"/>
                          </a:solidFill>
                          <a:effectLst/>
                          <a:latin typeface="+mn-lt"/>
                        </a:rPr>
                        <a:t>évolution parc VP </a:t>
                      </a:r>
                    </a:p>
                    <a:p>
                      <a:pPr algn="ctr" fontAlgn="ctr"/>
                      <a:r>
                        <a:rPr lang="fr-FR" sz="1100" b="0" u="none" strike="noStrike">
                          <a:solidFill>
                            <a:schemeClr val="tx1"/>
                          </a:solidFill>
                          <a:effectLst/>
                          <a:latin typeface="+mn-lt"/>
                        </a:rPr>
                        <a:t>2019- 2030</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S1</a:t>
                      </a:r>
                    </a:p>
                    <a:p>
                      <a:pPr algn="ctr" fontAlgn="ctr"/>
                      <a:r>
                        <a:rPr lang="fr-FR" sz="1100" b="0" u="none" strike="noStrike">
                          <a:solidFill>
                            <a:schemeClr val="tx1"/>
                          </a:solidFill>
                          <a:effectLst/>
                          <a:latin typeface="+mn-lt"/>
                        </a:rPr>
                        <a:t> évolution parc VP 2019-2030</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S2 </a:t>
                      </a:r>
                    </a:p>
                    <a:p>
                      <a:pPr algn="ctr" fontAlgn="ctr"/>
                      <a:r>
                        <a:rPr lang="fr-FR" sz="1100" b="0" u="none" strike="noStrike">
                          <a:solidFill>
                            <a:schemeClr val="tx1"/>
                          </a:solidFill>
                          <a:effectLst/>
                          <a:latin typeface="+mn-lt"/>
                        </a:rPr>
                        <a:t>évolution parc VP </a:t>
                      </a:r>
                    </a:p>
                    <a:p>
                      <a:pPr algn="ctr" fontAlgn="ctr"/>
                      <a:r>
                        <a:rPr lang="fr-FR" sz="1100" b="0" u="none" strike="noStrike">
                          <a:solidFill>
                            <a:schemeClr val="tx1"/>
                          </a:solidFill>
                          <a:effectLst/>
                          <a:latin typeface="+mn-lt"/>
                        </a:rPr>
                        <a:t>2019-2030</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S3 </a:t>
                      </a:r>
                    </a:p>
                    <a:p>
                      <a:pPr algn="ctr" fontAlgn="ctr"/>
                      <a:r>
                        <a:rPr lang="fr-FR" sz="1100" b="0" u="none" strike="noStrike">
                          <a:solidFill>
                            <a:schemeClr val="tx1"/>
                          </a:solidFill>
                          <a:effectLst/>
                          <a:latin typeface="+mn-lt"/>
                        </a:rPr>
                        <a:t>évolution parc VP </a:t>
                      </a:r>
                    </a:p>
                    <a:p>
                      <a:pPr algn="ctr" fontAlgn="ctr"/>
                      <a:r>
                        <a:rPr lang="fr-FR" sz="1100" b="0" u="none" strike="noStrike">
                          <a:solidFill>
                            <a:schemeClr val="tx1"/>
                          </a:solidFill>
                          <a:effectLst/>
                          <a:latin typeface="+mn-lt"/>
                        </a:rPr>
                        <a:t>2019-2030</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S4 </a:t>
                      </a:r>
                    </a:p>
                    <a:p>
                      <a:pPr algn="ctr" fontAlgn="ctr"/>
                      <a:r>
                        <a:rPr lang="fr-FR" sz="1100" b="0" u="none" strike="noStrike">
                          <a:solidFill>
                            <a:schemeClr val="tx1"/>
                          </a:solidFill>
                          <a:effectLst/>
                          <a:latin typeface="+mn-lt"/>
                        </a:rPr>
                        <a:t>évolution parc VP</a:t>
                      </a:r>
                    </a:p>
                    <a:p>
                      <a:pPr algn="ctr" fontAlgn="ctr"/>
                      <a:r>
                        <a:rPr lang="fr-FR" sz="1100" b="0" u="none" strike="noStrike">
                          <a:solidFill>
                            <a:schemeClr val="tx1"/>
                          </a:solidFill>
                          <a:effectLst/>
                          <a:latin typeface="+mn-lt"/>
                        </a:rPr>
                        <a:t>2019-2030</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9511526"/>
                  </a:ext>
                </a:extLst>
              </a:tr>
              <a:tr h="253543">
                <a:tc>
                  <a:txBody>
                    <a:bodyPr/>
                    <a:lstStyle/>
                    <a:p>
                      <a:pPr algn="l" fontAlgn="b"/>
                      <a:r>
                        <a:rPr lang="fr-FR" sz="1100" u="none" strike="noStrike">
                          <a:solidFill>
                            <a:schemeClr val="tx1"/>
                          </a:solidFill>
                          <a:effectLst/>
                          <a:latin typeface="+mn-lt"/>
                        </a:rPr>
                        <a:t>Régions</a:t>
                      </a:r>
                      <a:endParaRPr lang="fr-FR" sz="1100" b="1"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100" u="none" strike="noStrike">
                          <a:solidFill>
                            <a:schemeClr val="tx1"/>
                          </a:solidFill>
                          <a:effectLst/>
                          <a:latin typeface="+mn-lt"/>
                        </a:rPr>
                        <a:t>7 820 </a:t>
                      </a:r>
                      <a:endParaRPr lang="fr-FR" sz="1100" b="1"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100" b="0" u="none" strike="noStrike">
                          <a:solidFill>
                            <a:schemeClr val="tx1"/>
                          </a:solidFill>
                          <a:effectLst/>
                          <a:latin typeface="+mn-lt"/>
                        </a:rPr>
                        <a:t>+ 4,9 %</a:t>
                      </a:r>
                      <a:endParaRPr lang="fr-FR" sz="1100" b="0"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100" b="0" u="none" strike="noStrike">
                          <a:solidFill>
                            <a:schemeClr val="tx1"/>
                          </a:solidFill>
                          <a:effectLst/>
                          <a:latin typeface="+mn-lt"/>
                        </a:rPr>
                        <a:t>- 7,5 %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100" b="0" u="none" strike="noStrike">
                          <a:solidFill>
                            <a:schemeClr val="tx1"/>
                          </a:solidFill>
                          <a:effectLst/>
                          <a:latin typeface="+mn-lt"/>
                        </a:rPr>
                        <a:t>- 0,7 %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100" b="0" u="none" strike="noStrike">
                          <a:solidFill>
                            <a:schemeClr val="tx1"/>
                          </a:solidFill>
                          <a:effectLst/>
                          <a:latin typeface="+mn-lt"/>
                        </a:rPr>
                        <a:t>+ 2,1 %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100" b="0" u="none" strike="noStrike">
                          <a:solidFill>
                            <a:schemeClr val="tx1"/>
                          </a:solidFill>
                          <a:effectLst/>
                          <a:latin typeface="+mn-lt"/>
                        </a:rPr>
                        <a:t>6,3 %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97546159"/>
                  </a:ext>
                </a:extLst>
              </a:tr>
              <a:tr h="347292">
                <a:tc>
                  <a:txBody>
                    <a:bodyPr/>
                    <a:lstStyle/>
                    <a:p>
                      <a:pPr algn="l" fontAlgn="b"/>
                      <a:r>
                        <a:rPr lang="fr-FR" sz="1100" u="none" strike="noStrike">
                          <a:solidFill>
                            <a:schemeClr val="tx1"/>
                          </a:solidFill>
                          <a:effectLst/>
                          <a:latin typeface="+mn-lt"/>
                        </a:rPr>
                        <a:t>Départements</a:t>
                      </a:r>
                      <a:endParaRPr lang="fr-FR" sz="1100" b="1"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100" u="none" strike="noStrike">
                          <a:solidFill>
                            <a:schemeClr val="tx1"/>
                          </a:solidFill>
                          <a:effectLst/>
                          <a:latin typeface="+mn-lt"/>
                        </a:rPr>
                        <a:t>24 750</a:t>
                      </a:r>
                      <a:endParaRPr lang="fr-FR" sz="1100" b="1"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b="0" u="none" strike="noStrike">
                          <a:solidFill>
                            <a:schemeClr val="tx1"/>
                          </a:solidFill>
                          <a:effectLst/>
                          <a:latin typeface="+mn-lt"/>
                        </a:rPr>
                        <a:t>+ 4,9 %</a:t>
                      </a:r>
                      <a:endParaRPr lang="fr-FR" sz="1100" b="0"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b="0" u="none" strike="noStrike">
                          <a:solidFill>
                            <a:schemeClr val="tx1"/>
                          </a:solidFill>
                          <a:effectLst/>
                          <a:latin typeface="+mn-lt"/>
                        </a:rPr>
                        <a:t>- 7,5 %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b="0" u="none" strike="noStrike">
                          <a:solidFill>
                            <a:schemeClr val="tx1"/>
                          </a:solidFill>
                          <a:effectLst/>
                          <a:latin typeface="+mn-lt"/>
                        </a:rPr>
                        <a:t>- 0,7 %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b="0" u="none" strike="noStrike">
                          <a:solidFill>
                            <a:schemeClr val="tx1"/>
                          </a:solidFill>
                          <a:effectLst/>
                          <a:latin typeface="+mn-lt"/>
                        </a:rPr>
                        <a:t>+ 2,1 %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b="0" u="none" strike="noStrike">
                          <a:solidFill>
                            <a:schemeClr val="tx1"/>
                          </a:solidFill>
                          <a:effectLst/>
                          <a:latin typeface="+mn-lt"/>
                        </a:rPr>
                        <a:t>6,3 %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72322977"/>
                  </a:ext>
                </a:extLst>
              </a:tr>
              <a:tr h="347292">
                <a:tc>
                  <a:txBody>
                    <a:bodyPr/>
                    <a:lstStyle/>
                    <a:p>
                      <a:pPr algn="l" fontAlgn="b"/>
                      <a:r>
                        <a:rPr lang="fr-FR" sz="1100" u="none" strike="noStrike">
                          <a:solidFill>
                            <a:schemeClr val="tx1"/>
                          </a:solidFill>
                          <a:effectLst/>
                          <a:latin typeface="+mn-lt"/>
                        </a:rPr>
                        <a:t>Bloc communal</a:t>
                      </a:r>
                      <a:endParaRPr lang="fr-FR" sz="1100" b="1"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fr-FR" sz="1100" u="none" strike="noStrike">
                          <a:solidFill>
                            <a:schemeClr val="tx1"/>
                          </a:solidFill>
                          <a:effectLst/>
                          <a:latin typeface="+mn-lt"/>
                        </a:rPr>
                        <a:t>104 930 </a:t>
                      </a:r>
                      <a:endParaRPr lang="fr-FR" sz="1100" b="1"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b="0" u="none" strike="noStrike">
                          <a:solidFill>
                            <a:schemeClr val="tx1"/>
                          </a:solidFill>
                          <a:effectLst/>
                          <a:latin typeface="+mn-lt"/>
                        </a:rPr>
                        <a:t>+ 4,9 %</a:t>
                      </a:r>
                      <a:endParaRPr lang="fr-FR" sz="1100" b="0"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b="0" u="none" strike="noStrike">
                          <a:solidFill>
                            <a:schemeClr val="tx1"/>
                          </a:solidFill>
                          <a:effectLst/>
                          <a:latin typeface="+mn-lt"/>
                        </a:rPr>
                        <a:t>- 7,5 %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b="0" u="none" strike="noStrike">
                          <a:solidFill>
                            <a:schemeClr val="tx1"/>
                          </a:solidFill>
                          <a:effectLst/>
                          <a:latin typeface="+mn-lt"/>
                        </a:rPr>
                        <a:t>- 0,7 %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b="0" u="none" strike="noStrike">
                          <a:solidFill>
                            <a:schemeClr val="tx1"/>
                          </a:solidFill>
                          <a:effectLst/>
                          <a:latin typeface="+mn-lt"/>
                        </a:rPr>
                        <a:t>+ 2,1 %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b="0" u="none" strike="noStrike">
                          <a:solidFill>
                            <a:schemeClr val="tx1"/>
                          </a:solidFill>
                          <a:effectLst/>
                          <a:latin typeface="+mn-lt"/>
                        </a:rPr>
                        <a:t>6,3 %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5379895"/>
                  </a:ext>
                </a:extLst>
              </a:tr>
            </a:tbl>
          </a:graphicData>
        </a:graphic>
      </p:graphicFrame>
      <p:sp>
        <p:nvSpPr>
          <p:cNvPr id="4" name="ZoneTexte 3">
            <a:extLst>
              <a:ext uri="{FF2B5EF4-FFF2-40B4-BE49-F238E27FC236}">
                <a16:creationId xmlns:a16="http://schemas.microsoft.com/office/drawing/2014/main" id="{1A0BEEB6-7DDC-E4A5-4A4B-E674AB46A1DC}"/>
              </a:ext>
            </a:extLst>
          </p:cNvPr>
          <p:cNvSpPr txBox="1"/>
          <p:nvPr/>
        </p:nvSpPr>
        <p:spPr>
          <a:xfrm>
            <a:off x="115041" y="1913602"/>
            <a:ext cx="3201967" cy="276999"/>
          </a:xfrm>
          <a:prstGeom prst="rect">
            <a:avLst/>
          </a:prstGeom>
          <a:noFill/>
        </p:spPr>
        <p:txBody>
          <a:bodyPr wrap="none" rtlCol="0">
            <a:spAutoFit/>
          </a:bodyPr>
          <a:lstStyle/>
          <a:p>
            <a:r>
              <a:rPr lang="fr-FR" sz="1200" b="1">
                <a:solidFill>
                  <a:schemeClr val="tx2"/>
                </a:solidFill>
              </a:rPr>
              <a:t>Evolution 2019-2030 du parc VP des CT : </a:t>
            </a:r>
          </a:p>
        </p:txBody>
      </p:sp>
      <p:sp>
        <p:nvSpPr>
          <p:cNvPr id="7" name="ZoneTexte 6">
            <a:extLst>
              <a:ext uri="{FF2B5EF4-FFF2-40B4-BE49-F238E27FC236}">
                <a16:creationId xmlns:a16="http://schemas.microsoft.com/office/drawing/2014/main" id="{FC8E7DF8-BE0B-5952-82FB-77CB505F0D02}"/>
              </a:ext>
            </a:extLst>
          </p:cNvPr>
          <p:cNvSpPr txBox="1"/>
          <p:nvPr/>
        </p:nvSpPr>
        <p:spPr>
          <a:xfrm>
            <a:off x="115041" y="3792059"/>
            <a:ext cx="3201967" cy="276999"/>
          </a:xfrm>
          <a:prstGeom prst="rect">
            <a:avLst/>
          </a:prstGeom>
          <a:noFill/>
        </p:spPr>
        <p:txBody>
          <a:bodyPr wrap="none" rtlCol="0">
            <a:spAutoFit/>
          </a:bodyPr>
          <a:lstStyle/>
          <a:p>
            <a:r>
              <a:rPr lang="fr-FR" sz="1200" b="1">
                <a:solidFill>
                  <a:schemeClr val="tx2"/>
                </a:solidFill>
              </a:rPr>
              <a:t>Evolution 2019-2050 du parc VP des CT </a:t>
            </a:r>
            <a:r>
              <a:rPr lang="fr-FR" sz="1200" b="1"/>
              <a:t>: </a:t>
            </a:r>
          </a:p>
        </p:txBody>
      </p:sp>
      <p:graphicFrame>
        <p:nvGraphicFramePr>
          <p:cNvPr id="9" name="Tableau 8">
            <a:extLst>
              <a:ext uri="{FF2B5EF4-FFF2-40B4-BE49-F238E27FC236}">
                <a16:creationId xmlns:a16="http://schemas.microsoft.com/office/drawing/2014/main" id="{C47F3479-AAEF-3CED-495A-3F78FFD95481}"/>
              </a:ext>
            </a:extLst>
          </p:cNvPr>
          <p:cNvGraphicFramePr>
            <a:graphicFrameLocks noGrp="1"/>
          </p:cNvGraphicFramePr>
          <p:nvPr/>
        </p:nvGraphicFramePr>
        <p:xfrm>
          <a:off x="251520" y="4037715"/>
          <a:ext cx="8796226" cy="1548024"/>
        </p:xfrm>
        <a:graphic>
          <a:graphicData uri="http://schemas.openxmlformats.org/drawingml/2006/table">
            <a:tbl>
              <a:tblPr>
                <a:tableStyleId>{3B4B98B0-60AC-42C2-AFA5-B58CD77FA1E5}</a:tableStyleId>
              </a:tblPr>
              <a:tblGrid>
                <a:gridCol w="1156174">
                  <a:extLst>
                    <a:ext uri="{9D8B030D-6E8A-4147-A177-3AD203B41FA5}">
                      <a16:colId xmlns:a16="http://schemas.microsoft.com/office/drawing/2014/main" val="2608171242"/>
                    </a:ext>
                  </a:extLst>
                </a:gridCol>
                <a:gridCol w="1576137">
                  <a:extLst>
                    <a:ext uri="{9D8B030D-6E8A-4147-A177-3AD203B41FA5}">
                      <a16:colId xmlns:a16="http://schemas.microsoft.com/office/drawing/2014/main" val="57119555"/>
                    </a:ext>
                  </a:extLst>
                </a:gridCol>
                <a:gridCol w="1452357">
                  <a:extLst>
                    <a:ext uri="{9D8B030D-6E8A-4147-A177-3AD203B41FA5}">
                      <a16:colId xmlns:a16="http://schemas.microsoft.com/office/drawing/2014/main" val="3105229840"/>
                    </a:ext>
                  </a:extLst>
                </a:gridCol>
                <a:gridCol w="951352">
                  <a:extLst>
                    <a:ext uri="{9D8B030D-6E8A-4147-A177-3AD203B41FA5}">
                      <a16:colId xmlns:a16="http://schemas.microsoft.com/office/drawing/2014/main" val="509533566"/>
                    </a:ext>
                  </a:extLst>
                </a:gridCol>
                <a:gridCol w="1183092">
                  <a:extLst>
                    <a:ext uri="{9D8B030D-6E8A-4147-A177-3AD203B41FA5}">
                      <a16:colId xmlns:a16="http://schemas.microsoft.com/office/drawing/2014/main" val="867002649"/>
                    </a:ext>
                  </a:extLst>
                </a:gridCol>
                <a:gridCol w="1280667">
                  <a:extLst>
                    <a:ext uri="{9D8B030D-6E8A-4147-A177-3AD203B41FA5}">
                      <a16:colId xmlns:a16="http://schemas.microsoft.com/office/drawing/2014/main" val="3751688492"/>
                    </a:ext>
                  </a:extLst>
                </a:gridCol>
                <a:gridCol w="1196447">
                  <a:extLst>
                    <a:ext uri="{9D8B030D-6E8A-4147-A177-3AD203B41FA5}">
                      <a16:colId xmlns:a16="http://schemas.microsoft.com/office/drawing/2014/main" val="1769953072"/>
                    </a:ext>
                  </a:extLst>
                </a:gridCol>
              </a:tblGrid>
              <a:tr h="561011">
                <a:tc>
                  <a:txBody>
                    <a:bodyPr/>
                    <a:lstStyle/>
                    <a:p>
                      <a:pPr algn="l" fontAlgn="ctr"/>
                      <a:r>
                        <a:rPr lang="fr-FR" sz="1100" u="none" strike="noStrike">
                          <a:solidFill>
                            <a:schemeClr val="tx1"/>
                          </a:solidFill>
                          <a:effectLst/>
                          <a:latin typeface="+mn-lt"/>
                        </a:rPr>
                        <a:t> </a:t>
                      </a:r>
                      <a:endParaRPr lang="fr-FR" sz="1100" b="0" i="0" u="none" strike="noStrike">
                        <a:solidFill>
                          <a:schemeClr val="tx1"/>
                        </a:solidFill>
                        <a:effectLst/>
                        <a:latin typeface="+mn-lt"/>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100" b="0" u="none" strike="noStrike">
                          <a:solidFill>
                            <a:schemeClr val="tx1"/>
                          </a:solidFill>
                          <a:effectLst/>
                          <a:latin typeface="+mn-lt"/>
                        </a:rPr>
                        <a:t>Nombre de VP des collectivités en 2019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SNBC </a:t>
                      </a:r>
                    </a:p>
                    <a:p>
                      <a:pPr algn="ctr" fontAlgn="ctr"/>
                      <a:r>
                        <a:rPr lang="fr-FR" sz="1100" b="0" u="none" strike="noStrike">
                          <a:solidFill>
                            <a:schemeClr val="tx1"/>
                          </a:solidFill>
                          <a:effectLst/>
                          <a:latin typeface="+mn-lt"/>
                        </a:rPr>
                        <a:t>évolution </a:t>
                      </a:r>
                    </a:p>
                    <a:p>
                      <a:pPr algn="ctr" fontAlgn="ctr"/>
                      <a:r>
                        <a:rPr lang="fr-FR" sz="1100" b="0" u="none" strike="noStrike">
                          <a:solidFill>
                            <a:schemeClr val="tx1"/>
                          </a:solidFill>
                          <a:effectLst/>
                          <a:latin typeface="+mn-lt"/>
                        </a:rPr>
                        <a:t>2019- 2050</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S1</a:t>
                      </a:r>
                    </a:p>
                    <a:p>
                      <a:pPr algn="ctr" fontAlgn="ctr"/>
                      <a:r>
                        <a:rPr lang="fr-FR" sz="1100" b="0" u="none" strike="noStrike">
                          <a:solidFill>
                            <a:schemeClr val="tx1"/>
                          </a:solidFill>
                          <a:effectLst/>
                          <a:latin typeface="+mn-lt"/>
                        </a:rPr>
                        <a:t> évolution 2019-2050</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S2 </a:t>
                      </a:r>
                    </a:p>
                    <a:p>
                      <a:pPr algn="ctr" fontAlgn="ctr"/>
                      <a:r>
                        <a:rPr lang="fr-FR" sz="1100" b="0" u="none" strike="noStrike">
                          <a:solidFill>
                            <a:schemeClr val="tx1"/>
                          </a:solidFill>
                          <a:effectLst/>
                          <a:latin typeface="+mn-lt"/>
                        </a:rPr>
                        <a:t>évolution </a:t>
                      </a:r>
                    </a:p>
                    <a:p>
                      <a:pPr algn="ctr" fontAlgn="ctr"/>
                      <a:r>
                        <a:rPr lang="fr-FR" sz="1100" b="0" u="none" strike="noStrike">
                          <a:solidFill>
                            <a:schemeClr val="tx1"/>
                          </a:solidFill>
                          <a:effectLst/>
                          <a:latin typeface="+mn-lt"/>
                        </a:rPr>
                        <a:t>2019-2050</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S3 </a:t>
                      </a:r>
                    </a:p>
                    <a:p>
                      <a:pPr algn="ctr" fontAlgn="ctr"/>
                      <a:r>
                        <a:rPr lang="fr-FR" sz="1100" b="0" u="none" strike="noStrike">
                          <a:solidFill>
                            <a:schemeClr val="tx1"/>
                          </a:solidFill>
                          <a:effectLst/>
                          <a:latin typeface="+mn-lt"/>
                        </a:rPr>
                        <a:t>évolution </a:t>
                      </a:r>
                    </a:p>
                    <a:p>
                      <a:pPr algn="ctr" fontAlgn="ctr"/>
                      <a:r>
                        <a:rPr lang="fr-FR" sz="1100" b="0" u="none" strike="noStrike">
                          <a:solidFill>
                            <a:schemeClr val="tx1"/>
                          </a:solidFill>
                          <a:effectLst/>
                          <a:latin typeface="+mn-lt"/>
                        </a:rPr>
                        <a:t>2019-2050</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S4 </a:t>
                      </a:r>
                    </a:p>
                    <a:p>
                      <a:pPr algn="ctr" fontAlgn="ctr"/>
                      <a:r>
                        <a:rPr lang="fr-FR" sz="1100" b="0" u="none" strike="noStrike">
                          <a:solidFill>
                            <a:schemeClr val="tx1"/>
                          </a:solidFill>
                          <a:effectLst/>
                          <a:latin typeface="+mn-lt"/>
                        </a:rPr>
                        <a:t>évolution </a:t>
                      </a:r>
                    </a:p>
                    <a:p>
                      <a:pPr algn="ctr" fontAlgn="ctr"/>
                      <a:r>
                        <a:rPr lang="fr-FR" sz="1100" b="0" u="none" strike="noStrike">
                          <a:solidFill>
                            <a:schemeClr val="tx1"/>
                          </a:solidFill>
                          <a:effectLst/>
                          <a:latin typeface="+mn-lt"/>
                        </a:rPr>
                        <a:t>2019-2050</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9511526"/>
                  </a:ext>
                </a:extLst>
              </a:tr>
              <a:tr h="253543">
                <a:tc>
                  <a:txBody>
                    <a:bodyPr/>
                    <a:lstStyle/>
                    <a:p>
                      <a:pPr algn="l" fontAlgn="b"/>
                      <a:r>
                        <a:rPr lang="fr-FR" sz="1100" u="none" strike="noStrike">
                          <a:solidFill>
                            <a:schemeClr val="tx1"/>
                          </a:solidFill>
                          <a:effectLst/>
                          <a:latin typeface="+mn-lt"/>
                        </a:rPr>
                        <a:t>Régions</a:t>
                      </a:r>
                      <a:endParaRPr lang="fr-FR" sz="1100" b="1"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100" u="none" strike="noStrike">
                          <a:solidFill>
                            <a:schemeClr val="tx1"/>
                          </a:solidFill>
                          <a:effectLst/>
                          <a:latin typeface="+mn-lt"/>
                        </a:rPr>
                        <a:t>7 820 </a:t>
                      </a:r>
                      <a:endParaRPr lang="fr-FR" sz="1100" b="1"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100" b="0" u="none" strike="noStrike">
                          <a:solidFill>
                            <a:schemeClr val="tx1"/>
                          </a:solidFill>
                          <a:effectLst/>
                          <a:latin typeface="+mn-lt"/>
                        </a:rPr>
                        <a:t>+ 11 %</a:t>
                      </a:r>
                      <a:endParaRPr lang="fr-FR" sz="1100" b="0"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100" b="0" u="none" strike="noStrike">
                          <a:solidFill>
                            <a:schemeClr val="tx1"/>
                          </a:solidFill>
                          <a:effectLst/>
                          <a:latin typeface="+mn-lt"/>
                        </a:rPr>
                        <a:t>- 38,75 %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100" b="0" u="none" strike="noStrike">
                          <a:solidFill>
                            <a:schemeClr val="tx1"/>
                          </a:solidFill>
                          <a:effectLst/>
                          <a:latin typeface="+mn-lt"/>
                        </a:rPr>
                        <a:t>- 23,8 %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100" b="0" u="none" strike="noStrike">
                          <a:solidFill>
                            <a:schemeClr val="tx1"/>
                          </a:solidFill>
                          <a:effectLst/>
                          <a:latin typeface="+mn-lt"/>
                        </a:rPr>
                        <a:t>- 3,4 %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100" b="0" u="none" strike="noStrike">
                          <a:solidFill>
                            <a:schemeClr val="tx1"/>
                          </a:solidFill>
                          <a:effectLst/>
                          <a:latin typeface="+mn-lt"/>
                        </a:rPr>
                        <a:t>+ 13 %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97546159"/>
                  </a:ext>
                </a:extLst>
              </a:tr>
              <a:tr h="347292">
                <a:tc>
                  <a:txBody>
                    <a:bodyPr/>
                    <a:lstStyle/>
                    <a:p>
                      <a:pPr algn="l" fontAlgn="b"/>
                      <a:r>
                        <a:rPr lang="fr-FR" sz="1100" u="none" strike="noStrike">
                          <a:solidFill>
                            <a:schemeClr val="tx1"/>
                          </a:solidFill>
                          <a:effectLst/>
                          <a:latin typeface="+mn-lt"/>
                        </a:rPr>
                        <a:t>Départements</a:t>
                      </a:r>
                      <a:endParaRPr lang="fr-FR" sz="1100" b="1"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100" u="none" strike="noStrike">
                          <a:solidFill>
                            <a:schemeClr val="tx1"/>
                          </a:solidFill>
                          <a:effectLst/>
                          <a:latin typeface="+mn-lt"/>
                        </a:rPr>
                        <a:t>24 750</a:t>
                      </a:r>
                      <a:endParaRPr lang="fr-FR" sz="1100" b="1"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100" b="0" u="none" strike="noStrike">
                          <a:solidFill>
                            <a:schemeClr val="tx1"/>
                          </a:solidFill>
                          <a:effectLst/>
                          <a:latin typeface="+mn-lt"/>
                        </a:rPr>
                        <a:t>+ 11 %</a:t>
                      </a:r>
                      <a:endParaRPr lang="fr-FR" sz="1100" b="0"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100" b="0" u="none" strike="noStrike">
                          <a:solidFill>
                            <a:schemeClr val="tx1"/>
                          </a:solidFill>
                          <a:effectLst/>
                          <a:latin typeface="+mn-lt"/>
                        </a:rPr>
                        <a:t>- 38,75 %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100" b="0" u="none" strike="noStrike">
                          <a:solidFill>
                            <a:schemeClr val="tx1"/>
                          </a:solidFill>
                          <a:effectLst/>
                          <a:latin typeface="+mn-lt"/>
                        </a:rPr>
                        <a:t>- 23,8 %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100" b="0" u="none" strike="noStrike">
                          <a:solidFill>
                            <a:schemeClr val="tx1"/>
                          </a:solidFill>
                          <a:effectLst/>
                          <a:latin typeface="+mn-lt"/>
                        </a:rPr>
                        <a:t>- 3,4 %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100" b="0" u="none" strike="noStrike">
                          <a:solidFill>
                            <a:schemeClr val="tx1"/>
                          </a:solidFill>
                          <a:effectLst/>
                          <a:latin typeface="+mn-lt"/>
                        </a:rPr>
                        <a:t>+ 13 %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72322977"/>
                  </a:ext>
                </a:extLst>
              </a:tr>
              <a:tr h="347292">
                <a:tc>
                  <a:txBody>
                    <a:bodyPr/>
                    <a:lstStyle/>
                    <a:p>
                      <a:pPr algn="l" fontAlgn="b"/>
                      <a:r>
                        <a:rPr lang="fr-FR" sz="1100" u="none" strike="noStrike">
                          <a:solidFill>
                            <a:schemeClr val="tx1"/>
                          </a:solidFill>
                          <a:effectLst/>
                          <a:latin typeface="+mn-lt"/>
                        </a:rPr>
                        <a:t>Bloc communal</a:t>
                      </a:r>
                      <a:endParaRPr lang="fr-FR" sz="1100" b="1"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fr-FR" sz="1100" u="none" strike="noStrike">
                          <a:solidFill>
                            <a:schemeClr val="tx1"/>
                          </a:solidFill>
                          <a:effectLst/>
                          <a:latin typeface="+mn-lt"/>
                        </a:rPr>
                        <a:t>104 930 </a:t>
                      </a:r>
                      <a:endParaRPr lang="fr-FR" sz="1100" b="1"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+ 11 %</a:t>
                      </a:r>
                      <a:endParaRPr lang="fr-FR" sz="1100" b="0"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- 38,75 %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- 23,8 %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- 3,4 %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fr-FR" sz="1100" b="0" u="none" strike="noStrike">
                          <a:solidFill>
                            <a:schemeClr val="tx1"/>
                          </a:solidFill>
                          <a:effectLst/>
                          <a:latin typeface="+mn-lt"/>
                        </a:rPr>
                        <a:t>+ 13 %</a:t>
                      </a: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5379895"/>
                  </a:ext>
                </a:extLst>
              </a:tr>
            </a:tbl>
          </a:graphicData>
        </a:graphic>
      </p:graphicFrame>
      <p:sp>
        <p:nvSpPr>
          <p:cNvPr id="10" name="ZoneTexte 9">
            <a:extLst>
              <a:ext uri="{FF2B5EF4-FFF2-40B4-BE49-F238E27FC236}">
                <a16:creationId xmlns:a16="http://schemas.microsoft.com/office/drawing/2014/main" id="{20B9879D-526C-AD2C-32B2-FC597B53D6B4}"/>
              </a:ext>
            </a:extLst>
          </p:cNvPr>
          <p:cNvSpPr txBox="1"/>
          <p:nvPr/>
        </p:nvSpPr>
        <p:spPr>
          <a:xfrm>
            <a:off x="215426" y="5670516"/>
            <a:ext cx="8591690" cy="907941"/>
          </a:xfrm>
          <a:prstGeom prst="rect">
            <a:avLst/>
          </a:prstGeom>
          <a:solidFill>
            <a:schemeClr val="bg1"/>
          </a:solidFill>
        </p:spPr>
        <p:txBody>
          <a:bodyPr wrap="square" rtlCol="0">
            <a:spAutoFit/>
          </a:bodyPr>
          <a:lstStyle/>
          <a:p>
            <a:r>
              <a:rPr lang="fr-FR" sz="1200"/>
              <a:t>Sources : </a:t>
            </a:r>
          </a:p>
          <a:p>
            <a:pPr marL="171450" indent="-171450">
              <a:spcAft>
                <a:spcPts val="600"/>
              </a:spcAft>
              <a:buFont typeface="Arial" panose="020B0604020202020204" pitchFamily="34" charset="0"/>
              <a:buChar char="•"/>
            </a:pPr>
            <a:r>
              <a:rPr lang="fr-FR" sz="1200">
                <a:cs typeface="Arial" panose="020B0604020202020204" pitchFamily="34" charset="0"/>
              </a:rPr>
              <a:t>Pour le parc des CT en 2019 : « Décarboner l’administration publique », Shift Project (PTEF), 2022 à partir de l’étude d’après « Dépenses énergétiques des collectivités locales, ADEME, 2019</a:t>
            </a:r>
          </a:p>
          <a:p>
            <a:pPr marL="171450" indent="-171450">
              <a:buFont typeface="Arial" panose="020B0604020202020204" pitchFamily="34" charset="0"/>
              <a:buChar char="•"/>
            </a:pPr>
            <a:r>
              <a:rPr lang="fr-FR" sz="1200"/>
              <a:t>Pour les taux d’évolution du parc : </a:t>
            </a:r>
            <a:r>
              <a:rPr lang="fr-FR" sz="1200" err="1"/>
              <a:t>Ademe</a:t>
            </a:r>
            <a:r>
              <a:rPr lang="fr-FR" sz="1200"/>
              <a:t>, DGEC</a:t>
            </a:r>
          </a:p>
        </p:txBody>
      </p:sp>
    </p:spTree>
    <p:extLst>
      <p:ext uri="{BB962C8B-B14F-4D97-AF65-F5344CB8AC3E}">
        <p14:creationId xmlns:p14="http://schemas.microsoft.com/office/powerpoint/2010/main" val="2110189945"/>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15042" y="1413520"/>
            <a:ext cx="8640960" cy="5039816"/>
          </a:xfrm>
        </p:spPr>
        <p:txBody>
          <a:bodyPr>
            <a:normAutofit/>
          </a:bodyPr>
          <a:lstStyle/>
          <a:p>
            <a:pPr marL="0" indent="0">
              <a:buNone/>
            </a:pPr>
            <a:r>
              <a:rPr lang="fr-FR" sz="1400" b="1" u="sng" dirty="0">
                <a:cs typeface="Arial" panose="020B0604020202020204" pitchFamily="34" charset="0"/>
              </a:rPr>
              <a:t>Etape 2 </a:t>
            </a:r>
            <a:r>
              <a:rPr lang="fr-FR" sz="1400" b="1" dirty="0">
                <a:cs typeface="Arial" panose="020B0604020202020204" pitchFamily="34" charset="0"/>
              </a:rPr>
              <a:t>: Estimation du nombre de véhicules achetés chaque année (= immatriculations nouvelles) par bloc de collectivités et par type de véhicule dans chaque scénario </a:t>
            </a:r>
          </a:p>
          <a:p>
            <a:pPr marL="0" indent="0">
              <a:buNone/>
            </a:pPr>
            <a:r>
              <a:rPr lang="fr-FR" sz="1400" dirty="0">
                <a:solidFill>
                  <a:schemeClr val="tx2"/>
                </a:solidFill>
                <a:cs typeface="Arial" panose="020B0604020202020204" pitchFamily="34" charset="0"/>
              </a:rPr>
              <a:t>Données d’entrée : </a:t>
            </a:r>
          </a:p>
          <a:p>
            <a:pPr lvl="1"/>
            <a:r>
              <a:rPr lang="fr-FR" sz="1400" dirty="0">
                <a:cs typeface="Arial" panose="020B0604020202020204" pitchFamily="34" charset="0"/>
              </a:rPr>
              <a:t>Evolution du parc roulant des collectivités par type de véhicules dans chaque scénario (résultats étape 1) ; </a:t>
            </a:r>
          </a:p>
          <a:p>
            <a:pPr marL="0" lvl="1" indent="0">
              <a:buNone/>
            </a:pPr>
            <a:r>
              <a:rPr lang="fr-FR" sz="1400" dirty="0">
                <a:solidFill>
                  <a:schemeClr val="tx2"/>
                </a:solidFill>
                <a:cs typeface="Arial" panose="020B0604020202020204" pitchFamily="34" charset="0"/>
              </a:rPr>
              <a:t>Hypothèses et calculs intermédiaires </a:t>
            </a:r>
            <a:endParaRPr lang="fr-FR" sz="1400" dirty="0">
              <a:cs typeface="Arial" panose="020B0604020202020204" pitchFamily="34" charset="0"/>
            </a:endParaRPr>
          </a:p>
          <a:p>
            <a:pPr lvl="1"/>
            <a:r>
              <a:rPr lang="fr-FR" sz="1400" dirty="0">
                <a:cs typeface="Arial" panose="020B0604020202020204" pitchFamily="34" charset="0"/>
              </a:rPr>
              <a:t>Nous faisons l’hypothèse que </a:t>
            </a:r>
            <a:r>
              <a:rPr lang="fr-FR" sz="1400" b="1" dirty="0">
                <a:solidFill>
                  <a:schemeClr val="tx2"/>
                </a:solidFill>
                <a:cs typeface="Arial" panose="020B0604020202020204" pitchFamily="34" charset="0"/>
              </a:rPr>
              <a:t>25 % du parc</a:t>
            </a:r>
            <a:r>
              <a:rPr lang="fr-FR" sz="1400" b="1" dirty="0">
                <a:cs typeface="Arial" panose="020B0604020202020204" pitchFamily="34" charset="0"/>
              </a:rPr>
              <a:t> </a:t>
            </a:r>
            <a:r>
              <a:rPr lang="fr-FR" sz="1400" b="1" dirty="0">
                <a:solidFill>
                  <a:schemeClr val="tx2"/>
                </a:solidFill>
                <a:cs typeface="Arial" panose="020B0604020202020204" pitchFamily="34" charset="0"/>
              </a:rPr>
              <a:t>des véhicules légers </a:t>
            </a:r>
            <a:r>
              <a:rPr lang="fr-FR" sz="1400" dirty="0">
                <a:cs typeface="Arial" panose="020B0604020202020204" pitchFamily="34" charset="0"/>
              </a:rPr>
              <a:t>(voitures particulières, VUL) des collectivités est </a:t>
            </a:r>
            <a:r>
              <a:rPr lang="fr-FR" sz="1400" dirty="0">
                <a:solidFill>
                  <a:schemeClr val="tx2"/>
                </a:solidFill>
                <a:cs typeface="Arial" panose="020B0604020202020204" pitchFamily="34" charset="0"/>
              </a:rPr>
              <a:t>renouvelé chaque année</a:t>
            </a:r>
            <a:r>
              <a:rPr lang="fr-FR" sz="1400" dirty="0">
                <a:cs typeface="Arial" panose="020B0604020202020204" pitchFamily="34" charset="0"/>
              </a:rPr>
              <a:t>, </a:t>
            </a:r>
            <a:r>
              <a:rPr lang="fr-FR" sz="1400" i="1" dirty="0">
                <a:cs typeface="Arial" panose="020B0604020202020204" pitchFamily="34" charset="0"/>
              </a:rPr>
              <a:t>source : I4CE d’après SDES et Arval </a:t>
            </a:r>
            <a:r>
              <a:rPr lang="fr-FR" sz="1400" i="1" dirty="0" err="1">
                <a:cs typeface="Arial" panose="020B0604020202020204" pitchFamily="34" charset="0"/>
              </a:rPr>
              <a:t>Mobility</a:t>
            </a:r>
            <a:r>
              <a:rPr lang="fr-FR" sz="1400" i="1" dirty="0">
                <a:cs typeface="Arial" panose="020B0604020202020204" pitchFamily="34" charset="0"/>
              </a:rPr>
              <a:t> </a:t>
            </a:r>
            <a:r>
              <a:rPr lang="fr-FR" sz="1400" i="1" dirty="0" err="1">
                <a:cs typeface="Arial" panose="020B0604020202020204" pitchFamily="34" charset="0"/>
              </a:rPr>
              <a:t>Observatory</a:t>
            </a:r>
            <a:r>
              <a:rPr lang="fr-FR" sz="1400" i="1" dirty="0">
                <a:cs typeface="Arial" panose="020B0604020202020204" pitchFamily="34" charset="0"/>
              </a:rPr>
              <a:t> </a:t>
            </a:r>
          </a:p>
          <a:p>
            <a:pPr lvl="1"/>
            <a:r>
              <a:rPr lang="fr-FR" sz="1400" dirty="0">
                <a:cs typeface="Arial" panose="020B0604020202020204" pitchFamily="34" charset="0"/>
              </a:rPr>
              <a:t>Nous faisons l’hypothèse que </a:t>
            </a:r>
            <a:r>
              <a:rPr lang="fr-FR" sz="1400" dirty="0">
                <a:solidFill>
                  <a:schemeClr val="tx2"/>
                </a:solidFill>
                <a:cs typeface="Arial" panose="020B0604020202020204" pitchFamily="34" charset="0"/>
              </a:rPr>
              <a:t>13 % du parc de poids lourds </a:t>
            </a:r>
            <a:r>
              <a:rPr lang="fr-FR" sz="1400" dirty="0">
                <a:cs typeface="Arial" panose="020B0604020202020204" pitchFamily="34" charset="0"/>
              </a:rPr>
              <a:t>des collectivités est </a:t>
            </a:r>
            <a:r>
              <a:rPr lang="fr-FR" sz="1400" dirty="0">
                <a:solidFill>
                  <a:schemeClr val="tx2"/>
                </a:solidFill>
                <a:cs typeface="Arial" panose="020B0604020202020204" pitchFamily="34" charset="0"/>
              </a:rPr>
              <a:t>renouvelé chaque année</a:t>
            </a:r>
            <a:r>
              <a:rPr lang="fr-FR" sz="1400" dirty="0">
                <a:cs typeface="Arial" panose="020B0604020202020204" pitchFamily="34" charset="0"/>
              </a:rPr>
              <a:t>, </a:t>
            </a:r>
            <a:r>
              <a:rPr lang="fr-FR" sz="1400" i="1" dirty="0">
                <a:cs typeface="Arial" panose="020B0604020202020204" pitchFamily="34" charset="0"/>
              </a:rPr>
              <a:t>source : I4CE d’après les données de l’agglomération de Pau qui renouvellent ses bennes à ordures tous les 8 à 9 ans en moyenne.</a:t>
            </a:r>
          </a:p>
          <a:p>
            <a:pPr lvl="1"/>
            <a:r>
              <a:rPr lang="fr-FR" sz="1400" dirty="0">
                <a:cs typeface="Arial" panose="020B0604020202020204" pitchFamily="34" charset="0"/>
              </a:rPr>
              <a:t>Nombre de véhicules achetés chaque année = nombre de véhicules en n-1*(taux de renouvellement  + taux d’évolution du parc de véhicules)</a:t>
            </a:r>
          </a:p>
          <a:p>
            <a:pPr marL="0" lvl="1" indent="0">
              <a:buNone/>
            </a:pPr>
            <a:r>
              <a:rPr lang="fr-FR" sz="1400" dirty="0">
                <a:solidFill>
                  <a:schemeClr val="tx2"/>
                </a:solidFill>
                <a:cs typeface="Arial" panose="020B0604020202020204" pitchFamily="34" charset="0"/>
              </a:rPr>
              <a:t>Résultats intermédiaires</a:t>
            </a:r>
          </a:p>
          <a:p>
            <a:pPr lvl="1"/>
            <a:r>
              <a:rPr lang="fr-FR" sz="1400" dirty="0">
                <a:cs typeface="Arial" panose="020B0604020202020204" pitchFamily="34" charset="0"/>
              </a:rPr>
              <a:t>Nombre de véhicules achetés chaque année par chaque bloc de collectivités (= nombre d’immatriculations nouvelles) et par type de véhicules </a:t>
            </a:r>
          </a:p>
          <a:p>
            <a:pPr marL="457200" lvl="1" indent="0">
              <a:buNone/>
            </a:pPr>
            <a:endParaRPr lang="fr-FR" sz="1400" dirty="0">
              <a:cs typeface="Arial" panose="020B0604020202020204" pitchFamily="34" charset="0"/>
            </a:endParaRP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35478" y="164032"/>
            <a:ext cx="8640960" cy="835986"/>
          </a:xfrm>
        </p:spPr>
        <p:txBody>
          <a:bodyPr>
            <a:normAutofit/>
          </a:bodyPr>
          <a:lstStyle/>
          <a:p>
            <a:pPr algn="l"/>
            <a:r>
              <a:rPr lang="fr-FR" sz="2400" dirty="0">
                <a:solidFill>
                  <a:schemeClr val="accent2"/>
                </a:solidFill>
              </a:rPr>
              <a:t>2) Verdissement des flottes de véhicules des collectivités </a:t>
            </a:r>
            <a:br>
              <a:rPr lang="fr-FR" sz="2400" dirty="0">
                <a:solidFill>
                  <a:schemeClr val="accent2"/>
                </a:solidFill>
              </a:rPr>
            </a:br>
            <a:r>
              <a:rPr lang="fr-FR" sz="2400" dirty="0">
                <a:solidFill>
                  <a:schemeClr val="accent2"/>
                </a:solidFill>
              </a:rPr>
              <a:t>(PROSPECTIF - 5/12)</a:t>
            </a:r>
          </a:p>
        </p:txBody>
      </p:sp>
    </p:spTree>
    <p:extLst>
      <p:ext uri="{BB962C8B-B14F-4D97-AF65-F5344CB8AC3E}">
        <p14:creationId xmlns:p14="http://schemas.microsoft.com/office/powerpoint/2010/main" val="1099332018"/>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15042" y="1413520"/>
            <a:ext cx="8640960" cy="5328592"/>
          </a:xfrm>
        </p:spPr>
        <p:txBody>
          <a:bodyPr>
            <a:normAutofit/>
          </a:bodyPr>
          <a:lstStyle/>
          <a:p>
            <a:pPr marL="0" indent="0">
              <a:buNone/>
            </a:pPr>
            <a:r>
              <a:rPr lang="fr-FR" sz="1400" b="1" u="sng" dirty="0">
                <a:cs typeface="Arial" panose="020B0604020202020204" pitchFamily="34" charset="0"/>
              </a:rPr>
              <a:t>Etape 3 </a:t>
            </a:r>
            <a:r>
              <a:rPr lang="fr-FR" sz="1400" b="1" dirty="0">
                <a:cs typeface="Arial" panose="020B0604020202020204" pitchFamily="34" charset="0"/>
              </a:rPr>
              <a:t>: Estimation des véhicules achetés chaque année par chaque bloc de collectivités par type de véhicules et </a:t>
            </a:r>
            <a:r>
              <a:rPr lang="fr-FR" sz="1400" b="1" u="sng" dirty="0">
                <a:cs typeface="Arial" panose="020B0604020202020204" pitchFamily="34" charset="0"/>
              </a:rPr>
              <a:t>par type de motorisation</a:t>
            </a:r>
          </a:p>
          <a:p>
            <a:r>
              <a:rPr lang="fr-FR" sz="1400" dirty="0">
                <a:solidFill>
                  <a:schemeClr val="tx2"/>
                </a:solidFill>
                <a:cs typeface="Arial" panose="020B0604020202020204" pitchFamily="34" charset="0"/>
              </a:rPr>
              <a:t>Données d’entrée :</a:t>
            </a:r>
          </a:p>
          <a:p>
            <a:pPr lvl="1"/>
            <a:r>
              <a:rPr lang="fr-FR" sz="1400" dirty="0">
                <a:cs typeface="Arial" panose="020B0604020202020204" pitchFamily="34" charset="0"/>
              </a:rPr>
              <a:t>Nombre de véhicules achetés chaque année (= immatriculation nouvelle) dans le parc de chaque bloc de collectivités par type de véhicule et pour chaque scénario (résultats étape 2) ; </a:t>
            </a:r>
          </a:p>
          <a:p>
            <a:pPr lvl="1"/>
            <a:r>
              <a:rPr lang="fr-FR" sz="1400" dirty="0">
                <a:cs typeface="Arial" panose="020B0604020202020204" pitchFamily="34" charset="0"/>
              </a:rPr>
              <a:t>Nombre d’immatriculations nouvelles par an au niveau national par type de véhicule et de motorisation pour chaque scénario, données </a:t>
            </a:r>
            <a:r>
              <a:rPr lang="fr-FR" sz="1400" dirty="0" err="1">
                <a:cs typeface="Arial" panose="020B0604020202020204" pitchFamily="34" charset="0"/>
              </a:rPr>
              <a:t>Ademe</a:t>
            </a:r>
            <a:r>
              <a:rPr lang="fr-FR" sz="1400" dirty="0">
                <a:cs typeface="Arial" panose="020B0604020202020204" pitchFamily="34" charset="0"/>
              </a:rPr>
              <a:t> et DGEC</a:t>
            </a:r>
          </a:p>
          <a:p>
            <a:pPr lvl="1"/>
            <a:r>
              <a:rPr lang="fr-FR" sz="1400" dirty="0">
                <a:cs typeface="Arial" panose="020B0604020202020204" pitchFamily="34" charset="0"/>
              </a:rPr>
              <a:t>Obligation LOM sur la part des véhicules à faibles émissions dans le renouvellement et l'achat de nouveaux véhicules des collectivités (30 % à partir de juillet 2021, 37,5 % à partir de janvier 2026).</a:t>
            </a:r>
          </a:p>
          <a:p>
            <a:r>
              <a:rPr lang="fr-FR" sz="1400" dirty="0">
                <a:solidFill>
                  <a:schemeClr val="tx2"/>
                </a:solidFill>
                <a:cs typeface="Arial" panose="020B0604020202020204" pitchFamily="34" charset="0"/>
              </a:rPr>
              <a:t>Hypothèses et calculs intermédiaires :</a:t>
            </a:r>
          </a:p>
          <a:p>
            <a:pPr lvl="1"/>
            <a:r>
              <a:rPr lang="fr-FR" sz="1400" dirty="0">
                <a:cs typeface="Arial" panose="020B0604020202020204" pitchFamily="34" charset="0"/>
              </a:rPr>
              <a:t>Nous définissons des hypothèses de répartition des nouvelles immatriculations annuelles des collectivités par type de motorisation (en %) (cf. tableau ci-après), </a:t>
            </a:r>
            <a:r>
              <a:rPr lang="fr-FR" sz="1400" i="1" dirty="0">
                <a:cs typeface="Arial" panose="020B0604020202020204" pitchFamily="34" charset="0"/>
              </a:rPr>
              <a:t>sources : I4CE à partir des données nationales </a:t>
            </a:r>
            <a:r>
              <a:rPr lang="fr-FR" sz="1400" i="1" dirty="0" err="1">
                <a:cs typeface="Arial" panose="020B0604020202020204" pitchFamily="34" charset="0"/>
              </a:rPr>
              <a:t>Ademe</a:t>
            </a:r>
            <a:r>
              <a:rPr lang="fr-FR" sz="1400" i="1" dirty="0">
                <a:cs typeface="Arial" panose="020B0604020202020204" pitchFamily="34" charset="0"/>
              </a:rPr>
              <a:t> et DGEC et des obligations LOM</a:t>
            </a:r>
          </a:p>
          <a:p>
            <a:pPr lvl="1"/>
            <a:r>
              <a:rPr lang="fr-FR" sz="1400" dirty="0">
                <a:cs typeface="Arial" panose="020B0604020202020204" pitchFamily="34" charset="0"/>
              </a:rPr>
              <a:t>Nous multiplions le nombre d’immatriculations nouvelles (résultats étape 2) par la part (en %) de chaque motorisation pour obtenir le nombre d’immatriculations nouvelles pour chaque type de motorisation</a:t>
            </a:r>
          </a:p>
          <a:p>
            <a:pPr marL="342900" lvl="1" indent="-342900">
              <a:spcBef>
                <a:spcPts val="600"/>
              </a:spcBef>
              <a:buFont typeface="Arial" panose="020B0604020202020204" pitchFamily="34" charset="0"/>
              <a:buChar char="•"/>
            </a:pPr>
            <a:r>
              <a:rPr lang="fr-FR" sz="1400" dirty="0">
                <a:solidFill>
                  <a:schemeClr val="tx2"/>
                </a:solidFill>
                <a:cs typeface="Arial" panose="020B0604020202020204" pitchFamily="34" charset="0"/>
              </a:rPr>
              <a:t>Résultats</a:t>
            </a:r>
            <a:endParaRPr lang="fr-FR" sz="1600" b="1" dirty="0">
              <a:solidFill>
                <a:schemeClr val="tx2"/>
              </a:solidFill>
              <a:latin typeface="Arial" panose="020B0604020202020204" pitchFamily="34" charset="0"/>
              <a:cs typeface="Arial" panose="020B0604020202020204" pitchFamily="34" charset="0"/>
            </a:endParaRPr>
          </a:p>
          <a:p>
            <a:pPr marL="742950" lvl="2" indent="-342900">
              <a:spcBef>
                <a:spcPts val="600"/>
              </a:spcBef>
            </a:pPr>
            <a:r>
              <a:rPr lang="fr-FR" sz="1400" dirty="0">
                <a:cs typeface="Arial" panose="020B0604020202020204" pitchFamily="34" charset="0"/>
              </a:rPr>
              <a:t>Nombre de véhicules achetés chaque année par chaque bloc de collectivités, par type de véhicules et par type de motorisation </a:t>
            </a:r>
          </a:p>
          <a:p>
            <a:pPr marL="400050" lvl="2" indent="0">
              <a:spcBef>
                <a:spcPts val="600"/>
              </a:spcBef>
              <a:buNone/>
            </a:pPr>
            <a:endParaRPr lang="fr-FR" sz="1400" dirty="0">
              <a:cs typeface="Arial" panose="020B0604020202020204" pitchFamily="34" charset="0"/>
            </a:endParaRP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125760" y="115888"/>
            <a:ext cx="8892480" cy="926849"/>
          </a:xfrm>
        </p:spPr>
        <p:txBody>
          <a:bodyPr>
            <a:normAutofit/>
          </a:bodyPr>
          <a:lstStyle/>
          <a:p>
            <a:pPr algn="l"/>
            <a:r>
              <a:rPr lang="fr-FR" sz="2400" dirty="0">
                <a:solidFill>
                  <a:schemeClr val="accent2"/>
                </a:solidFill>
              </a:rPr>
              <a:t>2) Verdissement des flottes de véhicules des collectivités </a:t>
            </a:r>
            <a:br>
              <a:rPr lang="fr-FR" sz="2400" dirty="0">
                <a:solidFill>
                  <a:schemeClr val="accent2"/>
                </a:solidFill>
              </a:rPr>
            </a:br>
            <a:r>
              <a:rPr lang="fr-FR" sz="2400" dirty="0">
                <a:solidFill>
                  <a:schemeClr val="accent2"/>
                </a:solidFill>
              </a:rPr>
              <a:t>(PROSPECTIF - 6/12)</a:t>
            </a:r>
          </a:p>
        </p:txBody>
      </p:sp>
    </p:spTree>
    <p:extLst>
      <p:ext uri="{BB962C8B-B14F-4D97-AF65-F5344CB8AC3E}">
        <p14:creationId xmlns:p14="http://schemas.microsoft.com/office/powerpoint/2010/main" val="3751401271"/>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65949" y="1407314"/>
            <a:ext cx="8640960" cy="5328592"/>
          </a:xfrm>
        </p:spPr>
        <p:txBody>
          <a:bodyPr>
            <a:normAutofit/>
          </a:bodyPr>
          <a:lstStyle/>
          <a:p>
            <a:pPr marL="0" indent="0">
              <a:spcAft>
                <a:spcPts val="600"/>
              </a:spcAft>
              <a:buNone/>
            </a:pPr>
            <a:r>
              <a:rPr lang="fr-FR" sz="1200" b="1" u="sng">
                <a:cs typeface="Arial" panose="020B0604020202020204" pitchFamily="34" charset="0"/>
              </a:rPr>
              <a:t>Tableaux étape 3 : </a:t>
            </a:r>
            <a:r>
              <a:rPr lang="fr-FR" sz="1200" b="1">
                <a:cs typeface="Arial" panose="020B0604020202020204" pitchFamily="34" charset="0"/>
              </a:rPr>
              <a:t>hypothèses retenues pour la répartition des immatriculations annuelles des VP des collectivités par type de motorisation (nb : des hypothèses sont également faites pour les VUL et les PL des CT, cf. Excel)</a:t>
            </a: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14036" y="170220"/>
            <a:ext cx="8640960" cy="852028"/>
          </a:xfrm>
        </p:spPr>
        <p:txBody>
          <a:bodyPr>
            <a:normAutofit/>
          </a:bodyPr>
          <a:lstStyle/>
          <a:p>
            <a:pPr algn="l"/>
            <a:r>
              <a:rPr lang="fr-FR" sz="2400" dirty="0">
                <a:solidFill>
                  <a:schemeClr val="accent2"/>
                </a:solidFill>
              </a:rPr>
              <a:t>2) Verdissement des flottes de véhicules des collectivités </a:t>
            </a:r>
            <a:br>
              <a:rPr lang="fr-FR" sz="2400" dirty="0">
                <a:solidFill>
                  <a:schemeClr val="accent2"/>
                </a:solidFill>
              </a:rPr>
            </a:br>
            <a:r>
              <a:rPr lang="fr-FR" sz="2400" dirty="0">
                <a:solidFill>
                  <a:schemeClr val="accent2"/>
                </a:solidFill>
              </a:rPr>
              <a:t>(PROSPECTIF - 7/12)</a:t>
            </a:r>
          </a:p>
        </p:txBody>
      </p:sp>
      <p:sp>
        <p:nvSpPr>
          <p:cNvPr id="4" name="ZoneTexte 3">
            <a:extLst>
              <a:ext uri="{FF2B5EF4-FFF2-40B4-BE49-F238E27FC236}">
                <a16:creationId xmlns:a16="http://schemas.microsoft.com/office/drawing/2014/main" id="{EB06B81A-6C8C-3E61-47E6-CA97CEF9293E}"/>
              </a:ext>
            </a:extLst>
          </p:cNvPr>
          <p:cNvSpPr txBox="1"/>
          <p:nvPr/>
        </p:nvSpPr>
        <p:spPr>
          <a:xfrm>
            <a:off x="164135" y="3873299"/>
            <a:ext cx="8913916" cy="3429337"/>
          </a:xfrm>
          <a:prstGeom prst="rect">
            <a:avLst/>
          </a:prstGeom>
          <a:noFill/>
        </p:spPr>
        <p:txBody>
          <a:bodyPr wrap="square" rtlCol="0">
            <a:spAutoFit/>
          </a:bodyPr>
          <a:lstStyle/>
          <a:p>
            <a:pPr>
              <a:lnSpc>
                <a:spcPct val="107000"/>
              </a:lnSpc>
              <a:spcAft>
                <a:spcPts val="800"/>
              </a:spcAft>
            </a:pPr>
            <a:r>
              <a:rPr lang="fr-FR" sz="1050" b="1" dirty="0">
                <a:effectLst/>
                <a:ea typeface="Calibri" panose="020F0502020204030204" pitchFamily="34" charset="0"/>
                <a:cs typeface="Times New Roman" panose="02020603050405020304" pitchFamily="18" charset="0"/>
              </a:rPr>
              <a:t>HYPOTHESES QUALITATIVES / EXPLICATIONS : </a:t>
            </a:r>
          </a:p>
          <a:p>
            <a:pPr>
              <a:lnSpc>
                <a:spcPct val="107000"/>
              </a:lnSpc>
              <a:spcAft>
                <a:spcPts val="600"/>
              </a:spcAft>
            </a:pPr>
            <a:r>
              <a:rPr lang="fr-FR" sz="1200" dirty="0">
                <a:effectLst/>
                <a:ea typeface="Calibri" panose="020F0502020204030204" pitchFamily="34" charset="0"/>
                <a:cs typeface="Calibri" panose="020F0502020204030204" pitchFamily="34" charset="0"/>
              </a:rPr>
              <a:t>Pour estimer la part des véhicules bas-carbone (= véhicules électriques dont les véhicules hybrides rechargeables </a:t>
            </a:r>
            <a:r>
              <a:rPr lang="fr-FR" sz="1200" dirty="0">
                <a:ea typeface="Calibri" panose="020F0502020204030204" pitchFamily="34" charset="0"/>
                <a:cs typeface="Calibri" panose="020F0502020204030204" pitchFamily="34" charset="0"/>
              </a:rPr>
              <a:t>- </a:t>
            </a:r>
            <a:r>
              <a:rPr lang="fr-FR" sz="1200" dirty="0">
                <a:effectLst/>
                <a:ea typeface="Calibri" panose="020F0502020204030204" pitchFamily="34" charset="0"/>
                <a:cs typeface="Calibri" panose="020F0502020204030204" pitchFamily="34" charset="0"/>
              </a:rPr>
              <a:t>qu'on ne distingue pas à l'échelle des CT - et hydrogène) dans les nouvelles immatriculations des véhicules des CT : </a:t>
            </a:r>
          </a:p>
          <a:p>
            <a:pPr marL="171450" indent="-171450">
              <a:lnSpc>
                <a:spcPct val="107000"/>
              </a:lnSpc>
              <a:spcAft>
                <a:spcPts val="600"/>
              </a:spcAft>
              <a:buFont typeface="Arial" panose="020B0604020202020204" pitchFamily="34" charset="0"/>
              <a:buChar char="•"/>
            </a:pPr>
            <a:r>
              <a:rPr lang="fr-FR" sz="1200" dirty="0">
                <a:ea typeface="Calibri" panose="020F0502020204030204" pitchFamily="34" charset="0"/>
                <a:cs typeface="Calibri" panose="020F0502020204030204" pitchFamily="34" charset="0"/>
              </a:rPr>
              <a:t>O</a:t>
            </a:r>
            <a:r>
              <a:rPr lang="fr-FR" sz="1200" dirty="0">
                <a:effectLst/>
                <a:ea typeface="Calibri" panose="020F0502020204030204" pitchFamily="34" charset="0"/>
                <a:cs typeface="Calibri" panose="020F0502020204030204" pitchFamily="34" charset="0"/>
              </a:rPr>
              <a:t>n applique les obligations LOM jusqu'en 2026 sauf quand les parts de véhicules bas-carbone des scénarios sont plus ambitieuses ; dans ces cas là, on applique les parts nationales (c'est le cas pour  S2 à partir de 2025 et  S4 à partir de 2023) :</a:t>
            </a:r>
          </a:p>
          <a:p>
            <a:pPr marL="628650" lvl="1" indent="-171450">
              <a:lnSpc>
                <a:spcPct val="107000"/>
              </a:lnSpc>
              <a:spcAft>
                <a:spcPts val="600"/>
              </a:spcAft>
              <a:buFont typeface="Wingdings" panose="05000000000000000000" pitchFamily="2" charset="2"/>
              <a:buChar char="Ø"/>
            </a:pPr>
            <a:r>
              <a:rPr lang="fr-FR" sz="1200" dirty="0">
                <a:effectLst/>
                <a:ea typeface="Calibri" panose="020F0502020204030204" pitchFamily="34" charset="0"/>
                <a:cs typeface="Calibri" panose="020F0502020204030204" pitchFamily="34" charset="0"/>
              </a:rPr>
              <a:t>Pour différencier la part des véhicules électriques et hydrogène dans les nouvelles immatriculations « bas-carbone », on applique la même répartition électrique/hydrogène que celle projetée </a:t>
            </a:r>
            <a:r>
              <a:rPr lang="fr-FR" sz="1200" dirty="0">
                <a:ea typeface="Calibri" panose="020F0502020204030204" pitchFamily="34" charset="0"/>
                <a:cs typeface="Calibri" panose="020F0502020204030204" pitchFamily="34" charset="0"/>
              </a:rPr>
              <a:t>pour</a:t>
            </a:r>
            <a:r>
              <a:rPr lang="fr-FR" sz="1200" dirty="0">
                <a:effectLst/>
                <a:ea typeface="Calibri" panose="020F0502020204030204" pitchFamily="34" charset="0"/>
                <a:cs typeface="Calibri" panose="020F0502020204030204" pitchFamily="34" charset="0"/>
              </a:rPr>
              <a:t> les immatriculations du parc national.</a:t>
            </a:r>
          </a:p>
          <a:p>
            <a:pPr marL="628650" lvl="1" indent="-171450">
              <a:lnSpc>
                <a:spcPct val="107000"/>
              </a:lnSpc>
              <a:spcAft>
                <a:spcPts val="600"/>
              </a:spcAft>
              <a:buFont typeface="Wingdings" panose="05000000000000000000" pitchFamily="2" charset="2"/>
              <a:buChar char="Ø"/>
            </a:pPr>
            <a:r>
              <a:rPr lang="fr-FR" sz="1200" dirty="0">
                <a:effectLst/>
                <a:ea typeface="Calibri" panose="020F0502020204030204" pitchFamily="34" charset="0"/>
                <a:cs typeface="Calibri" panose="020F0502020204030204" pitchFamily="34" charset="0"/>
              </a:rPr>
              <a:t>Pour estimer la part des véhicules essence, diesel et GNV dans les nouvelles immatriculations, on déduit la part des véhicules bas-carbone (30 % ou plus) et on applique à la part restante la même répartition essence/diesel/GNV que celle projetée au niveau national.</a:t>
            </a:r>
          </a:p>
          <a:p>
            <a:pPr marL="171450" indent="-171450">
              <a:lnSpc>
                <a:spcPct val="107000"/>
              </a:lnSpc>
              <a:spcAft>
                <a:spcPts val="600"/>
              </a:spcAft>
              <a:buFont typeface="Arial" panose="020B0604020202020204" pitchFamily="34" charset="0"/>
              <a:buChar char="•"/>
            </a:pPr>
            <a:r>
              <a:rPr lang="fr-FR" sz="1200" dirty="0">
                <a:effectLst/>
                <a:ea typeface="Calibri" panose="020F0502020204030204" pitchFamily="34" charset="0"/>
                <a:cs typeface="Calibri" panose="020F0502020204030204" pitchFamily="34" charset="0"/>
              </a:rPr>
              <a:t>Après 2026, on applique les mêmes hypothèses de répartition de motorisation que celles observées au niveau national.</a:t>
            </a:r>
          </a:p>
          <a:p>
            <a:pPr marL="171450" indent="-171450">
              <a:lnSpc>
                <a:spcPct val="107000"/>
              </a:lnSpc>
              <a:spcAft>
                <a:spcPts val="600"/>
              </a:spcAft>
              <a:buFont typeface="Arial" panose="020B0604020202020204" pitchFamily="34" charset="0"/>
              <a:buChar char="•"/>
            </a:pPr>
            <a:endParaRPr lang="fr-FR" sz="1200" dirty="0">
              <a:ea typeface="Calibri" panose="020F0502020204030204" pitchFamily="34" charset="0"/>
              <a:cs typeface="Calibri" panose="020F0502020204030204" pitchFamily="34" charset="0"/>
            </a:endParaRPr>
          </a:p>
          <a:p>
            <a:pPr marL="171450" indent="-171450">
              <a:lnSpc>
                <a:spcPct val="107000"/>
              </a:lnSpc>
              <a:spcAft>
                <a:spcPts val="600"/>
              </a:spcAft>
              <a:buFont typeface="Arial" panose="020B0604020202020204" pitchFamily="34" charset="0"/>
              <a:buChar char="•"/>
            </a:pPr>
            <a:endParaRPr lang="fr-FR" sz="1100" dirty="0">
              <a:effectLst/>
              <a:ea typeface="Calibri" panose="020F0502020204030204" pitchFamily="34" charset="0"/>
              <a:cs typeface="Calibri" panose="020F0502020204030204" pitchFamily="34" charset="0"/>
            </a:endParaRPr>
          </a:p>
          <a:p>
            <a:pPr>
              <a:lnSpc>
                <a:spcPct val="107000"/>
              </a:lnSpc>
              <a:spcAft>
                <a:spcPts val="600"/>
              </a:spcAft>
            </a:pPr>
            <a:endParaRPr lang="fr-FR" sz="1100" dirty="0">
              <a:effectLst/>
              <a:ea typeface="Calibri" panose="020F0502020204030204" pitchFamily="34" charset="0"/>
              <a:cs typeface="Calibri" panose="020F0502020204030204" pitchFamily="34" charset="0"/>
            </a:endParaRPr>
          </a:p>
        </p:txBody>
      </p:sp>
      <p:graphicFrame>
        <p:nvGraphicFramePr>
          <p:cNvPr id="7" name="Tableau 6">
            <a:extLst>
              <a:ext uri="{FF2B5EF4-FFF2-40B4-BE49-F238E27FC236}">
                <a16:creationId xmlns:a16="http://schemas.microsoft.com/office/drawing/2014/main" id="{6201137A-B344-A284-8B23-C2AA246102B7}"/>
              </a:ext>
            </a:extLst>
          </p:cNvPr>
          <p:cNvGraphicFramePr>
            <a:graphicFrameLocks noGrp="1"/>
          </p:cNvGraphicFramePr>
          <p:nvPr/>
        </p:nvGraphicFramePr>
        <p:xfrm>
          <a:off x="230084" y="1887860"/>
          <a:ext cx="8662402" cy="1981200"/>
        </p:xfrm>
        <a:graphic>
          <a:graphicData uri="http://schemas.openxmlformats.org/drawingml/2006/table">
            <a:tbl>
              <a:tblPr>
                <a:tableStyleId>{3B4B98B0-60AC-42C2-AFA5-B58CD77FA1E5}</a:tableStyleId>
              </a:tblPr>
              <a:tblGrid>
                <a:gridCol w="952459">
                  <a:extLst>
                    <a:ext uri="{9D8B030D-6E8A-4147-A177-3AD203B41FA5}">
                      <a16:colId xmlns:a16="http://schemas.microsoft.com/office/drawing/2014/main" val="2608171242"/>
                    </a:ext>
                  </a:extLst>
                </a:gridCol>
                <a:gridCol w="418799">
                  <a:extLst>
                    <a:ext uri="{9D8B030D-6E8A-4147-A177-3AD203B41FA5}">
                      <a16:colId xmlns:a16="http://schemas.microsoft.com/office/drawing/2014/main" val="3371931888"/>
                    </a:ext>
                  </a:extLst>
                </a:gridCol>
                <a:gridCol w="520796">
                  <a:extLst>
                    <a:ext uri="{9D8B030D-6E8A-4147-A177-3AD203B41FA5}">
                      <a16:colId xmlns:a16="http://schemas.microsoft.com/office/drawing/2014/main" val="150125542"/>
                    </a:ext>
                  </a:extLst>
                </a:gridCol>
                <a:gridCol w="520796">
                  <a:extLst>
                    <a:ext uri="{9D8B030D-6E8A-4147-A177-3AD203B41FA5}">
                      <a16:colId xmlns:a16="http://schemas.microsoft.com/office/drawing/2014/main" val="2684171587"/>
                    </a:ext>
                  </a:extLst>
                </a:gridCol>
                <a:gridCol w="520796">
                  <a:extLst>
                    <a:ext uri="{9D8B030D-6E8A-4147-A177-3AD203B41FA5}">
                      <a16:colId xmlns:a16="http://schemas.microsoft.com/office/drawing/2014/main" val="2960814753"/>
                    </a:ext>
                  </a:extLst>
                </a:gridCol>
                <a:gridCol w="520796">
                  <a:extLst>
                    <a:ext uri="{9D8B030D-6E8A-4147-A177-3AD203B41FA5}">
                      <a16:colId xmlns:a16="http://schemas.microsoft.com/office/drawing/2014/main" val="285504025"/>
                    </a:ext>
                  </a:extLst>
                </a:gridCol>
                <a:gridCol w="520796">
                  <a:extLst>
                    <a:ext uri="{9D8B030D-6E8A-4147-A177-3AD203B41FA5}">
                      <a16:colId xmlns:a16="http://schemas.microsoft.com/office/drawing/2014/main" val="2035488797"/>
                    </a:ext>
                  </a:extLst>
                </a:gridCol>
                <a:gridCol w="520796">
                  <a:extLst>
                    <a:ext uri="{9D8B030D-6E8A-4147-A177-3AD203B41FA5}">
                      <a16:colId xmlns:a16="http://schemas.microsoft.com/office/drawing/2014/main" val="3830137349"/>
                    </a:ext>
                  </a:extLst>
                </a:gridCol>
                <a:gridCol w="520796">
                  <a:extLst>
                    <a:ext uri="{9D8B030D-6E8A-4147-A177-3AD203B41FA5}">
                      <a16:colId xmlns:a16="http://schemas.microsoft.com/office/drawing/2014/main" val="1835513280"/>
                    </a:ext>
                  </a:extLst>
                </a:gridCol>
                <a:gridCol w="520796">
                  <a:extLst>
                    <a:ext uri="{9D8B030D-6E8A-4147-A177-3AD203B41FA5}">
                      <a16:colId xmlns:a16="http://schemas.microsoft.com/office/drawing/2014/main" val="739700479"/>
                    </a:ext>
                  </a:extLst>
                </a:gridCol>
                <a:gridCol w="520796">
                  <a:extLst>
                    <a:ext uri="{9D8B030D-6E8A-4147-A177-3AD203B41FA5}">
                      <a16:colId xmlns:a16="http://schemas.microsoft.com/office/drawing/2014/main" val="57119555"/>
                    </a:ext>
                  </a:extLst>
                </a:gridCol>
                <a:gridCol w="520796">
                  <a:extLst>
                    <a:ext uri="{9D8B030D-6E8A-4147-A177-3AD203B41FA5}">
                      <a16:colId xmlns:a16="http://schemas.microsoft.com/office/drawing/2014/main" val="3105229840"/>
                    </a:ext>
                  </a:extLst>
                </a:gridCol>
                <a:gridCol w="520796">
                  <a:extLst>
                    <a:ext uri="{9D8B030D-6E8A-4147-A177-3AD203B41FA5}">
                      <a16:colId xmlns:a16="http://schemas.microsoft.com/office/drawing/2014/main" val="509533566"/>
                    </a:ext>
                  </a:extLst>
                </a:gridCol>
                <a:gridCol w="520796">
                  <a:extLst>
                    <a:ext uri="{9D8B030D-6E8A-4147-A177-3AD203B41FA5}">
                      <a16:colId xmlns:a16="http://schemas.microsoft.com/office/drawing/2014/main" val="867002649"/>
                    </a:ext>
                  </a:extLst>
                </a:gridCol>
                <a:gridCol w="520796">
                  <a:extLst>
                    <a:ext uri="{9D8B030D-6E8A-4147-A177-3AD203B41FA5}">
                      <a16:colId xmlns:a16="http://schemas.microsoft.com/office/drawing/2014/main" val="3751688492"/>
                    </a:ext>
                  </a:extLst>
                </a:gridCol>
                <a:gridCol w="520796">
                  <a:extLst>
                    <a:ext uri="{9D8B030D-6E8A-4147-A177-3AD203B41FA5}">
                      <a16:colId xmlns:a16="http://schemas.microsoft.com/office/drawing/2014/main" val="1769953072"/>
                    </a:ext>
                  </a:extLst>
                </a:gridCol>
              </a:tblGrid>
              <a:tr h="235743">
                <a:tc>
                  <a:txBody>
                    <a:bodyPr/>
                    <a:lstStyle/>
                    <a:p>
                      <a:pPr algn="l" fontAlgn="ctr"/>
                      <a:r>
                        <a:rPr lang="fr-FR" sz="1100" u="none" strike="noStrike">
                          <a:solidFill>
                            <a:schemeClr val="tx1"/>
                          </a:solidFill>
                          <a:effectLst/>
                          <a:latin typeface="+mn-lt"/>
                        </a:rPr>
                        <a:t> </a:t>
                      </a:r>
                      <a:endParaRPr lang="fr-FR" sz="1100" b="0" i="0" u="none" strike="noStrike">
                        <a:solidFill>
                          <a:schemeClr val="tx1"/>
                        </a:solidFill>
                        <a:effectLst/>
                        <a:latin typeface="+mn-lt"/>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fontAlgn="ctr"/>
                      <a:r>
                        <a:rPr lang="fr-FR" sz="1100" b="0" u="none" strike="noStrike">
                          <a:solidFill>
                            <a:schemeClr val="tx1"/>
                          </a:solidFill>
                          <a:effectLst/>
                          <a:latin typeface="+mn-lt"/>
                        </a:rPr>
                        <a:t>SNBC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fr-FR" sz="1100" b="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fr-FR" sz="1100" b="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algn="ctr" defTabSz="914400" rtl="0" eaLnBrk="1" fontAlgn="ctr" latinLnBrk="0" hangingPunct="1"/>
                      <a:r>
                        <a:rPr lang="fr-FR" sz="1100" b="0" u="none" strike="noStrike" kern="1200">
                          <a:solidFill>
                            <a:schemeClr val="tx1"/>
                          </a:solidFill>
                          <a:effectLst/>
                          <a:latin typeface="+mn-lt"/>
                          <a:ea typeface="+mn-ea"/>
                          <a:cs typeface="+mn-cs"/>
                        </a:rPr>
                        <a:t>S1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fr-FR" sz="1100" b="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fr-FR" sz="1100" b="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ctr"/>
                      <a:r>
                        <a:rPr lang="fr-FR" sz="1100" b="0" u="none" strike="noStrike">
                          <a:solidFill>
                            <a:schemeClr val="tx1"/>
                          </a:solidFill>
                          <a:effectLst/>
                          <a:latin typeface="+mn-lt"/>
                        </a:rPr>
                        <a:t>S2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fr-FR" sz="1100" b="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fr-FR" sz="1100" b="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ctr"/>
                      <a:r>
                        <a:rPr lang="fr-FR" sz="1100" b="0" u="none" strike="noStrike">
                          <a:solidFill>
                            <a:schemeClr val="tx1"/>
                          </a:solidFill>
                          <a:effectLst/>
                          <a:latin typeface="+mn-lt"/>
                        </a:rPr>
                        <a:t>S3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fontAlgn="ctr"/>
                      <a:r>
                        <a:rPr lang="fr-FR" sz="1100" b="0" i="0" u="none" strike="noStrike">
                          <a:solidFill>
                            <a:schemeClr val="tx1"/>
                          </a:solidFill>
                          <a:effectLst/>
                          <a:latin typeface="+mn-lt"/>
                        </a:rPr>
                        <a:t>S4</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fr-FR" sz="11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9511526"/>
                  </a:ext>
                </a:extLst>
              </a:tr>
              <a:tr h="235743">
                <a:tc>
                  <a:txBody>
                    <a:bodyPr/>
                    <a:lstStyle/>
                    <a:p>
                      <a:pPr algn="l" fontAlgn="ctr"/>
                      <a:endParaRPr lang="fr-FR" sz="1100" b="0" i="0" u="none" strike="noStrike">
                        <a:solidFill>
                          <a:schemeClr val="tx1"/>
                        </a:solidFill>
                        <a:effectLst/>
                        <a:latin typeface="+mn-lt"/>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100" b="0" u="none" strike="noStrike">
                          <a:solidFill>
                            <a:schemeClr val="tx1"/>
                          </a:solidFill>
                          <a:effectLst/>
                          <a:latin typeface="+mn-lt"/>
                        </a:rPr>
                        <a:t>2025</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100" b="0" u="none" strike="noStrike">
                          <a:solidFill>
                            <a:schemeClr val="tx1"/>
                          </a:solidFill>
                          <a:effectLst/>
                          <a:latin typeface="+mn-lt"/>
                        </a:rPr>
                        <a:t>2030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100" b="0" u="none" strike="noStrike">
                          <a:solidFill>
                            <a:schemeClr val="tx1"/>
                          </a:solidFill>
                          <a:effectLst/>
                          <a:latin typeface="+mn-lt"/>
                        </a:rPr>
                        <a:t>2050</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fr-FR" sz="1100" b="0" u="none" strike="noStrike" kern="1200">
                          <a:solidFill>
                            <a:schemeClr val="tx1"/>
                          </a:solidFill>
                          <a:effectLst/>
                          <a:latin typeface="+mn-lt"/>
                          <a:ea typeface="+mn-ea"/>
                          <a:cs typeface="+mn-cs"/>
                        </a:rPr>
                        <a:t>2025</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fr-FR" sz="1100" b="0" u="none" strike="noStrike" kern="1200">
                          <a:solidFill>
                            <a:schemeClr val="tx1"/>
                          </a:solidFill>
                          <a:effectLst/>
                          <a:latin typeface="+mn-lt"/>
                          <a:ea typeface="+mn-ea"/>
                          <a:cs typeface="+mn-cs"/>
                        </a:rPr>
                        <a:t>2030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fr-FR" sz="1100" b="0" u="none" strike="noStrike" kern="1200">
                          <a:solidFill>
                            <a:schemeClr val="tx1"/>
                          </a:solidFill>
                          <a:effectLst/>
                          <a:latin typeface="+mn-lt"/>
                          <a:ea typeface="+mn-ea"/>
                          <a:cs typeface="+mn-cs"/>
                        </a:rPr>
                        <a:t>2050</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100" b="0" u="none" strike="noStrike">
                          <a:solidFill>
                            <a:schemeClr val="tx1"/>
                          </a:solidFill>
                          <a:effectLst/>
                          <a:latin typeface="+mn-lt"/>
                        </a:rPr>
                        <a:t>2025</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100" b="0" u="none" strike="noStrike">
                          <a:solidFill>
                            <a:schemeClr val="tx1"/>
                          </a:solidFill>
                          <a:effectLst/>
                          <a:latin typeface="+mn-lt"/>
                        </a:rPr>
                        <a:t>2030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100" b="0" u="none" strike="noStrike">
                          <a:solidFill>
                            <a:schemeClr val="tx1"/>
                          </a:solidFill>
                          <a:effectLst/>
                          <a:latin typeface="+mn-lt"/>
                        </a:rPr>
                        <a:t>2050</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100" b="0" u="none" strike="noStrike">
                          <a:solidFill>
                            <a:schemeClr val="tx1"/>
                          </a:solidFill>
                          <a:effectLst/>
                          <a:latin typeface="+mn-lt"/>
                        </a:rPr>
                        <a:t>2025</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100" b="0" u="none" strike="noStrike">
                          <a:solidFill>
                            <a:schemeClr val="tx1"/>
                          </a:solidFill>
                          <a:effectLst/>
                          <a:latin typeface="+mn-lt"/>
                        </a:rPr>
                        <a:t>2030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100" b="0" u="none" strike="noStrike">
                          <a:solidFill>
                            <a:schemeClr val="tx1"/>
                          </a:solidFill>
                          <a:effectLst/>
                          <a:latin typeface="+mn-lt"/>
                        </a:rPr>
                        <a:t>2050</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100" b="0" u="none" strike="noStrike">
                          <a:solidFill>
                            <a:schemeClr val="tx1"/>
                          </a:solidFill>
                          <a:effectLst/>
                          <a:latin typeface="+mn-lt"/>
                        </a:rPr>
                        <a:t>2025</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100" b="0" u="none" strike="noStrike">
                          <a:solidFill>
                            <a:schemeClr val="tx1"/>
                          </a:solidFill>
                          <a:effectLst/>
                          <a:latin typeface="+mn-lt"/>
                        </a:rPr>
                        <a:t>2030</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100" b="0" u="none" strike="noStrike">
                          <a:solidFill>
                            <a:schemeClr val="tx1"/>
                          </a:solidFill>
                          <a:effectLst/>
                          <a:latin typeface="+mn-lt"/>
                        </a:rPr>
                        <a:t>2050</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7260157"/>
                  </a:ext>
                </a:extLst>
              </a:tr>
              <a:tr h="235743">
                <a:tc>
                  <a:txBody>
                    <a:bodyPr/>
                    <a:lstStyle/>
                    <a:p>
                      <a:pPr algn="l" fontAlgn="b"/>
                      <a:r>
                        <a:rPr lang="fr-FR" sz="1100" b="0" u="none" strike="noStrike">
                          <a:solidFill>
                            <a:schemeClr val="tx1"/>
                          </a:solidFill>
                          <a:effectLst/>
                          <a:latin typeface="+mn-lt"/>
                        </a:rPr>
                        <a:t>Essence</a:t>
                      </a:r>
                      <a:endParaRPr lang="fr-FR" sz="1100" b="0"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000" b="0" i="0" u="none" strike="noStrike">
                          <a:solidFill>
                            <a:schemeClr val="tx1"/>
                          </a:solidFill>
                          <a:effectLst/>
                          <a:latin typeface="+mn-lt"/>
                        </a:rPr>
                        <a:t>49 %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31%</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54 %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33 %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41 %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20 %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61 %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41 %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45 %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27 %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3697546159"/>
                  </a:ext>
                </a:extLst>
              </a:tr>
              <a:tr h="235743">
                <a:tc>
                  <a:txBody>
                    <a:bodyPr/>
                    <a:lstStyle/>
                    <a:p>
                      <a:pPr algn="l" fontAlgn="b"/>
                      <a:r>
                        <a:rPr lang="fr-FR" sz="1100" b="0" i="0" u="none" strike="noStrike">
                          <a:solidFill>
                            <a:schemeClr val="tx1"/>
                          </a:solidFill>
                          <a:effectLst/>
                          <a:latin typeface="+mn-lt"/>
                        </a:rPr>
                        <a:t>Diesel</a:t>
                      </a: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000" b="0" i="0" u="none" strike="noStrike">
                          <a:solidFill>
                            <a:schemeClr val="tx1"/>
                          </a:solidFill>
                          <a:effectLst/>
                          <a:latin typeface="+mn-lt"/>
                        </a:rPr>
                        <a:t>21 %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13 %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16 %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9 %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18 %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11 %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9 %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2 %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13 %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5 %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472322977"/>
                  </a:ext>
                </a:extLst>
              </a:tr>
              <a:tr h="235743">
                <a:tc>
                  <a:txBody>
                    <a:bodyPr/>
                    <a:lstStyle/>
                    <a:p>
                      <a:pPr algn="l" fontAlgn="b"/>
                      <a:r>
                        <a:rPr lang="fr-FR" sz="1100" b="0" i="0" u="none" strike="noStrike">
                          <a:solidFill>
                            <a:schemeClr val="tx1"/>
                          </a:solidFill>
                          <a:effectLst/>
                          <a:latin typeface="+mn-lt"/>
                        </a:rPr>
                        <a:t>Electriques</a:t>
                      </a: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000" b="0" i="0" u="none" strike="noStrike">
                          <a:solidFill>
                            <a:schemeClr val="tx1"/>
                          </a:solidFill>
                          <a:effectLst/>
                          <a:latin typeface="+mn-lt"/>
                        </a:rPr>
                        <a:t>30 %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55 %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100 %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30 %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58 %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100 %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40 %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69 %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97 %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30 %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94 %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98 %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42 %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68 %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99 %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435379895"/>
                  </a:ext>
                </a:extLst>
              </a:tr>
              <a:tr h="235743">
                <a:tc>
                  <a:txBody>
                    <a:bodyPr/>
                    <a:lstStyle/>
                    <a:p>
                      <a:pPr algn="l" fontAlgn="b"/>
                      <a:r>
                        <a:rPr lang="fr-FR" sz="1100" b="0" i="0" u="none" strike="noStrike">
                          <a:solidFill>
                            <a:schemeClr val="tx1"/>
                          </a:solidFill>
                          <a:effectLst/>
                          <a:latin typeface="+mn-lt"/>
                        </a:rPr>
                        <a:t>Hydrogène</a:t>
                      </a: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1 %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1 %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1 %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266059430"/>
                  </a:ext>
                </a:extLst>
              </a:tr>
              <a:tr h="388282">
                <a:tc>
                  <a:txBody>
                    <a:bodyPr/>
                    <a:lstStyle/>
                    <a:p>
                      <a:pPr algn="l" fontAlgn="b"/>
                      <a:r>
                        <a:rPr lang="fr-FR" sz="1100" b="0" i="0" u="none" strike="noStrike">
                          <a:solidFill>
                            <a:schemeClr val="tx1"/>
                          </a:solidFill>
                          <a:effectLst/>
                          <a:latin typeface="+mn-lt"/>
                        </a:rPr>
                        <a:t>Autres, dont GNV</a:t>
                      </a: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fr-FR" sz="1000" b="0" i="0" u="none" strike="noStrike">
                          <a:solidFill>
                            <a:schemeClr val="tx1"/>
                          </a:solidFill>
                          <a:effectLst/>
                          <a:latin typeface="+mn-lt"/>
                        </a:rPr>
                        <a:t>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1 %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2 %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1 %</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1 %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1 %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a:t>
                      </a:r>
                    </a:p>
                  </a:txBody>
                  <a:tcPr marL="45720" marR="4572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0 %</a:t>
                      </a: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2999292"/>
                  </a:ext>
                </a:extLst>
              </a:tr>
            </a:tbl>
          </a:graphicData>
        </a:graphic>
      </p:graphicFrame>
    </p:spTree>
    <p:extLst>
      <p:ext uri="{BB962C8B-B14F-4D97-AF65-F5344CB8AC3E}">
        <p14:creationId xmlns:p14="http://schemas.microsoft.com/office/powerpoint/2010/main" val="3631184205"/>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15042" y="1413520"/>
            <a:ext cx="8640960" cy="5328592"/>
          </a:xfrm>
        </p:spPr>
        <p:txBody>
          <a:bodyPr>
            <a:normAutofit/>
          </a:bodyPr>
          <a:lstStyle/>
          <a:p>
            <a:pPr marL="0" indent="0">
              <a:buNone/>
            </a:pPr>
            <a:r>
              <a:rPr lang="fr-FR" sz="1400" b="1">
                <a:cs typeface="Arial" panose="020B0604020202020204" pitchFamily="34" charset="0"/>
              </a:rPr>
              <a:t>Etape 4 : Estimation des dépenses d’investissements des collectivités pour l’acquisition de véhicules bas-carbone </a:t>
            </a:r>
            <a:endParaRPr lang="fr-FR" sz="1400" b="1" u="sng">
              <a:cs typeface="Arial" panose="020B0604020202020204" pitchFamily="34" charset="0"/>
            </a:endParaRPr>
          </a:p>
          <a:p>
            <a:r>
              <a:rPr lang="fr-FR" sz="1400">
                <a:solidFill>
                  <a:schemeClr val="tx2"/>
                </a:solidFill>
                <a:cs typeface="Arial" panose="020B0604020202020204" pitchFamily="34" charset="0"/>
              </a:rPr>
              <a:t>Données d’entrée :</a:t>
            </a:r>
          </a:p>
          <a:p>
            <a:pPr lvl="1"/>
            <a:r>
              <a:rPr lang="fr-FR" sz="1400">
                <a:cs typeface="Arial" panose="020B0604020202020204" pitchFamily="34" charset="0"/>
              </a:rPr>
              <a:t>Nombre de véhicules achetés chaque année par chaque bloc de collectivités par type de véhicule et de motorisation </a:t>
            </a:r>
          </a:p>
          <a:p>
            <a:pPr lvl="1"/>
            <a:r>
              <a:rPr lang="fr-FR" sz="1400">
                <a:cs typeface="Arial" panose="020B0604020202020204" pitchFamily="34" charset="0"/>
              </a:rPr>
              <a:t>Coûts unitaires d’acquisition des véhicules par type de motorisation et de véhicules, sources : cf. PRO_ADEME :</a:t>
            </a:r>
          </a:p>
          <a:p>
            <a:pPr lvl="2"/>
            <a:r>
              <a:rPr lang="fr-FR" sz="1200"/>
              <a:t>Le coût d’acquisition correspond au prix de vente des véhicules, on ne tient pas compte des frais d’immatriculation (taxes, etc.) ni des malus énergie-climat.</a:t>
            </a:r>
          </a:p>
          <a:p>
            <a:pPr lvl="2"/>
            <a:r>
              <a:rPr lang="fr-FR" sz="1200"/>
              <a:t>Le prix des véhicules varie selon leur énergie de motorisation, leur taille ou leur poids. </a:t>
            </a:r>
          </a:p>
          <a:p>
            <a:pPr lvl="2"/>
            <a:r>
              <a:rPr lang="fr-FR" sz="1200"/>
              <a:t>Pour les véhicules électriques et hybrides, le prix dépend aussi de la taille de la batterie et du coût unitaire des capacités de batteries.</a:t>
            </a:r>
            <a:endParaRPr lang="fr-FR" sz="1200" b="1"/>
          </a:p>
          <a:p>
            <a:pPr lvl="2"/>
            <a:r>
              <a:rPr lang="fr-FR" sz="1200"/>
              <a:t>Les prix sont formulés TTC pour les véhicules particuliers et HTVA pour ceux principalement achetés par les entreprises (VUL, PL, autobus et autocars).</a:t>
            </a:r>
          </a:p>
          <a:p>
            <a:pPr lvl="2"/>
            <a:r>
              <a:rPr lang="fr-FR" sz="1200"/>
              <a:t>L’éventuel coût de remplacement de la batterie n’est pas pris en compte.</a:t>
            </a:r>
            <a:endParaRPr lang="fr-FR" sz="1400">
              <a:cs typeface="Arial" panose="020B0604020202020204" pitchFamily="34" charset="0"/>
            </a:endParaRPr>
          </a:p>
          <a:p>
            <a:pPr marL="342900" lvl="1" indent="-342900">
              <a:spcBef>
                <a:spcPts val="600"/>
              </a:spcBef>
              <a:buFont typeface="Arial" panose="020B0604020202020204" pitchFamily="34" charset="0"/>
              <a:buChar char="•"/>
            </a:pPr>
            <a:r>
              <a:rPr lang="fr-FR" sz="1400">
                <a:solidFill>
                  <a:schemeClr val="tx2"/>
                </a:solidFill>
                <a:cs typeface="Arial" panose="020B0604020202020204" pitchFamily="34" charset="0"/>
              </a:rPr>
              <a:t>Résultats</a:t>
            </a:r>
            <a:endParaRPr lang="fr-FR" sz="1600" b="1">
              <a:solidFill>
                <a:schemeClr val="tx2"/>
              </a:solidFill>
              <a:latin typeface="Arial" panose="020B0604020202020204" pitchFamily="34" charset="0"/>
              <a:cs typeface="Arial" panose="020B0604020202020204" pitchFamily="34" charset="0"/>
            </a:endParaRPr>
          </a:p>
          <a:p>
            <a:pPr marL="742950" lvl="2" indent="-342900">
              <a:spcBef>
                <a:spcPts val="600"/>
              </a:spcBef>
            </a:pPr>
            <a:r>
              <a:rPr lang="fr-FR" sz="1400">
                <a:cs typeface="Arial" panose="020B0604020202020204" pitchFamily="34" charset="0"/>
              </a:rPr>
              <a:t>Les dépenses d’investissements chaque année par bloc de collectivités pour renouveler et acheter des véhicules bas-carbone (en surcoûts par rapport à un véhicule diesel) : ces dépenses sont obtenues par le produit des immatriculations et des coûts unitaires.</a:t>
            </a:r>
          </a:p>
          <a:p>
            <a:pPr marL="400050" lvl="2" indent="0">
              <a:spcBef>
                <a:spcPts val="600"/>
              </a:spcBef>
              <a:buNone/>
            </a:pPr>
            <a:endParaRPr lang="fr-FR" sz="1400">
              <a:cs typeface="Arial" panose="020B0604020202020204" pitchFamily="34" charset="0"/>
            </a:endParaRP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147972"/>
            <a:ext cx="8640960" cy="868070"/>
          </a:xfrm>
        </p:spPr>
        <p:txBody>
          <a:bodyPr>
            <a:normAutofit/>
          </a:bodyPr>
          <a:lstStyle/>
          <a:p>
            <a:pPr algn="l"/>
            <a:r>
              <a:rPr lang="fr-FR" sz="2400" dirty="0">
                <a:solidFill>
                  <a:schemeClr val="accent2"/>
                </a:solidFill>
              </a:rPr>
              <a:t>2) Verdissement des flottes de véhicules des collectivités </a:t>
            </a:r>
            <a:br>
              <a:rPr lang="fr-FR" sz="2400" dirty="0">
                <a:solidFill>
                  <a:schemeClr val="accent2"/>
                </a:solidFill>
              </a:rPr>
            </a:br>
            <a:r>
              <a:rPr lang="fr-FR" sz="2400" dirty="0">
                <a:solidFill>
                  <a:schemeClr val="accent2"/>
                </a:solidFill>
              </a:rPr>
              <a:t>(PROSPECTIF - 8/12)</a:t>
            </a:r>
          </a:p>
        </p:txBody>
      </p:sp>
    </p:spTree>
    <p:extLst>
      <p:ext uri="{BB962C8B-B14F-4D97-AF65-F5344CB8AC3E}">
        <p14:creationId xmlns:p14="http://schemas.microsoft.com/office/powerpoint/2010/main" val="2490635362"/>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15042" y="1413520"/>
            <a:ext cx="8640960" cy="5328592"/>
          </a:xfrm>
        </p:spPr>
        <p:txBody>
          <a:bodyPr>
            <a:normAutofit/>
          </a:bodyPr>
          <a:lstStyle/>
          <a:p>
            <a:pPr marL="0" indent="0">
              <a:buNone/>
            </a:pPr>
            <a:r>
              <a:rPr lang="fr-FR" sz="1400" b="1">
                <a:cs typeface="Arial" panose="020B0604020202020204" pitchFamily="34" charset="0"/>
              </a:rPr>
              <a:t>Tableaux étape 4 : hypothèses retenues pour les coûts unitaires d’acquisition des véhicules particuliers (en k€ par véhicule)</a:t>
            </a:r>
            <a:endParaRPr lang="fr-FR" sz="1400" b="1" u="sng">
              <a:cs typeface="Arial" panose="020B0604020202020204" pitchFamily="34" charset="0"/>
            </a:endParaRPr>
          </a:p>
          <a:p>
            <a:pPr marL="400050" lvl="2" indent="0">
              <a:spcBef>
                <a:spcPts val="600"/>
              </a:spcBef>
              <a:buNone/>
            </a:pPr>
            <a:endParaRPr lang="fr-FR" sz="1400">
              <a:cs typeface="Arial" panose="020B0604020202020204" pitchFamily="34" charset="0"/>
            </a:endParaRP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115888"/>
            <a:ext cx="8640960" cy="1008856"/>
          </a:xfrm>
        </p:spPr>
        <p:txBody>
          <a:bodyPr>
            <a:normAutofit/>
          </a:bodyPr>
          <a:lstStyle/>
          <a:p>
            <a:pPr algn="l"/>
            <a:r>
              <a:rPr lang="fr-FR" sz="2400" dirty="0">
                <a:solidFill>
                  <a:schemeClr val="accent2"/>
                </a:solidFill>
              </a:rPr>
              <a:t>2) Verdissement des flottes de véhicules des collectivités </a:t>
            </a:r>
            <a:br>
              <a:rPr lang="fr-FR" sz="2400" dirty="0">
                <a:solidFill>
                  <a:schemeClr val="accent2"/>
                </a:solidFill>
              </a:rPr>
            </a:br>
            <a:r>
              <a:rPr lang="fr-FR" sz="2400" dirty="0">
                <a:solidFill>
                  <a:schemeClr val="accent2"/>
                </a:solidFill>
              </a:rPr>
              <a:t>(PROSPECTIF - 9/12)</a:t>
            </a:r>
          </a:p>
        </p:txBody>
      </p:sp>
      <p:graphicFrame>
        <p:nvGraphicFramePr>
          <p:cNvPr id="3" name="Tableau 2">
            <a:extLst>
              <a:ext uri="{FF2B5EF4-FFF2-40B4-BE49-F238E27FC236}">
                <a16:creationId xmlns:a16="http://schemas.microsoft.com/office/drawing/2014/main" id="{0295D5A5-BB5E-4C1E-8817-BFBD88D07EA2}"/>
              </a:ext>
            </a:extLst>
          </p:cNvPr>
          <p:cNvGraphicFramePr>
            <a:graphicFrameLocks noGrp="1"/>
          </p:cNvGraphicFramePr>
          <p:nvPr/>
        </p:nvGraphicFramePr>
        <p:xfrm>
          <a:off x="251520" y="1931884"/>
          <a:ext cx="8777438" cy="1718418"/>
        </p:xfrm>
        <a:graphic>
          <a:graphicData uri="http://schemas.openxmlformats.org/drawingml/2006/table">
            <a:tbl>
              <a:tblPr>
                <a:tableStyleId>{3B4B98B0-60AC-42C2-AFA5-B58CD77FA1E5}</a:tableStyleId>
              </a:tblPr>
              <a:tblGrid>
                <a:gridCol w="1058029">
                  <a:extLst>
                    <a:ext uri="{9D8B030D-6E8A-4147-A177-3AD203B41FA5}">
                      <a16:colId xmlns:a16="http://schemas.microsoft.com/office/drawing/2014/main" val="2608171242"/>
                    </a:ext>
                  </a:extLst>
                </a:gridCol>
                <a:gridCol w="966803">
                  <a:extLst>
                    <a:ext uri="{9D8B030D-6E8A-4147-A177-3AD203B41FA5}">
                      <a16:colId xmlns:a16="http://schemas.microsoft.com/office/drawing/2014/main" val="3371931888"/>
                    </a:ext>
                  </a:extLst>
                </a:gridCol>
                <a:gridCol w="2092380">
                  <a:extLst>
                    <a:ext uri="{9D8B030D-6E8A-4147-A177-3AD203B41FA5}">
                      <a16:colId xmlns:a16="http://schemas.microsoft.com/office/drawing/2014/main" val="867002649"/>
                    </a:ext>
                  </a:extLst>
                </a:gridCol>
                <a:gridCol w="2114902">
                  <a:extLst>
                    <a:ext uri="{9D8B030D-6E8A-4147-A177-3AD203B41FA5}">
                      <a16:colId xmlns:a16="http://schemas.microsoft.com/office/drawing/2014/main" val="3751688492"/>
                    </a:ext>
                  </a:extLst>
                </a:gridCol>
                <a:gridCol w="1857685">
                  <a:extLst>
                    <a:ext uri="{9D8B030D-6E8A-4147-A177-3AD203B41FA5}">
                      <a16:colId xmlns:a16="http://schemas.microsoft.com/office/drawing/2014/main" val="1769953072"/>
                    </a:ext>
                  </a:extLst>
                </a:gridCol>
                <a:gridCol w="687639">
                  <a:extLst>
                    <a:ext uri="{9D8B030D-6E8A-4147-A177-3AD203B41FA5}">
                      <a16:colId xmlns:a16="http://schemas.microsoft.com/office/drawing/2014/main" val="1293546704"/>
                    </a:ext>
                  </a:extLst>
                </a:gridCol>
              </a:tblGrid>
              <a:tr h="230602">
                <a:tc>
                  <a:txBody>
                    <a:bodyPr/>
                    <a:lstStyle/>
                    <a:p>
                      <a:pPr algn="l" fontAlgn="ctr"/>
                      <a:endParaRPr lang="fr-FR" sz="1000" b="0" i="0" u="none" strike="noStrike">
                        <a:solidFill>
                          <a:schemeClr val="tx1"/>
                        </a:solidFill>
                        <a:effectLst/>
                        <a:latin typeface="+mn-lt"/>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u="none" strike="noStrike">
                          <a:solidFill>
                            <a:schemeClr val="tx1"/>
                          </a:solidFill>
                          <a:effectLst/>
                          <a:latin typeface="+mn-lt"/>
                        </a:rPr>
                        <a:t>HISTO (2020)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u="none" strike="noStrike">
                          <a:solidFill>
                            <a:schemeClr val="tx1"/>
                          </a:solidFill>
                          <a:effectLst/>
                          <a:latin typeface="+mn-lt"/>
                        </a:rPr>
                        <a:t>2025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u="none" strike="noStrike">
                          <a:solidFill>
                            <a:schemeClr val="tx1"/>
                          </a:solidFill>
                          <a:effectLst/>
                          <a:latin typeface="+mn-lt"/>
                        </a:rPr>
                        <a:t>2030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u="none" strike="noStrike">
                          <a:solidFill>
                            <a:schemeClr val="tx1"/>
                          </a:solidFill>
                          <a:effectLst/>
                          <a:latin typeface="+mn-lt"/>
                        </a:rPr>
                        <a:t>2050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1" u="none" strike="noStrike">
                          <a:solidFill>
                            <a:schemeClr val="tx2"/>
                          </a:solidFill>
                          <a:effectLst/>
                          <a:latin typeface="+mn-lt"/>
                        </a:rPr>
                        <a:t>Sources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7260157"/>
                  </a:ext>
                </a:extLst>
              </a:tr>
              <a:tr h="278166">
                <a:tc>
                  <a:txBody>
                    <a:bodyPr/>
                    <a:lstStyle/>
                    <a:p>
                      <a:pPr algn="l" fontAlgn="b"/>
                      <a:r>
                        <a:rPr lang="fr-FR" sz="1000" b="0" u="none" strike="noStrike">
                          <a:solidFill>
                            <a:schemeClr val="tx1"/>
                          </a:solidFill>
                          <a:effectLst/>
                          <a:latin typeface="+mn-lt"/>
                        </a:rPr>
                        <a:t>Essence</a:t>
                      </a:r>
                      <a:endParaRPr lang="fr-FR" sz="1000" b="0"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000" b="0" i="0" u="none" strike="noStrike">
                          <a:solidFill>
                            <a:schemeClr val="tx1"/>
                          </a:solidFill>
                          <a:effectLst/>
                          <a:latin typeface="+mn-lt"/>
                        </a:rPr>
                        <a:t>23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22 ± 26 selon les scénarios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20 ± 27 selon les scénarios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25 </a:t>
                      </a:r>
                      <a:r>
                        <a:rPr lang="fr-FR" sz="1000" b="0" u="none" strike="noStrike" kern="1200">
                          <a:solidFill>
                            <a:schemeClr val="tx1"/>
                          </a:solidFill>
                          <a:effectLst/>
                          <a:latin typeface="+mn-lt"/>
                          <a:ea typeface="+mn-ea"/>
                          <a:cs typeface="+mn-cs"/>
                        </a:rPr>
                        <a:t>±</a:t>
                      </a:r>
                      <a:r>
                        <a:rPr lang="fr-FR" sz="1000" b="0" i="0" u="none" strike="noStrike">
                          <a:solidFill>
                            <a:schemeClr val="tx1"/>
                          </a:solidFill>
                          <a:effectLst/>
                          <a:latin typeface="+mn-lt"/>
                        </a:rPr>
                        <a:t> 40 selon les scénarios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fr-FR" sz="1000" b="1" i="0" u="none" strike="noStrike">
                          <a:solidFill>
                            <a:schemeClr val="tx2"/>
                          </a:solidFill>
                          <a:effectLst/>
                          <a:latin typeface="+mn-lt"/>
                        </a:rPr>
                        <a:t>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3697546159"/>
                  </a:ext>
                </a:extLst>
              </a:tr>
              <a:tr h="278166">
                <a:tc>
                  <a:txBody>
                    <a:bodyPr/>
                    <a:lstStyle/>
                    <a:p>
                      <a:pPr algn="l" fontAlgn="b"/>
                      <a:r>
                        <a:rPr lang="fr-FR" sz="1000" b="0" i="0" u="none" strike="noStrike">
                          <a:solidFill>
                            <a:schemeClr val="tx1"/>
                          </a:solidFill>
                          <a:effectLst/>
                          <a:latin typeface="+mn-lt"/>
                        </a:rPr>
                        <a:t>Diesel</a:t>
                      </a: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000" b="0" i="0" u="none" strike="noStrike">
                          <a:solidFill>
                            <a:schemeClr val="tx1"/>
                          </a:solidFill>
                          <a:effectLst/>
                          <a:latin typeface="+mn-lt"/>
                        </a:rPr>
                        <a:t>32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25 ± 29 selon les scénarios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23 ± 30 selon les scénarios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28 </a:t>
                      </a:r>
                      <a:r>
                        <a:rPr lang="fr-FR" sz="1000" b="0" u="none" strike="noStrike" kern="1200">
                          <a:solidFill>
                            <a:schemeClr val="tx1"/>
                          </a:solidFill>
                          <a:effectLst/>
                          <a:latin typeface="+mn-lt"/>
                          <a:ea typeface="+mn-ea"/>
                          <a:cs typeface="+mn-cs"/>
                        </a:rPr>
                        <a:t>±</a:t>
                      </a:r>
                      <a:r>
                        <a:rPr lang="fr-FR" sz="1000" b="0" i="0" u="none" strike="noStrike">
                          <a:solidFill>
                            <a:schemeClr val="tx1"/>
                          </a:solidFill>
                          <a:effectLst/>
                          <a:latin typeface="+mn-lt"/>
                        </a:rPr>
                        <a:t> 45 selon les scénarios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1" i="0" u="none" strike="noStrike">
                          <a:solidFill>
                            <a:schemeClr val="tx2"/>
                          </a:solidFill>
                          <a:effectLst/>
                          <a:latin typeface="+mn-lt"/>
                        </a:rPr>
                        <a:t>B</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472322977"/>
                  </a:ext>
                </a:extLst>
              </a:tr>
              <a:tr h="278166">
                <a:tc>
                  <a:txBody>
                    <a:bodyPr/>
                    <a:lstStyle/>
                    <a:p>
                      <a:pPr algn="l" fontAlgn="b"/>
                      <a:r>
                        <a:rPr lang="fr-FR" sz="1000" b="0" i="0" u="none" strike="noStrike">
                          <a:solidFill>
                            <a:schemeClr val="tx1"/>
                          </a:solidFill>
                          <a:effectLst/>
                          <a:latin typeface="+mn-lt"/>
                        </a:rPr>
                        <a:t>Electriques</a:t>
                      </a: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000" b="0" i="0" u="none" strike="noStrike">
                          <a:solidFill>
                            <a:schemeClr val="tx1"/>
                          </a:solidFill>
                          <a:effectLst/>
                          <a:latin typeface="+mn-lt"/>
                        </a:rPr>
                        <a:t>33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30 ± 36 selon les scénarios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29 ± 34 selon les scénarios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 23 </a:t>
                      </a:r>
                      <a:r>
                        <a:rPr lang="fr-FR" sz="1000" b="0" u="none" strike="noStrike" kern="1200">
                          <a:solidFill>
                            <a:schemeClr val="tx1"/>
                          </a:solidFill>
                          <a:effectLst/>
                          <a:latin typeface="+mn-lt"/>
                          <a:ea typeface="+mn-ea"/>
                          <a:cs typeface="+mn-cs"/>
                        </a:rPr>
                        <a:t>± </a:t>
                      </a:r>
                      <a:r>
                        <a:rPr lang="fr-FR" sz="1000" b="0" i="0" u="none" strike="noStrike">
                          <a:solidFill>
                            <a:schemeClr val="tx1"/>
                          </a:solidFill>
                          <a:effectLst/>
                          <a:latin typeface="+mn-lt"/>
                        </a:rPr>
                        <a:t>40 selon les scénarios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1" i="0" u="none" strike="noStrike">
                          <a:solidFill>
                            <a:schemeClr val="tx2"/>
                          </a:solidFill>
                          <a:effectLst/>
                          <a:latin typeface="+mn-lt"/>
                        </a:rPr>
                        <a:t>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435379895"/>
                  </a:ext>
                </a:extLst>
              </a:tr>
              <a:tr h="230602">
                <a:tc>
                  <a:txBody>
                    <a:bodyPr/>
                    <a:lstStyle/>
                    <a:p>
                      <a:pPr algn="l" fontAlgn="b"/>
                      <a:r>
                        <a:rPr lang="fr-FR" sz="1000" b="0" i="0" u="none" strike="noStrike">
                          <a:solidFill>
                            <a:schemeClr val="tx1"/>
                          </a:solidFill>
                          <a:effectLst/>
                          <a:latin typeface="+mn-lt"/>
                        </a:rPr>
                        <a:t>Hydrogène</a:t>
                      </a: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000" b="0" i="0" u="none" strike="noStrike">
                          <a:solidFill>
                            <a:schemeClr val="tx1"/>
                          </a:solidFill>
                          <a:effectLst/>
                          <a:latin typeface="+mn-lt"/>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76</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72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72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1" i="0" u="none" strike="noStrike">
                          <a:solidFill>
                            <a:schemeClr val="tx2"/>
                          </a:solidFill>
                          <a:effectLst/>
                          <a:latin typeface="+mn-lt"/>
                        </a:rPr>
                        <a:t>D</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266059430"/>
                  </a:ext>
                </a:extLst>
              </a:tr>
              <a:tr h="374729">
                <a:tc>
                  <a:txBody>
                    <a:bodyPr/>
                    <a:lstStyle/>
                    <a:p>
                      <a:pPr algn="l" fontAlgn="b"/>
                      <a:r>
                        <a:rPr lang="fr-FR" sz="1000" b="0" i="0" u="none" strike="noStrike">
                          <a:solidFill>
                            <a:schemeClr val="tx1"/>
                          </a:solidFill>
                          <a:effectLst/>
                          <a:latin typeface="+mn-lt"/>
                        </a:rPr>
                        <a:t>Autres, dont GNV</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fr-FR" sz="1000" b="0" i="0" u="none" strike="noStrike">
                          <a:solidFill>
                            <a:schemeClr val="tx1"/>
                          </a:solidFill>
                          <a:effectLst/>
                          <a:latin typeface="+mn-lt"/>
                        </a:rPr>
                        <a:t>23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26</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27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27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1" i="0" u="none" strike="noStrike">
                          <a:solidFill>
                            <a:schemeClr val="tx2"/>
                          </a:solidFill>
                          <a:effectLst/>
                          <a:latin typeface="+mn-lt"/>
                        </a:rPr>
                        <a:t>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2999292"/>
                  </a:ext>
                </a:extLst>
              </a:tr>
            </a:tbl>
          </a:graphicData>
        </a:graphic>
      </p:graphicFrame>
      <p:graphicFrame>
        <p:nvGraphicFramePr>
          <p:cNvPr id="4" name="Tableau 3">
            <a:extLst>
              <a:ext uri="{FF2B5EF4-FFF2-40B4-BE49-F238E27FC236}">
                <a16:creationId xmlns:a16="http://schemas.microsoft.com/office/drawing/2014/main" id="{2D5B709D-71E5-1A37-484B-BC8BC2E20142}"/>
              </a:ext>
            </a:extLst>
          </p:cNvPr>
          <p:cNvGraphicFramePr>
            <a:graphicFrameLocks noGrp="1"/>
          </p:cNvGraphicFramePr>
          <p:nvPr>
            <p:extLst>
              <p:ext uri="{D42A27DB-BD31-4B8C-83A1-F6EECF244321}">
                <p14:modId xmlns:p14="http://schemas.microsoft.com/office/powerpoint/2010/main" val="2376229578"/>
              </p:ext>
            </p:extLst>
          </p:nvPr>
        </p:nvGraphicFramePr>
        <p:xfrm>
          <a:off x="251520" y="3794581"/>
          <a:ext cx="8777438" cy="2658755"/>
        </p:xfrm>
        <a:graphic>
          <a:graphicData uri="http://schemas.openxmlformats.org/drawingml/2006/table">
            <a:tbl>
              <a:tblPr>
                <a:tableStyleId>{3B4B98B0-60AC-42C2-AFA5-B58CD77FA1E5}</a:tableStyleId>
              </a:tblPr>
              <a:tblGrid>
                <a:gridCol w="761354">
                  <a:extLst>
                    <a:ext uri="{9D8B030D-6E8A-4147-A177-3AD203B41FA5}">
                      <a16:colId xmlns:a16="http://schemas.microsoft.com/office/drawing/2014/main" val="1293546704"/>
                    </a:ext>
                  </a:extLst>
                </a:gridCol>
                <a:gridCol w="8016084">
                  <a:extLst>
                    <a:ext uri="{9D8B030D-6E8A-4147-A177-3AD203B41FA5}">
                      <a16:colId xmlns:a16="http://schemas.microsoft.com/office/drawing/2014/main" val="1410345098"/>
                    </a:ext>
                  </a:extLst>
                </a:gridCol>
              </a:tblGrid>
              <a:tr h="310166">
                <a:tc>
                  <a:txBody>
                    <a:bodyPr/>
                    <a:lstStyle/>
                    <a:p>
                      <a:pPr algn="l" fontAlgn="ctr"/>
                      <a:r>
                        <a:rPr lang="fr-FR" sz="1200" b="1" u="none" strike="noStrike">
                          <a:solidFill>
                            <a:schemeClr val="tx2"/>
                          </a:solidFill>
                          <a:effectLst/>
                          <a:latin typeface="+mn-lt"/>
                        </a:rPr>
                        <a:t>Sources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fr-FR" sz="1200" b="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7260157"/>
                  </a:ext>
                </a:extLst>
              </a:tr>
              <a:tr h="417103">
                <a:tc>
                  <a:txBody>
                    <a:bodyPr/>
                    <a:lstStyle/>
                    <a:p>
                      <a:pPr algn="ctr" fontAlgn="ctr"/>
                      <a:r>
                        <a:rPr lang="fr-FR" sz="1200" b="1" i="0" u="none" strike="noStrike">
                          <a:solidFill>
                            <a:schemeClr val="tx2"/>
                          </a:solidFill>
                          <a:effectLst/>
                          <a:latin typeface="+mn-lt"/>
                        </a:rPr>
                        <a:t>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fr-FR" sz="1200" b="0" i="0" u="none" strike="noStrike" dirty="0">
                          <a:solidFill>
                            <a:schemeClr val="tx1"/>
                          </a:solidFill>
                          <a:effectLst/>
                          <a:highlight>
                            <a:srgbClr val="FFFF00"/>
                          </a:highlight>
                          <a:latin typeface="+mn-lt"/>
                        </a:rPr>
                        <a:t>(à confirmer)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7546159"/>
                  </a:ext>
                </a:extLst>
              </a:tr>
              <a:tr h="417103">
                <a:tc>
                  <a:txBody>
                    <a:bodyPr/>
                    <a:lstStyle/>
                    <a:p>
                      <a:pPr algn="ctr" fontAlgn="ctr"/>
                      <a:r>
                        <a:rPr lang="fr-FR" sz="1200" b="1" i="0" u="none" strike="noStrike">
                          <a:solidFill>
                            <a:schemeClr val="tx2"/>
                          </a:solidFill>
                          <a:effectLst/>
                          <a:latin typeface="+mn-lt"/>
                        </a:rPr>
                        <a:t>B</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fr-FR" sz="1200" b="0" i="0" u="none" strike="noStrike" dirty="0">
                          <a:solidFill>
                            <a:schemeClr val="tx1"/>
                          </a:solidFill>
                          <a:effectLst/>
                          <a:highlight>
                            <a:srgbClr val="FFFF00"/>
                          </a:highlight>
                          <a:latin typeface="+mn-lt"/>
                        </a:rPr>
                        <a:t>(à confirmer)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2322977"/>
                  </a:ext>
                </a:extLst>
              </a:tr>
              <a:tr h="563607">
                <a:tc>
                  <a:txBody>
                    <a:bodyPr/>
                    <a:lstStyle/>
                    <a:p>
                      <a:pPr algn="ctr" fontAlgn="ctr"/>
                      <a:r>
                        <a:rPr lang="fr-FR" sz="1200" b="1" i="0" u="none" strike="noStrike">
                          <a:solidFill>
                            <a:schemeClr val="tx2"/>
                          </a:solidFill>
                          <a:effectLst/>
                          <a:latin typeface="+mn-lt"/>
                        </a:rPr>
                        <a:t>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fr-FR" sz="1200" b="0" i="0" u="none" strike="noStrike" dirty="0">
                          <a:solidFill>
                            <a:schemeClr val="tx1"/>
                          </a:solidFill>
                          <a:effectLst/>
                          <a:latin typeface="+mn-lt"/>
                        </a:rPr>
                        <a:t> </a:t>
                      </a:r>
                      <a:r>
                        <a:rPr lang="fr-FR" sz="1200" b="0" i="0" u="none" strike="noStrike" dirty="0" err="1">
                          <a:solidFill>
                            <a:schemeClr val="tx1"/>
                          </a:solidFill>
                          <a:effectLst/>
                          <a:latin typeface="+mn-lt"/>
                        </a:rPr>
                        <a:t>Ademe</a:t>
                      </a:r>
                      <a:r>
                        <a:rPr lang="fr-FR" sz="1200" b="0" i="0" u="none" strike="noStrike" dirty="0">
                          <a:solidFill>
                            <a:schemeClr val="tx1"/>
                          </a:solidFill>
                          <a:effectLst/>
                          <a:latin typeface="+mn-lt"/>
                        </a:rPr>
                        <a:t>, avec comme trois modèles référents : les « petits » véhicules type  </a:t>
                      </a:r>
                      <a:r>
                        <a:rPr lang="fr-FR" sz="1200" b="0" i="0" u="none" strike="noStrike" dirty="0" err="1">
                          <a:solidFill>
                            <a:schemeClr val="tx1"/>
                          </a:solidFill>
                          <a:effectLst/>
                          <a:latin typeface="+mn-lt"/>
                        </a:rPr>
                        <a:t>Wolkswagen</a:t>
                      </a:r>
                      <a:r>
                        <a:rPr lang="fr-FR" sz="1200" b="0" i="0" u="none" strike="noStrike" dirty="0">
                          <a:solidFill>
                            <a:schemeClr val="tx1"/>
                          </a:solidFill>
                          <a:effectLst/>
                          <a:latin typeface="+mn-lt"/>
                        </a:rPr>
                        <a:t> </a:t>
                      </a:r>
                      <a:r>
                        <a:rPr lang="fr-FR" sz="1200" b="0" i="0" u="none" strike="noStrike" dirty="0" err="1">
                          <a:solidFill>
                            <a:schemeClr val="tx1"/>
                          </a:solidFill>
                          <a:effectLst/>
                          <a:latin typeface="+mn-lt"/>
                        </a:rPr>
                        <a:t>eUP</a:t>
                      </a:r>
                      <a:r>
                        <a:rPr lang="fr-FR" sz="1200" b="0" i="0" u="none" strike="noStrike" dirty="0">
                          <a:solidFill>
                            <a:schemeClr val="tx1"/>
                          </a:solidFill>
                          <a:effectLst/>
                          <a:latin typeface="+mn-lt"/>
                        </a:rPr>
                        <a:t> (27, 2 k€), les « moyens » type Renault Zoé (32 k€) et les « grands » type Tesla modèle S (106 k€). Les coûts des véhicules électriques sont moins élevés en S1 et S2 car les véhicules achetés sont plus petits donc moins chers.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35379895"/>
                  </a:ext>
                </a:extLst>
              </a:tr>
              <a:tr h="310166">
                <a:tc>
                  <a:txBody>
                    <a:bodyPr/>
                    <a:lstStyle/>
                    <a:p>
                      <a:pPr algn="ctr" fontAlgn="ctr"/>
                      <a:r>
                        <a:rPr lang="fr-FR" sz="1200" b="1" i="0" u="none" strike="noStrike">
                          <a:solidFill>
                            <a:schemeClr val="tx2"/>
                          </a:solidFill>
                          <a:effectLst/>
                          <a:latin typeface="+mn-lt"/>
                        </a:rPr>
                        <a:t>D</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fr-FR" sz="1200" b="0" i="0" u="none" strike="noStrike" err="1">
                          <a:solidFill>
                            <a:schemeClr val="tx1"/>
                          </a:solidFill>
                          <a:effectLst/>
                          <a:latin typeface="+mn-lt"/>
                        </a:rPr>
                        <a:t>Clavreul</a:t>
                      </a:r>
                      <a:r>
                        <a:rPr lang="fr-FR" sz="1200" b="0" i="0" u="none" strike="noStrike">
                          <a:solidFill>
                            <a:schemeClr val="tx1"/>
                          </a:solidFill>
                          <a:effectLst/>
                          <a:latin typeface="+mn-lt"/>
                        </a:rPr>
                        <a:t> et al., « Évaluation des conséquences environnementales du déploiement d’une flotte de véhicules hydrogène. Rapport final du projet </a:t>
                      </a:r>
                      <a:r>
                        <a:rPr lang="fr-FR" sz="1200" b="0" i="0" u="none" strike="noStrike" err="1">
                          <a:solidFill>
                            <a:schemeClr val="tx1"/>
                          </a:solidFill>
                          <a:effectLst/>
                          <a:latin typeface="+mn-lt"/>
                        </a:rPr>
                        <a:t>Hermes</a:t>
                      </a:r>
                      <a:r>
                        <a:rPr lang="fr-FR" sz="1200" b="0" i="0" u="none" strike="noStrike">
                          <a:solidFill>
                            <a:schemeClr val="tx1"/>
                          </a:solidFill>
                          <a:effectLst/>
                          <a:latin typeface="+mn-lt"/>
                        </a:rPr>
                        <a:t> ». Mars 2020. p.17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6059430"/>
                  </a:ext>
                </a:extLst>
              </a:tr>
              <a:tr h="417103">
                <a:tc>
                  <a:txBody>
                    <a:bodyPr/>
                    <a:lstStyle/>
                    <a:p>
                      <a:pPr algn="ctr" fontAlgn="ctr"/>
                      <a:r>
                        <a:rPr lang="fr-FR" sz="1200" b="1" i="0" u="none" strike="noStrike">
                          <a:solidFill>
                            <a:schemeClr val="tx2"/>
                          </a:solidFill>
                          <a:effectLst/>
                          <a:latin typeface="+mn-lt"/>
                        </a:rPr>
                        <a:t>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fr-FR" sz="1200" b="0" i="0" u="none" strike="noStrike" dirty="0">
                          <a:solidFill>
                            <a:schemeClr val="tx1"/>
                          </a:solidFill>
                          <a:effectLst/>
                          <a:highlight>
                            <a:srgbClr val="FFFF00"/>
                          </a:highlight>
                          <a:latin typeface="+mn-lt"/>
                        </a:rPr>
                        <a:t>(à confirmer)</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2999292"/>
                  </a:ext>
                </a:extLst>
              </a:tr>
            </a:tbl>
          </a:graphicData>
        </a:graphic>
      </p:graphicFrame>
    </p:spTree>
    <p:extLst>
      <p:ext uri="{BB962C8B-B14F-4D97-AF65-F5344CB8AC3E}">
        <p14:creationId xmlns:p14="http://schemas.microsoft.com/office/powerpoint/2010/main" val="3411555218"/>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15042" y="1413520"/>
            <a:ext cx="8640960" cy="5328592"/>
          </a:xfrm>
        </p:spPr>
        <p:txBody>
          <a:bodyPr>
            <a:normAutofit/>
          </a:bodyPr>
          <a:lstStyle/>
          <a:p>
            <a:pPr marL="0" indent="0">
              <a:buNone/>
            </a:pPr>
            <a:r>
              <a:rPr lang="fr-FR" sz="1400" b="1">
                <a:cs typeface="Arial" panose="020B0604020202020204" pitchFamily="34" charset="0"/>
              </a:rPr>
              <a:t>Tableaux étape 4 : hypothèses retenues pour les coûts unitaires d’acquisition des VUL des collectivités (en k€ par véhicule)</a:t>
            </a:r>
            <a:endParaRPr lang="fr-FR" sz="1400" b="1" u="sng">
              <a:cs typeface="Arial" panose="020B0604020202020204" pitchFamily="34" charset="0"/>
            </a:endParaRPr>
          </a:p>
          <a:p>
            <a:pPr marL="400050" lvl="2" indent="0">
              <a:spcBef>
                <a:spcPts val="600"/>
              </a:spcBef>
              <a:buNone/>
            </a:pPr>
            <a:endParaRPr lang="fr-FR" sz="1400">
              <a:cs typeface="Arial" panose="020B0604020202020204" pitchFamily="34" charset="0"/>
            </a:endParaRP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115042" y="202157"/>
            <a:ext cx="8640960" cy="852028"/>
          </a:xfrm>
        </p:spPr>
        <p:txBody>
          <a:bodyPr>
            <a:normAutofit/>
          </a:bodyPr>
          <a:lstStyle/>
          <a:p>
            <a:pPr algn="l"/>
            <a:r>
              <a:rPr lang="fr-FR" sz="2400" dirty="0">
                <a:solidFill>
                  <a:schemeClr val="accent2"/>
                </a:solidFill>
              </a:rPr>
              <a:t>2) Verdissement des flottes de véhicules des collectivités </a:t>
            </a:r>
            <a:br>
              <a:rPr lang="fr-FR" sz="2400" dirty="0">
                <a:solidFill>
                  <a:schemeClr val="accent2"/>
                </a:solidFill>
              </a:rPr>
            </a:br>
            <a:r>
              <a:rPr lang="fr-FR" sz="2400" dirty="0">
                <a:solidFill>
                  <a:schemeClr val="accent2"/>
                </a:solidFill>
              </a:rPr>
              <a:t>(PROSPECTIF - 10/12)</a:t>
            </a:r>
          </a:p>
        </p:txBody>
      </p:sp>
      <p:graphicFrame>
        <p:nvGraphicFramePr>
          <p:cNvPr id="3" name="Tableau 2">
            <a:extLst>
              <a:ext uri="{FF2B5EF4-FFF2-40B4-BE49-F238E27FC236}">
                <a16:creationId xmlns:a16="http://schemas.microsoft.com/office/drawing/2014/main" id="{0295D5A5-BB5E-4C1E-8817-BFBD88D07EA2}"/>
              </a:ext>
            </a:extLst>
          </p:cNvPr>
          <p:cNvGraphicFramePr>
            <a:graphicFrameLocks noGrp="1"/>
          </p:cNvGraphicFramePr>
          <p:nvPr/>
        </p:nvGraphicFramePr>
        <p:xfrm>
          <a:off x="251520" y="1931884"/>
          <a:ext cx="8777438" cy="1718418"/>
        </p:xfrm>
        <a:graphic>
          <a:graphicData uri="http://schemas.openxmlformats.org/drawingml/2006/table">
            <a:tbl>
              <a:tblPr>
                <a:tableStyleId>{3B4B98B0-60AC-42C2-AFA5-B58CD77FA1E5}</a:tableStyleId>
              </a:tblPr>
              <a:tblGrid>
                <a:gridCol w="1058029">
                  <a:extLst>
                    <a:ext uri="{9D8B030D-6E8A-4147-A177-3AD203B41FA5}">
                      <a16:colId xmlns:a16="http://schemas.microsoft.com/office/drawing/2014/main" val="2608171242"/>
                    </a:ext>
                  </a:extLst>
                </a:gridCol>
                <a:gridCol w="966803">
                  <a:extLst>
                    <a:ext uri="{9D8B030D-6E8A-4147-A177-3AD203B41FA5}">
                      <a16:colId xmlns:a16="http://schemas.microsoft.com/office/drawing/2014/main" val="3371931888"/>
                    </a:ext>
                  </a:extLst>
                </a:gridCol>
                <a:gridCol w="2092380">
                  <a:extLst>
                    <a:ext uri="{9D8B030D-6E8A-4147-A177-3AD203B41FA5}">
                      <a16:colId xmlns:a16="http://schemas.microsoft.com/office/drawing/2014/main" val="867002649"/>
                    </a:ext>
                  </a:extLst>
                </a:gridCol>
                <a:gridCol w="2114902">
                  <a:extLst>
                    <a:ext uri="{9D8B030D-6E8A-4147-A177-3AD203B41FA5}">
                      <a16:colId xmlns:a16="http://schemas.microsoft.com/office/drawing/2014/main" val="3751688492"/>
                    </a:ext>
                  </a:extLst>
                </a:gridCol>
                <a:gridCol w="1857685">
                  <a:extLst>
                    <a:ext uri="{9D8B030D-6E8A-4147-A177-3AD203B41FA5}">
                      <a16:colId xmlns:a16="http://schemas.microsoft.com/office/drawing/2014/main" val="1769953072"/>
                    </a:ext>
                  </a:extLst>
                </a:gridCol>
                <a:gridCol w="687639">
                  <a:extLst>
                    <a:ext uri="{9D8B030D-6E8A-4147-A177-3AD203B41FA5}">
                      <a16:colId xmlns:a16="http://schemas.microsoft.com/office/drawing/2014/main" val="1293546704"/>
                    </a:ext>
                  </a:extLst>
                </a:gridCol>
              </a:tblGrid>
              <a:tr h="230602">
                <a:tc>
                  <a:txBody>
                    <a:bodyPr/>
                    <a:lstStyle/>
                    <a:p>
                      <a:pPr algn="l" fontAlgn="ctr"/>
                      <a:endParaRPr lang="fr-FR" sz="1000" b="0" i="0" u="none" strike="noStrike">
                        <a:solidFill>
                          <a:schemeClr val="tx1"/>
                        </a:solidFill>
                        <a:effectLst/>
                        <a:latin typeface="+mn-lt"/>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u="none" strike="noStrike">
                          <a:solidFill>
                            <a:schemeClr val="tx1"/>
                          </a:solidFill>
                          <a:effectLst/>
                          <a:latin typeface="+mn-lt"/>
                        </a:rPr>
                        <a:t>HISTO (2020)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u="none" strike="noStrike">
                          <a:solidFill>
                            <a:schemeClr val="tx1"/>
                          </a:solidFill>
                          <a:effectLst/>
                          <a:latin typeface="+mn-lt"/>
                        </a:rPr>
                        <a:t>2025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u="none" strike="noStrike">
                          <a:solidFill>
                            <a:schemeClr val="tx1"/>
                          </a:solidFill>
                          <a:effectLst/>
                          <a:latin typeface="+mn-lt"/>
                        </a:rPr>
                        <a:t>2030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u="none" strike="noStrike">
                          <a:solidFill>
                            <a:schemeClr val="tx1"/>
                          </a:solidFill>
                          <a:effectLst/>
                          <a:latin typeface="+mn-lt"/>
                        </a:rPr>
                        <a:t>2050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1" u="none" strike="noStrike">
                          <a:solidFill>
                            <a:schemeClr val="tx2"/>
                          </a:solidFill>
                          <a:effectLst/>
                          <a:latin typeface="+mn-lt"/>
                        </a:rPr>
                        <a:t>Sources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7260157"/>
                  </a:ext>
                </a:extLst>
              </a:tr>
              <a:tr h="278166">
                <a:tc>
                  <a:txBody>
                    <a:bodyPr/>
                    <a:lstStyle/>
                    <a:p>
                      <a:pPr algn="l" fontAlgn="b"/>
                      <a:r>
                        <a:rPr lang="fr-FR" sz="1000" b="0" u="none" strike="noStrike">
                          <a:solidFill>
                            <a:schemeClr val="tx1"/>
                          </a:solidFill>
                          <a:effectLst/>
                          <a:latin typeface="+mn-lt"/>
                        </a:rPr>
                        <a:t>Essence</a:t>
                      </a:r>
                      <a:endParaRPr lang="fr-FR" sz="1000" b="0"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000" b="0" i="0" u="none" strike="noStrike">
                          <a:solidFill>
                            <a:schemeClr val="tx1"/>
                          </a:solidFill>
                          <a:effectLst/>
                          <a:latin typeface="+mn-lt"/>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30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30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30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fr-FR" sz="1000" b="1" i="0" u="none" strike="noStrike">
                          <a:solidFill>
                            <a:schemeClr val="tx2"/>
                          </a:solidFill>
                          <a:effectLst/>
                          <a:latin typeface="+mn-lt"/>
                        </a:rPr>
                        <a:t>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3697546159"/>
                  </a:ext>
                </a:extLst>
              </a:tr>
              <a:tr h="278166">
                <a:tc>
                  <a:txBody>
                    <a:bodyPr/>
                    <a:lstStyle/>
                    <a:p>
                      <a:pPr algn="l" fontAlgn="b"/>
                      <a:r>
                        <a:rPr lang="fr-FR" sz="1000" b="0" i="0" u="none" strike="noStrike">
                          <a:solidFill>
                            <a:schemeClr val="tx1"/>
                          </a:solidFill>
                          <a:effectLst/>
                          <a:latin typeface="+mn-lt"/>
                        </a:rPr>
                        <a:t>Diesel</a:t>
                      </a: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000" b="0" i="0" u="none" strike="noStrike">
                          <a:solidFill>
                            <a:schemeClr val="tx1"/>
                          </a:solidFill>
                          <a:effectLst/>
                          <a:latin typeface="+mn-lt"/>
                        </a:rPr>
                        <a:t>23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30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30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30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1" i="0" u="none" strike="noStrike">
                          <a:solidFill>
                            <a:schemeClr val="tx2"/>
                          </a:solidFill>
                          <a:effectLst/>
                          <a:latin typeface="+mn-lt"/>
                        </a:rPr>
                        <a:t>B</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472322977"/>
                  </a:ext>
                </a:extLst>
              </a:tr>
              <a:tr h="278166">
                <a:tc>
                  <a:txBody>
                    <a:bodyPr/>
                    <a:lstStyle/>
                    <a:p>
                      <a:pPr algn="l" fontAlgn="b"/>
                      <a:r>
                        <a:rPr lang="fr-FR" sz="1000" b="0" i="0" u="none" strike="noStrike">
                          <a:solidFill>
                            <a:schemeClr val="tx1"/>
                          </a:solidFill>
                          <a:effectLst/>
                          <a:latin typeface="+mn-lt"/>
                        </a:rPr>
                        <a:t>Electriques</a:t>
                      </a: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000" b="0" i="0" u="none" strike="noStrike">
                          <a:solidFill>
                            <a:schemeClr val="tx1"/>
                          </a:solidFill>
                          <a:effectLst/>
                          <a:latin typeface="+mn-lt"/>
                        </a:rPr>
                        <a:t>34</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25 ± 26 selon les scénarios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25 ± 27 selon les scénarios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 23 </a:t>
                      </a:r>
                      <a:r>
                        <a:rPr lang="fr-FR" sz="1000" b="0" u="none" strike="noStrike" kern="1200">
                          <a:solidFill>
                            <a:schemeClr val="tx1"/>
                          </a:solidFill>
                          <a:effectLst/>
                          <a:latin typeface="+mn-lt"/>
                          <a:ea typeface="+mn-ea"/>
                          <a:cs typeface="+mn-cs"/>
                        </a:rPr>
                        <a:t>± </a:t>
                      </a:r>
                      <a:r>
                        <a:rPr lang="fr-FR" sz="1000" b="0" i="0" u="none" strike="noStrike" kern="1200">
                          <a:solidFill>
                            <a:schemeClr val="tx1"/>
                          </a:solidFill>
                          <a:effectLst/>
                          <a:latin typeface="+mn-lt"/>
                          <a:ea typeface="+mn-ea"/>
                          <a:cs typeface="+mn-cs"/>
                        </a:rPr>
                        <a:t>27</a:t>
                      </a:r>
                      <a:r>
                        <a:rPr lang="fr-FR" sz="1000" b="0" i="0" u="none" strike="noStrike">
                          <a:solidFill>
                            <a:schemeClr val="tx1"/>
                          </a:solidFill>
                          <a:effectLst/>
                          <a:latin typeface="+mn-lt"/>
                        </a:rPr>
                        <a:t> selon les scénarios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1" i="0" u="none" strike="noStrike">
                          <a:solidFill>
                            <a:schemeClr val="tx2"/>
                          </a:solidFill>
                          <a:effectLst/>
                          <a:latin typeface="+mn-lt"/>
                        </a:rPr>
                        <a:t>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435379895"/>
                  </a:ext>
                </a:extLst>
              </a:tr>
              <a:tr h="230602">
                <a:tc>
                  <a:txBody>
                    <a:bodyPr/>
                    <a:lstStyle/>
                    <a:p>
                      <a:pPr algn="l" fontAlgn="b"/>
                      <a:r>
                        <a:rPr lang="fr-FR" sz="1000" b="0" i="0" u="none" strike="noStrike">
                          <a:solidFill>
                            <a:schemeClr val="tx1"/>
                          </a:solidFill>
                          <a:effectLst/>
                          <a:latin typeface="+mn-lt"/>
                        </a:rPr>
                        <a:t>Hydrogène</a:t>
                      </a: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000" b="0" i="0" u="none" strike="noStrike">
                          <a:solidFill>
                            <a:schemeClr val="tx1"/>
                          </a:solidFill>
                          <a:effectLst/>
                          <a:latin typeface="+mn-lt"/>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35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35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35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1" i="0" u="none" strike="noStrike">
                          <a:solidFill>
                            <a:schemeClr val="tx2"/>
                          </a:solidFill>
                          <a:effectLst/>
                          <a:latin typeface="+mn-lt"/>
                        </a:rPr>
                        <a:t>D</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266059430"/>
                  </a:ext>
                </a:extLst>
              </a:tr>
              <a:tr h="374729">
                <a:tc>
                  <a:txBody>
                    <a:bodyPr/>
                    <a:lstStyle/>
                    <a:p>
                      <a:pPr algn="l" fontAlgn="b"/>
                      <a:r>
                        <a:rPr lang="fr-FR" sz="1000" b="0" i="0" u="none" strike="noStrike">
                          <a:solidFill>
                            <a:schemeClr val="tx1"/>
                          </a:solidFill>
                          <a:effectLst/>
                          <a:latin typeface="+mn-lt"/>
                        </a:rPr>
                        <a:t>Autres, dont GNV</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fr-FR" sz="1000" b="0" i="0" u="none" strike="noStrike">
                          <a:solidFill>
                            <a:schemeClr val="tx1"/>
                          </a:solidFill>
                          <a:effectLst/>
                          <a:latin typeface="+mn-lt"/>
                        </a:rPr>
                        <a:t>24</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25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25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25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1" i="0" u="none" strike="noStrike">
                          <a:solidFill>
                            <a:schemeClr val="tx2"/>
                          </a:solidFill>
                          <a:effectLst/>
                          <a:latin typeface="+mn-lt"/>
                        </a:rPr>
                        <a:t>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2999292"/>
                  </a:ext>
                </a:extLst>
              </a:tr>
            </a:tbl>
          </a:graphicData>
        </a:graphic>
      </p:graphicFrame>
      <p:graphicFrame>
        <p:nvGraphicFramePr>
          <p:cNvPr id="4" name="Tableau 3">
            <a:extLst>
              <a:ext uri="{FF2B5EF4-FFF2-40B4-BE49-F238E27FC236}">
                <a16:creationId xmlns:a16="http://schemas.microsoft.com/office/drawing/2014/main" id="{2D5B709D-71E5-1A37-484B-BC8BC2E20142}"/>
              </a:ext>
            </a:extLst>
          </p:cNvPr>
          <p:cNvGraphicFramePr>
            <a:graphicFrameLocks noGrp="1"/>
          </p:cNvGraphicFramePr>
          <p:nvPr>
            <p:extLst>
              <p:ext uri="{D42A27DB-BD31-4B8C-83A1-F6EECF244321}">
                <p14:modId xmlns:p14="http://schemas.microsoft.com/office/powerpoint/2010/main" val="2272075042"/>
              </p:ext>
            </p:extLst>
          </p:nvPr>
        </p:nvGraphicFramePr>
        <p:xfrm>
          <a:off x="251520" y="3794581"/>
          <a:ext cx="8777438" cy="2475345"/>
        </p:xfrm>
        <a:graphic>
          <a:graphicData uri="http://schemas.openxmlformats.org/drawingml/2006/table">
            <a:tbl>
              <a:tblPr>
                <a:tableStyleId>{3B4B98B0-60AC-42C2-AFA5-B58CD77FA1E5}</a:tableStyleId>
              </a:tblPr>
              <a:tblGrid>
                <a:gridCol w="761354">
                  <a:extLst>
                    <a:ext uri="{9D8B030D-6E8A-4147-A177-3AD203B41FA5}">
                      <a16:colId xmlns:a16="http://schemas.microsoft.com/office/drawing/2014/main" val="1293546704"/>
                    </a:ext>
                  </a:extLst>
                </a:gridCol>
                <a:gridCol w="8016084">
                  <a:extLst>
                    <a:ext uri="{9D8B030D-6E8A-4147-A177-3AD203B41FA5}">
                      <a16:colId xmlns:a16="http://schemas.microsoft.com/office/drawing/2014/main" val="1410345098"/>
                    </a:ext>
                  </a:extLst>
                </a:gridCol>
              </a:tblGrid>
              <a:tr h="310166">
                <a:tc>
                  <a:txBody>
                    <a:bodyPr/>
                    <a:lstStyle/>
                    <a:p>
                      <a:pPr algn="l" fontAlgn="ctr"/>
                      <a:r>
                        <a:rPr lang="fr-FR" sz="1200" b="1" u="none" strike="noStrike">
                          <a:solidFill>
                            <a:schemeClr val="tx2"/>
                          </a:solidFill>
                          <a:effectLst/>
                          <a:latin typeface="+mn-lt"/>
                        </a:rPr>
                        <a:t>Sources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fr-FR" sz="1200" b="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7260157"/>
                  </a:ext>
                </a:extLst>
              </a:tr>
              <a:tr h="417103">
                <a:tc>
                  <a:txBody>
                    <a:bodyPr/>
                    <a:lstStyle/>
                    <a:p>
                      <a:pPr algn="ctr" fontAlgn="ctr"/>
                      <a:r>
                        <a:rPr lang="fr-FR" sz="1200" b="1" i="0" u="none" strike="noStrike">
                          <a:solidFill>
                            <a:schemeClr val="tx2"/>
                          </a:solidFill>
                          <a:effectLst/>
                          <a:latin typeface="+mn-lt"/>
                        </a:rPr>
                        <a:t>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fr-FR" sz="1200" b="0" i="0" u="none" strike="noStrike" dirty="0">
                          <a:solidFill>
                            <a:schemeClr val="tx1"/>
                          </a:solidFill>
                          <a:effectLst/>
                          <a:latin typeface="+mn-lt"/>
                        </a:rPr>
                        <a:t>Arval </a:t>
                      </a:r>
                      <a:r>
                        <a:rPr lang="fr-FR" sz="1200" b="0" i="0" u="none" strike="noStrike" dirty="0" err="1">
                          <a:solidFill>
                            <a:schemeClr val="tx1"/>
                          </a:solidFill>
                          <a:effectLst/>
                          <a:latin typeface="+mn-lt"/>
                        </a:rPr>
                        <a:t>Mobility</a:t>
                      </a:r>
                      <a:r>
                        <a:rPr lang="fr-FR" sz="1200" b="0" i="0" u="none" strike="noStrike" dirty="0">
                          <a:solidFill>
                            <a:schemeClr val="tx1"/>
                          </a:solidFill>
                          <a:effectLst/>
                          <a:latin typeface="+mn-lt"/>
                        </a:rPr>
                        <a:t> </a:t>
                      </a:r>
                      <a:r>
                        <a:rPr lang="fr-FR" sz="1200" b="0" i="0" u="none" strike="noStrike" dirty="0" err="1">
                          <a:solidFill>
                            <a:schemeClr val="tx1"/>
                          </a:solidFill>
                          <a:effectLst/>
                          <a:latin typeface="+mn-lt"/>
                        </a:rPr>
                        <a:t>Observatory</a:t>
                      </a:r>
                      <a:r>
                        <a:rPr lang="fr-FR" sz="1200" b="0" i="0" u="none" strike="noStrike" dirty="0">
                          <a:solidFill>
                            <a:schemeClr val="tx1"/>
                          </a:solidFill>
                          <a:effectLst/>
                          <a:latin typeface="+mn-lt"/>
                        </a:rPr>
                        <a:t> "TCO Scope 2020" et BNP Paribas, Observatoire du Véhicule Industriel</a:t>
                      </a:r>
                    </a:p>
                    <a:p>
                      <a:pPr algn="l" fontAlgn="ctr"/>
                      <a:endParaRPr lang="fr-FR" sz="1200" b="0" i="0" u="none" strike="noStrike" dirty="0">
                        <a:solidFill>
                          <a:schemeClr val="tx1"/>
                        </a:solidFill>
                        <a:effectLst/>
                        <a:highlight>
                          <a:srgbClr val="FFFF00"/>
                        </a:highligh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7546159"/>
                  </a:ext>
                </a:extLst>
              </a:tr>
              <a:tr h="417103">
                <a:tc>
                  <a:txBody>
                    <a:bodyPr/>
                    <a:lstStyle/>
                    <a:p>
                      <a:pPr algn="ctr" fontAlgn="ctr"/>
                      <a:r>
                        <a:rPr lang="fr-FR" sz="1200" b="1" i="0" u="none" strike="noStrike" dirty="0">
                          <a:solidFill>
                            <a:schemeClr val="tx2"/>
                          </a:solidFill>
                          <a:effectLst/>
                          <a:latin typeface="+mn-lt"/>
                        </a:rPr>
                        <a:t>B</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fr-FR" sz="1200" b="0" i="0" u="none" strike="noStrike" dirty="0">
                          <a:solidFill>
                            <a:schemeClr val="tx1"/>
                          </a:solidFill>
                          <a:effectLst/>
                          <a:latin typeface="+mn-lt"/>
                        </a:rPr>
                        <a:t>Arval </a:t>
                      </a:r>
                      <a:r>
                        <a:rPr lang="fr-FR" sz="1200" b="0" i="0" u="none" strike="noStrike" dirty="0" err="1">
                          <a:solidFill>
                            <a:schemeClr val="tx1"/>
                          </a:solidFill>
                          <a:effectLst/>
                          <a:latin typeface="+mn-lt"/>
                        </a:rPr>
                        <a:t>Mobility</a:t>
                      </a:r>
                      <a:r>
                        <a:rPr lang="fr-FR" sz="1200" b="0" i="0" u="none" strike="noStrike" dirty="0">
                          <a:solidFill>
                            <a:schemeClr val="tx1"/>
                          </a:solidFill>
                          <a:effectLst/>
                          <a:latin typeface="+mn-lt"/>
                        </a:rPr>
                        <a:t> </a:t>
                      </a:r>
                      <a:r>
                        <a:rPr lang="fr-FR" sz="1200" b="0" i="0" u="none" strike="noStrike" dirty="0" err="1">
                          <a:solidFill>
                            <a:schemeClr val="tx1"/>
                          </a:solidFill>
                          <a:effectLst/>
                          <a:latin typeface="+mn-lt"/>
                        </a:rPr>
                        <a:t>Observatory</a:t>
                      </a:r>
                      <a:r>
                        <a:rPr lang="fr-FR" sz="1200" b="0" i="0" u="none" strike="noStrike" dirty="0">
                          <a:solidFill>
                            <a:schemeClr val="tx1"/>
                          </a:solidFill>
                          <a:effectLst/>
                          <a:latin typeface="+mn-lt"/>
                        </a:rPr>
                        <a:t> "TCO Scope 2020" et BNP Paribas, Observatoire du Véhicule Industriel</a:t>
                      </a:r>
                      <a:endParaRPr lang="fr-FR" sz="1200" b="0" i="0" u="none" strike="noStrike" dirty="0">
                        <a:solidFill>
                          <a:schemeClr val="tx1"/>
                        </a:solidFill>
                        <a:effectLst/>
                        <a:highlight>
                          <a:srgbClr val="FFFF00"/>
                        </a:highligh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2322977"/>
                  </a:ext>
                </a:extLst>
              </a:tr>
              <a:tr h="563607">
                <a:tc>
                  <a:txBody>
                    <a:bodyPr/>
                    <a:lstStyle/>
                    <a:p>
                      <a:pPr algn="ctr" fontAlgn="ctr"/>
                      <a:r>
                        <a:rPr lang="fr-FR" sz="1200" b="1" i="0" u="none" strike="noStrike" dirty="0">
                          <a:solidFill>
                            <a:schemeClr val="tx2"/>
                          </a:solidFill>
                          <a:effectLst/>
                          <a:latin typeface="+mn-lt"/>
                        </a:rPr>
                        <a:t>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FR" sz="1200" b="0" i="0" u="none" strike="noStrike" dirty="0">
                          <a:solidFill>
                            <a:schemeClr val="tx1"/>
                          </a:solidFill>
                          <a:effectLst/>
                          <a:latin typeface="+mn-lt"/>
                        </a:rPr>
                        <a:t>DGEC, AME AMS Fichier coûts VP VUL (2021)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35379895"/>
                  </a:ext>
                </a:extLst>
              </a:tr>
              <a:tr h="310166">
                <a:tc>
                  <a:txBody>
                    <a:bodyPr/>
                    <a:lstStyle/>
                    <a:p>
                      <a:pPr algn="ctr" fontAlgn="ctr"/>
                      <a:r>
                        <a:rPr lang="fr-FR" sz="1200" b="1" i="0" u="none" strike="noStrike">
                          <a:solidFill>
                            <a:schemeClr val="tx2"/>
                          </a:solidFill>
                          <a:effectLst/>
                          <a:latin typeface="+mn-lt"/>
                        </a:rPr>
                        <a:t>D</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FR" sz="1200" b="0" i="0" u="none" strike="noStrike" dirty="0">
                          <a:solidFill>
                            <a:schemeClr val="tx1"/>
                          </a:solidFill>
                          <a:effectLst/>
                          <a:latin typeface="+mn-lt"/>
                        </a:rPr>
                        <a:t>DGEC, AME AMS Fichier coûts VP VUL (2021)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6059430"/>
                  </a:ext>
                </a:extLst>
              </a:tr>
              <a:tr h="417103">
                <a:tc>
                  <a:txBody>
                    <a:bodyPr/>
                    <a:lstStyle/>
                    <a:p>
                      <a:pPr algn="ctr" fontAlgn="ctr"/>
                      <a:r>
                        <a:rPr lang="fr-FR" sz="1200" b="1" i="0" u="none" strike="noStrike">
                          <a:solidFill>
                            <a:schemeClr val="tx2"/>
                          </a:solidFill>
                          <a:effectLst/>
                          <a:latin typeface="+mn-lt"/>
                        </a:rPr>
                        <a:t>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FR" sz="1200" b="0" i="0" u="none" strike="noStrike" dirty="0">
                          <a:solidFill>
                            <a:schemeClr val="tx1"/>
                          </a:solidFill>
                          <a:effectLst/>
                          <a:latin typeface="+mn-lt"/>
                        </a:rPr>
                        <a:t>DGEC, AME AMS Fichier coûts VP VUL (2021)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2999292"/>
                  </a:ext>
                </a:extLst>
              </a:tr>
            </a:tbl>
          </a:graphicData>
        </a:graphic>
      </p:graphicFrame>
    </p:spTree>
    <p:extLst>
      <p:ext uri="{BB962C8B-B14F-4D97-AF65-F5344CB8AC3E}">
        <p14:creationId xmlns:p14="http://schemas.microsoft.com/office/powerpoint/2010/main" val="1133191343"/>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B796C8FC-1571-BF61-CBB5-BB8E8CB1B65B}"/>
              </a:ext>
            </a:extLst>
          </p:cNvPr>
          <p:cNvSpPr>
            <a:spLocks noGrp="1"/>
          </p:cNvSpPr>
          <p:nvPr>
            <p:ph type="title"/>
          </p:nvPr>
        </p:nvSpPr>
        <p:spPr/>
        <p:txBody>
          <a:bodyPr>
            <a:normAutofit/>
          </a:bodyPr>
          <a:lstStyle/>
          <a:p>
            <a:r>
              <a:rPr lang="fr-FR" dirty="0">
                <a:latin typeface="Helvetica" panose="020B0604020202020204" pitchFamily="34" charset="0"/>
                <a:cs typeface="Helvetica" panose="020B0604020202020204" pitchFamily="34" charset="0"/>
              </a:rPr>
              <a:t>Périmètre « investissements » </a:t>
            </a:r>
            <a:br>
              <a:rPr lang="fr-FR" dirty="0">
                <a:latin typeface="Helvetica" panose="020B0604020202020204" pitchFamily="34" charset="0"/>
                <a:cs typeface="Helvetica" panose="020B0604020202020204" pitchFamily="34" charset="0"/>
              </a:rPr>
            </a:br>
            <a:r>
              <a:rPr lang="fr-FR" sz="1350" dirty="0">
                <a:latin typeface="Helvetica" panose="020B0604020202020204" pitchFamily="34" charset="0"/>
                <a:cs typeface="Helvetica" panose="020B0604020202020204" pitchFamily="34" charset="0"/>
              </a:rPr>
              <a:t>(</a:t>
            </a:r>
            <a:r>
              <a:rPr lang="fr-FR" sz="1350" dirty="0">
                <a:solidFill>
                  <a:schemeClr val="accent6"/>
                </a:solidFill>
                <a:latin typeface="Helvetica" panose="020B0604020202020204" pitchFamily="34" charset="0"/>
                <a:cs typeface="Helvetica" panose="020B0604020202020204" pitchFamily="34" charset="0"/>
              </a:rPr>
              <a:t>vert : intégré</a:t>
            </a:r>
            <a:r>
              <a:rPr lang="fr-FR" sz="1350" dirty="0">
                <a:latin typeface="Helvetica" panose="020B0604020202020204" pitchFamily="34" charset="0"/>
                <a:cs typeface="Helvetica" panose="020B0604020202020204" pitchFamily="34" charset="0"/>
              </a:rPr>
              <a:t>, </a:t>
            </a:r>
            <a:r>
              <a:rPr lang="fr-FR" sz="1350" dirty="0">
                <a:solidFill>
                  <a:schemeClr val="accent2"/>
                </a:solidFill>
                <a:latin typeface="Helvetica" panose="020B0604020202020204" pitchFamily="34" charset="0"/>
                <a:cs typeface="Helvetica" panose="020B0604020202020204" pitchFamily="34" charset="0"/>
              </a:rPr>
              <a:t>orange : partiellement intégré</a:t>
            </a:r>
            <a:r>
              <a:rPr lang="fr-FR" sz="1350" dirty="0">
                <a:latin typeface="Helvetica" panose="020B0604020202020204" pitchFamily="34" charset="0"/>
                <a:cs typeface="Helvetica" panose="020B0604020202020204" pitchFamily="34" charset="0"/>
              </a:rPr>
              <a:t>)</a:t>
            </a:r>
          </a:p>
        </p:txBody>
      </p:sp>
      <p:graphicFrame>
        <p:nvGraphicFramePr>
          <p:cNvPr id="2" name="Tableau 1">
            <a:extLst>
              <a:ext uri="{FF2B5EF4-FFF2-40B4-BE49-F238E27FC236}">
                <a16:creationId xmlns:a16="http://schemas.microsoft.com/office/drawing/2014/main" id="{317A0F57-D0AA-78F7-DAE8-C0DFB3BCC27D}"/>
              </a:ext>
            </a:extLst>
          </p:cNvPr>
          <p:cNvGraphicFramePr>
            <a:graphicFrameLocks noGrp="1"/>
          </p:cNvGraphicFramePr>
          <p:nvPr>
            <p:extLst>
              <p:ext uri="{D42A27DB-BD31-4B8C-83A1-F6EECF244321}">
                <p14:modId xmlns:p14="http://schemas.microsoft.com/office/powerpoint/2010/main" val="3708434549"/>
              </p:ext>
            </p:extLst>
          </p:nvPr>
        </p:nvGraphicFramePr>
        <p:xfrm>
          <a:off x="380403" y="2047934"/>
          <a:ext cx="8146891" cy="2918944"/>
        </p:xfrm>
        <a:graphic>
          <a:graphicData uri="http://schemas.openxmlformats.org/drawingml/2006/table">
            <a:tbl>
              <a:tblPr/>
              <a:tblGrid>
                <a:gridCol w="916943">
                  <a:extLst>
                    <a:ext uri="{9D8B030D-6E8A-4147-A177-3AD203B41FA5}">
                      <a16:colId xmlns:a16="http://schemas.microsoft.com/office/drawing/2014/main" val="1741240134"/>
                    </a:ext>
                  </a:extLst>
                </a:gridCol>
                <a:gridCol w="1590133">
                  <a:extLst>
                    <a:ext uri="{9D8B030D-6E8A-4147-A177-3AD203B41FA5}">
                      <a16:colId xmlns:a16="http://schemas.microsoft.com/office/drawing/2014/main" val="1722506314"/>
                    </a:ext>
                  </a:extLst>
                </a:gridCol>
                <a:gridCol w="2335945">
                  <a:extLst>
                    <a:ext uri="{9D8B030D-6E8A-4147-A177-3AD203B41FA5}">
                      <a16:colId xmlns:a16="http://schemas.microsoft.com/office/drawing/2014/main" val="3961595480"/>
                    </a:ext>
                  </a:extLst>
                </a:gridCol>
                <a:gridCol w="1528278">
                  <a:extLst>
                    <a:ext uri="{9D8B030D-6E8A-4147-A177-3AD203B41FA5}">
                      <a16:colId xmlns:a16="http://schemas.microsoft.com/office/drawing/2014/main" val="1080223786"/>
                    </a:ext>
                  </a:extLst>
                </a:gridCol>
                <a:gridCol w="1775592">
                  <a:extLst>
                    <a:ext uri="{9D8B030D-6E8A-4147-A177-3AD203B41FA5}">
                      <a16:colId xmlns:a16="http://schemas.microsoft.com/office/drawing/2014/main" val="565559481"/>
                    </a:ext>
                  </a:extLst>
                </a:gridCol>
              </a:tblGrid>
              <a:tr h="265364">
                <a:tc>
                  <a:txBody>
                    <a:bodyPr/>
                    <a:lstStyle/>
                    <a:p>
                      <a:pPr algn="ctr" rtl="0" fontAlgn="ctr"/>
                      <a:endParaRPr lang="fr-FR" sz="1200" b="1" i="0" u="none" strike="noStrike">
                        <a:solidFill>
                          <a:srgbClr val="FFFFFF"/>
                        </a:solidFill>
                        <a:effectLst/>
                        <a:latin typeface="Calibri" panose="020F0502020204030204" pitchFamily="34"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gridSpan="4">
                  <a:txBody>
                    <a:bodyPr/>
                    <a:lstStyle/>
                    <a:p>
                      <a:pPr algn="ctr" rtl="0" fontAlgn="ctr"/>
                      <a:r>
                        <a:rPr lang="fr-FR" sz="1200" b="1" i="0" u="none" strike="noStrike" dirty="0">
                          <a:solidFill>
                            <a:schemeClr val="bg1"/>
                          </a:solidFill>
                          <a:effectLst/>
                          <a:latin typeface="Calibri" panose="020F0502020204030204" pitchFamily="34" charset="0"/>
                        </a:rPr>
                        <a:t>SECTEUR D’ACTION DES COLLECTIVITES LOCALES</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hMerge="1">
                  <a:txBody>
                    <a:bodyPr/>
                    <a:lstStyle/>
                    <a:p>
                      <a:pPr algn="ctr" rtl="0" fontAlgn="ctr"/>
                      <a:endParaRPr lang="fr-FR" sz="12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hMerge="1">
                  <a:txBody>
                    <a:bodyPr/>
                    <a:lstStyle/>
                    <a:p>
                      <a:pPr algn="ctr" rtl="0" fontAlgn="ctr"/>
                      <a:endParaRPr lang="fr-FR" sz="12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hMerge="1">
                  <a:txBody>
                    <a:bodyPr/>
                    <a:lstStyle/>
                    <a:p>
                      <a:pPr algn="ctr" rtl="0" fontAlgn="ctr"/>
                      <a:endParaRPr lang="fr-FR" sz="12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extLst>
                  <a:ext uri="{0D108BD9-81ED-4DB2-BD59-A6C34878D82A}">
                    <a16:rowId xmlns:a16="http://schemas.microsoft.com/office/drawing/2014/main" val="1416287253"/>
                  </a:ext>
                </a:extLst>
              </a:tr>
              <a:tr h="477200">
                <a:tc>
                  <a:txBody>
                    <a:bodyPr/>
                    <a:lstStyle/>
                    <a:p>
                      <a:pPr algn="ctr" rtl="0" fontAlgn="ctr"/>
                      <a:r>
                        <a:rPr lang="fr-FR" sz="1200" b="1" i="0" u="none" strike="noStrike">
                          <a:solidFill>
                            <a:srgbClr val="FFFFFF"/>
                          </a:solidFill>
                          <a:effectLst/>
                          <a:latin typeface="Calibri" panose="020F0502020204030204" pitchFamily="34" charset="0"/>
                        </a:rPr>
                        <a:t> </a:t>
                      </a:r>
                    </a:p>
                  </a:txBody>
                  <a:tcPr marL="0" marR="0" marT="0" marB="0" anchor="ctr">
                    <a:lnL w="12700" cap="flat" cmpd="sng" algn="ctr">
                      <a:solidFill>
                        <a:srgbClr val="FFFFFF"/>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tc>
                  <a:txBody>
                    <a:bodyPr/>
                    <a:lstStyle/>
                    <a:p>
                      <a:pPr algn="ctr" rtl="0" fontAlgn="ctr"/>
                      <a:r>
                        <a:rPr lang="fr-FR" sz="1200" b="1" i="0" u="none" strike="noStrike" dirty="0">
                          <a:solidFill>
                            <a:schemeClr val="tx1"/>
                          </a:solidFill>
                          <a:effectLst/>
                          <a:latin typeface="Calibri" panose="020F0502020204030204" pitchFamily="34" charset="0"/>
                        </a:rPr>
                        <a:t>Bâtiment</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fontAlgn="ctr"/>
                      <a:r>
                        <a:rPr lang="fr-FR" sz="1200" b="1" i="0" u="none" strike="noStrike" dirty="0">
                          <a:solidFill>
                            <a:schemeClr val="tx1"/>
                          </a:solidFill>
                          <a:effectLst/>
                          <a:latin typeface="Calibri" panose="020F0502020204030204" pitchFamily="34" charset="0"/>
                        </a:rPr>
                        <a:t>Transport</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fontAlgn="ctr"/>
                      <a:r>
                        <a:rPr lang="fr-FR" sz="1200" b="1" i="0" u="none" strike="noStrike" dirty="0">
                          <a:solidFill>
                            <a:schemeClr val="tx1"/>
                          </a:solidFill>
                          <a:effectLst/>
                          <a:latin typeface="Calibri" panose="020F0502020204030204" pitchFamily="34" charset="0"/>
                        </a:rPr>
                        <a:t>Energie et réseaux </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rtl="0" fontAlgn="ctr"/>
                      <a:r>
                        <a:rPr lang="fr-FR" sz="1200" b="1" i="0" u="none" strike="noStrike">
                          <a:solidFill>
                            <a:schemeClr val="tx1"/>
                          </a:solidFill>
                          <a:effectLst/>
                          <a:latin typeface="Calibri" panose="020F0502020204030204" pitchFamily="34" charset="0"/>
                        </a:rPr>
                        <a:t>Agriculture et alimentation</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802532635"/>
                  </a:ext>
                </a:extLst>
              </a:tr>
              <a:tr h="187560">
                <a:tc>
                  <a:txBody>
                    <a:bodyPr/>
                    <a:lstStyle/>
                    <a:p>
                      <a:pPr algn="ctr" fontAlgn="ctr"/>
                      <a:r>
                        <a:rPr lang="fr-FR" sz="1200" b="0" i="0" u="none" strike="noStrike">
                          <a:solidFill>
                            <a:srgbClr val="000000"/>
                          </a:solidFill>
                          <a:effectLst/>
                          <a:latin typeface="Arial" panose="020B0604020202020204" pitchFamily="34" charset="0"/>
                        </a:rPr>
                        <a:t> </a:t>
                      </a:r>
                    </a:p>
                  </a:txBody>
                  <a:tcPr marL="0" marR="0" marT="0" marB="0" anchor="ctr">
                    <a:lnL w="12700" cap="flat" cmpd="sng" algn="ctr">
                      <a:solidFill>
                        <a:srgbClr val="FFFFFF"/>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noFill/>
                  </a:tcPr>
                </a:tc>
                <a:tc>
                  <a:txBody>
                    <a:bodyPr/>
                    <a:lstStyle/>
                    <a:p>
                      <a:pPr algn="ctr" fontAlgn="ctr"/>
                      <a:r>
                        <a:rPr lang="fr-FR" sz="1200" b="0" i="0" u="none" strike="noStrike">
                          <a:solidFill>
                            <a:srgbClr val="000000"/>
                          </a:solidFill>
                          <a:effectLst/>
                          <a:latin typeface="Arial" panose="020B0604020202020204" pitchFamily="34" charset="0"/>
                        </a:rPr>
                        <a:t> </a:t>
                      </a:r>
                    </a:p>
                  </a:txBody>
                  <a:tcPr marL="0" marR="0" marT="0" marB="0"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ctr"/>
                      <a:r>
                        <a:rPr lang="fr-FR" sz="1200" b="0" i="0" u="none" strike="noStrike">
                          <a:solidFill>
                            <a:srgbClr val="000000"/>
                          </a:solidFill>
                          <a:effectLst/>
                          <a:latin typeface="Arial" panose="020B0604020202020204" pitchFamily="34" charset="0"/>
                        </a:rPr>
                        <a:t> </a:t>
                      </a:r>
                    </a:p>
                  </a:txBody>
                  <a:tcPr marL="0" marR="0" marT="0" marB="0" anchor="ctr">
                    <a:lnL w="12700" cap="flat" cmpd="sng" algn="ctr">
                      <a:solidFill>
                        <a:schemeClr val="tx2">
                          <a:lumMod val="40000"/>
                          <a:lumOff val="6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l" fontAlgn="t"/>
                      <a:r>
                        <a:rPr lang="fr-FR" sz="1200" b="0" i="0" u="none" strike="noStrike" dirty="0">
                          <a:solidFill>
                            <a:srgbClr val="000000"/>
                          </a:solidFill>
                          <a:effectLst/>
                          <a:latin typeface="Arial" panose="020B0604020202020204" pitchFamily="34" charset="0"/>
                        </a:rPr>
                        <a:t> </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l" fontAlgn="t"/>
                      <a:r>
                        <a:rPr lang="fr-FR" sz="1200" b="0" i="0" u="none" strike="noStrike">
                          <a:solidFill>
                            <a:srgbClr val="000000"/>
                          </a:solidFill>
                          <a:effectLst/>
                          <a:latin typeface="Arial" panose="020B0604020202020204" pitchFamily="34" charset="0"/>
                        </a:rPr>
                        <a:t> </a:t>
                      </a:r>
                    </a:p>
                  </a:txBody>
                  <a:tcPr marL="0" marR="0" marT="0" marB="0">
                    <a:lnL w="12700" cap="flat" cmpd="sng" algn="ctr">
                      <a:no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rgbClr val="ED7D31"/>
                    </a:solidFill>
                  </a:tcPr>
                </a:tc>
                <a:extLst>
                  <a:ext uri="{0D108BD9-81ED-4DB2-BD59-A6C34878D82A}">
                    <a16:rowId xmlns:a16="http://schemas.microsoft.com/office/drawing/2014/main" val="1686765904"/>
                  </a:ext>
                </a:extLst>
              </a:tr>
              <a:tr h="1811978">
                <a:tc>
                  <a:txBody>
                    <a:bodyPr/>
                    <a:lstStyle/>
                    <a:p>
                      <a:pPr algn="ctr" rtl="0" fontAlgn="ctr"/>
                      <a:r>
                        <a:rPr lang="fr-FR" sz="1200" b="1" i="0" u="none" strike="noStrike">
                          <a:solidFill>
                            <a:schemeClr val="bg1"/>
                          </a:solidFill>
                          <a:effectLst/>
                          <a:latin typeface="Calibri" panose="020F0502020204030204" pitchFamily="34" charset="0"/>
                        </a:rPr>
                        <a:t>POSTE DE DEPENSES INCLUS DANS LE CHIFFRAGE</a:t>
                      </a:r>
                    </a:p>
                  </a:txBody>
                  <a:tcPr marL="0" marR="0" marT="0" marB="0" anchor="ctr">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solidFill>
                      <a:schemeClr val="accent1"/>
                    </a:solidFill>
                  </a:tcPr>
                </a:tc>
                <a:tc>
                  <a:txBody>
                    <a:bodyPr/>
                    <a:lstStyle/>
                    <a:p>
                      <a:pPr marL="0" marR="0" lvl="0" indent="0" algn="l" defTabSz="914400" rtl="0" eaLnBrk="1" fontAlgn="ctr" latinLnBrk="0" hangingPunct="1">
                        <a:lnSpc>
                          <a:spcPct val="100000"/>
                        </a:lnSpc>
                        <a:spcBef>
                          <a:spcPts val="0"/>
                        </a:spcBef>
                        <a:spcAft>
                          <a:spcPts val="0"/>
                        </a:spcAft>
                        <a:buClr>
                          <a:srgbClr val="000000"/>
                        </a:buClr>
                        <a:buSzPts val="1400"/>
                        <a:buFont typeface="Wingdings" panose="05000000000000000000" pitchFamily="2" charset="2"/>
                        <a:buNone/>
                        <a:tabLst/>
                        <a:defRPr/>
                      </a:pPr>
                      <a:r>
                        <a:rPr lang="fr-FR" sz="1200" kern="1200" dirty="0">
                          <a:solidFill>
                            <a:schemeClr val="tx1"/>
                          </a:solidFill>
                          <a:latin typeface="+mn-lt"/>
                          <a:ea typeface="+mn-ea"/>
                          <a:cs typeface="+mn-cs"/>
                        </a:rPr>
                        <a:t>1) Rénovation énergétique des bâtiments publics des collectivités</a:t>
                      </a:r>
                    </a:p>
                    <a:p>
                      <a:pPr algn="l" rtl="0" fontAlgn="ctr">
                        <a:buClr>
                          <a:srgbClr val="000000"/>
                        </a:buClr>
                        <a:buSzPts val="1400"/>
                        <a:buFont typeface="Calibri" panose="020F0502020204030204" pitchFamily="34" charset="0"/>
                        <a:buNone/>
                      </a:pPr>
                      <a:endParaRPr lang="fr-FR" sz="1200" b="0" i="0" u="none" strike="noStrike" dirty="0">
                        <a:solidFill>
                          <a:srgbClr val="000000"/>
                        </a:solidFill>
                        <a:effectLst/>
                        <a:latin typeface="Calibri" panose="020F0502020204030204" pitchFamily="34" charset="0"/>
                      </a:endParaRPr>
                    </a:p>
                  </a:txBody>
                  <a:tcPr marL="68580" marR="68580" marT="34290" marB="34290">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rtl="0" fontAlgn="ctr">
                        <a:spcAft>
                          <a:spcPts val="600"/>
                        </a:spcAft>
                        <a:buFont typeface="Wingdings" panose="05000000000000000000" pitchFamily="2" charset="2"/>
                        <a:buNone/>
                      </a:pPr>
                      <a:r>
                        <a:rPr lang="fr-FR" sz="1200" b="0" i="0" u="none" strike="noStrike" dirty="0">
                          <a:solidFill>
                            <a:srgbClr val="000000"/>
                          </a:solidFill>
                          <a:effectLst/>
                          <a:latin typeface="Calibri" panose="020F0502020204030204" pitchFamily="34" charset="0"/>
                        </a:rPr>
                        <a:t>2) Verdissement des flottes de véhicules des collectivités</a:t>
                      </a:r>
                    </a:p>
                    <a:p>
                      <a:pPr marL="0" marR="0" lvl="0" indent="0" algn="l" defTabSz="685800" rtl="0" eaLnBrk="1" fontAlgn="ctr" latinLnBrk="0" hangingPunct="1">
                        <a:lnSpc>
                          <a:spcPct val="100000"/>
                        </a:lnSpc>
                        <a:spcBef>
                          <a:spcPts val="0"/>
                        </a:spcBef>
                        <a:spcAft>
                          <a:spcPts val="600"/>
                        </a:spcAft>
                        <a:buClrTx/>
                        <a:buSzTx/>
                        <a:buFont typeface="Wingdings" panose="05000000000000000000" pitchFamily="2" charset="2"/>
                        <a:buNone/>
                        <a:tabLst/>
                        <a:defRPr/>
                      </a:pPr>
                      <a:r>
                        <a:rPr lang="fr-FR" sz="1200" b="0" i="0" u="none" strike="noStrike" dirty="0">
                          <a:solidFill>
                            <a:srgbClr val="000000"/>
                          </a:solidFill>
                          <a:effectLst/>
                          <a:latin typeface="Calibri" panose="020F0502020204030204" pitchFamily="34" charset="0"/>
                        </a:rPr>
                        <a:t>3) Verdissement des autobus</a:t>
                      </a:r>
                    </a:p>
                    <a:p>
                      <a:pPr marL="0" indent="0" algn="l" rtl="0" fontAlgn="ctr">
                        <a:spcAft>
                          <a:spcPts val="600"/>
                        </a:spcAft>
                        <a:buFont typeface="Wingdings" panose="05000000000000000000" pitchFamily="2" charset="2"/>
                        <a:buNone/>
                      </a:pPr>
                      <a:r>
                        <a:rPr lang="fr-FR" sz="1200" b="0" i="0" u="none" strike="noStrike" dirty="0">
                          <a:solidFill>
                            <a:srgbClr val="000000"/>
                          </a:solidFill>
                          <a:effectLst/>
                          <a:latin typeface="Calibri" panose="020F0502020204030204" pitchFamily="34" charset="0"/>
                        </a:rPr>
                        <a:t>4) Bornes de recharge électrique </a:t>
                      </a:r>
                    </a:p>
                    <a:p>
                      <a:pPr marL="0" indent="0" algn="l" rtl="0" fontAlgn="ctr">
                        <a:spcAft>
                          <a:spcPts val="600"/>
                        </a:spcAft>
                        <a:buFont typeface="Wingdings" panose="05000000000000000000" pitchFamily="2" charset="2"/>
                        <a:buNone/>
                      </a:pPr>
                      <a:r>
                        <a:rPr lang="fr-FR" sz="1200" b="0" i="0" u="none" strike="noStrike" dirty="0">
                          <a:solidFill>
                            <a:srgbClr val="000000"/>
                          </a:solidFill>
                          <a:effectLst/>
                          <a:latin typeface="Calibri" panose="020F0502020204030204" pitchFamily="34" charset="0"/>
                        </a:rPr>
                        <a:t>5) Aménagements cyclables</a:t>
                      </a:r>
                    </a:p>
                    <a:p>
                      <a:pPr marL="0" indent="0" algn="l" rtl="0" fontAlgn="ctr">
                        <a:spcAft>
                          <a:spcPts val="600"/>
                        </a:spcAft>
                        <a:buFont typeface="Wingdings" panose="05000000000000000000" pitchFamily="2" charset="2"/>
                        <a:buNone/>
                      </a:pPr>
                      <a:r>
                        <a:rPr lang="fr-FR" sz="1200" b="0" i="0" u="none" strike="noStrike" dirty="0">
                          <a:solidFill>
                            <a:srgbClr val="000000"/>
                          </a:solidFill>
                          <a:effectLst/>
                          <a:latin typeface="Calibri" panose="020F0502020204030204" pitchFamily="34" charset="0"/>
                        </a:rPr>
                        <a:t>6) Infrastructures TCU</a:t>
                      </a:r>
                    </a:p>
                    <a:p>
                      <a:pPr marL="0" indent="0" algn="l" rtl="0" fontAlgn="ctr">
                        <a:spcAft>
                          <a:spcPts val="600"/>
                        </a:spcAft>
                        <a:buFont typeface="Wingdings" panose="05000000000000000000" pitchFamily="2" charset="2"/>
                        <a:buNone/>
                      </a:pPr>
                      <a:r>
                        <a:rPr lang="fr-FR" sz="1200" b="0" i="0" u="none" strike="noStrike" dirty="0">
                          <a:solidFill>
                            <a:srgbClr val="000000"/>
                          </a:solidFill>
                          <a:effectLst/>
                          <a:latin typeface="Calibri" panose="020F0502020204030204" pitchFamily="34" charset="0"/>
                        </a:rPr>
                        <a:t>7) Infrastructures ferroviaires </a:t>
                      </a:r>
                    </a:p>
                    <a:p>
                      <a:pPr marL="0" indent="0" algn="l" rtl="0" fontAlgn="ctr">
                        <a:spcAft>
                          <a:spcPts val="600"/>
                        </a:spcAft>
                        <a:buFont typeface="Wingdings" panose="05000000000000000000" pitchFamily="2" charset="2"/>
                        <a:buNone/>
                      </a:pPr>
                      <a:r>
                        <a:rPr lang="fr-FR" sz="1200" b="0" i="0" u="none" strike="noStrike" dirty="0">
                          <a:solidFill>
                            <a:srgbClr val="000000"/>
                          </a:solidFill>
                          <a:effectLst/>
                          <a:latin typeface="Calibri" panose="020F0502020204030204" pitchFamily="34" charset="0"/>
                        </a:rPr>
                        <a:t>8) Matériel roulant TER</a:t>
                      </a:r>
                    </a:p>
                  </a:txBody>
                  <a:tcPr marL="68580" marR="68580" marT="34290" marB="34290">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lang="fr-FR" sz="1200" kern="1200" dirty="0">
                          <a:solidFill>
                            <a:schemeClr val="tx1"/>
                          </a:solidFill>
                          <a:latin typeface="+mn-lt"/>
                          <a:ea typeface="+mn-ea"/>
                          <a:cs typeface="+mn-cs"/>
                        </a:rPr>
                        <a:t>9) Efficacité énergétique de l’éclairage public</a:t>
                      </a:r>
                    </a:p>
                    <a:p>
                      <a:pPr marL="0" marR="0" lvl="0" indent="0" algn="l" defTabSz="914400" rtl="0" eaLnBrk="1" fontAlgn="auto" latinLnBrk="0" hangingPunct="1">
                        <a:lnSpc>
                          <a:spcPct val="100000"/>
                        </a:lnSpc>
                        <a:spcBef>
                          <a:spcPts val="0"/>
                        </a:spcBef>
                        <a:spcAft>
                          <a:spcPts val="600"/>
                        </a:spcAft>
                        <a:buClrTx/>
                        <a:buSzTx/>
                        <a:buFont typeface="Wingdings" panose="05000000000000000000" pitchFamily="2" charset="2"/>
                        <a:buNone/>
                        <a:tabLst/>
                        <a:defRPr/>
                      </a:pPr>
                      <a:r>
                        <a:rPr lang="fr-FR" sz="1200" kern="1200" dirty="0">
                          <a:solidFill>
                            <a:schemeClr val="tx1"/>
                          </a:solidFill>
                          <a:latin typeface="+mn-lt"/>
                          <a:ea typeface="+mn-ea"/>
                          <a:cs typeface="+mn-cs"/>
                        </a:rPr>
                        <a:t>10) RCU </a:t>
                      </a:r>
                    </a:p>
                    <a:p>
                      <a:pPr algn="ctr" rtl="0" fontAlgn="ctr">
                        <a:buClr>
                          <a:srgbClr val="000000"/>
                        </a:buClr>
                        <a:buSzPts val="1400"/>
                        <a:buFont typeface="Calibri" panose="020F0502020204030204" pitchFamily="34" charset="0"/>
                        <a:buChar char="é"/>
                      </a:pPr>
                      <a:endParaRPr lang="fr-FR" sz="1200" b="0" i="0" u="none" strike="noStrike" dirty="0">
                        <a:solidFill>
                          <a:srgbClr val="000000"/>
                        </a:solidFill>
                        <a:effectLst/>
                        <a:latin typeface="Calibri" panose="020F0502020204030204" pitchFamily="34" charset="0"/>
                      </a:endParaRPr>
                    </a:p>
                  </a:txBody>
                  <a:tcPr marL="68580" marR="68580" marT="34290" marB="34290">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914400" rtl="0" eaLnBrk="1" fontAlgn="ctr" latinLnBrk="0" hangingPunct="1">
                        <a:lnSpc>
                          <a:spcPct val="100000"/>
                        </a:lnSpc>
                        <a:spcBef>
                          <a:spcPts val="0"/>
                        </a:spcBef>
                        <a:spcAft>
                          <a:spcPts val="0"/>
                        </a:spcAft>
                        <a:buClr>
                          <a:srgbClr val="000000"/>
                        </a:buClr>
                        <a:buSzPts val="1400"/>
                        <a:buFont typeface="Wingdings" panose="05000000000000000000" pitchFamily="2" charset="2"/>
                        <a:buChar char="§"/>
                        <a:tabLst/>
                        <a:defRPr/>
                      </a:pPr>
                      <a:r>
                        <a:rPr lang="fr-FR" sz="1200" i="1" kern="1200" dirty="0">
                          <a:solidFill>
                            <a:schemeClr val="tx1"/>
                          </a:solidFill>
                          <a:latin typeface="+mn-lt"/>
                          <a:ea typeface="+mn-ea"/>
                          <a:cs typeface="+mn-cs"/>
                        </a:rPr>
                        <a:t>Restauration collective (non intégrée à l’agrégation finale car concerne l’investissement + le fonctionnement)</a:t>
                      </a:r>
                      <a:endParaRPr lang="fr-FR" sz="1200" b="0" i="1" u="none" strike="noStrike" dirty="0">
                        <a:solidFill>
                          <a:srgbClr val="000000"/>
                        </a:solidFill>
                        <a:effectLst/>
                        <a:latin typeface="Calibri" panose="020F0502020204030204" pitchFamily="34" charset="0"/>
                      </a:endParaRPr>
                    </a:p>
                  </a:txBody>
                  <a:tcPr marL="68580" marR="68580" marT="34290" marB="34290">
                    <a:lnL w="12700" cap="flat" cmpd="sng" algn="ctr">
                      <a:solidFill>
                        <a:schemeClr val="tx2">
                          <a:lumMod val="40000"/>
                          <a:lumOff val="60000"/>
                        </a:schemeClr>
                      </a:solidFill>
                      <a:prstDash val="solid"/>
                      <a:round/>
                      <a:headEnd type="none" w="med" len="med"/>
                      <a:tailEnd type="none" w="med" len="med"/>
                    </a:lnL>
                    <a:lnR w="12700" cap="flat" cmpd="sng" algn="ctr">
                      <a:solidFill>
                        <a:schemeClr val="tx2">
                          <a:lumMod val="40000"/>
                          <a:lumOff val="60000"/>
                        </a:schemeClr>
                      </a:solidFill>
                      <a:prstDash val="solid"/>
                      <a:round/>
                      <a:headEnd type="none" w="med" len="med"/>
                      <a:tailEnd type="none" w="med" len="med"/>
                    </a:lnR>
                    <a:lnT w="12700" cap="flat" cmpd="sng" algn="ctr">
                      <a:solidFill>
                        <a:schemeClr val="tx2">
                          <a:lumMod val="40000"/>
                          <a:lumOff val="60000"/>
                        </a:schemeClr>
                      </a:solidFill>
                      <a:prstDash val="solid"/>
                      <a:round/>
                      <a:headEnd type="none" w="med" len="med"/>
                      <a:tailEnd type="none" w="med" len="med"/>
                    </a:lnT>
                    <a:lnB w="12700" cap="flat" cmpd="sng" algn="ctr">
                      <a:solidFill>
                        <a:schemeClr val="tx2">
                          <a:lumMod val="40000"/>
                          <a:lumOff val="6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49417135"/>
                  </a:ext>
                </a:extLst>
              </a:tr>
            </a:tbl>
          </a:graphicData>
        </a:graphic>
      </p:graphicFrame>
      <p:sp>
        <p:nvSpPr>
          <p:cNvPr id="6" name="Espace réservé du texte 4">
            <a:extLst>
              <a:ext uri="{FF2B5EF4-FFF2-40B4-BE49-F238E27FC236}">
                <a16:creationId xmlns:a16="http://schemas.microsoft.com/office/drawing/2014/main" id="{B889414D-82B0-68B1-4A11-B3F30DD81506}"/>
              </a:ext>
            </a:extLst>
          </p:cNvPr>
          <p:cNvSpPr txBox="1">
            <a:spLocks/>
          </p:cNvSpPr>
          <p:nvPr/>
        </p:nvSpPr>
        <p:spPr>
          <a:xfrm>
            <a:off x="133369" y="115739"/>
            <a:ext cx="8640960" cy="288925"/>
          </a:xfrm>
          <a:prstGeom prst="rect">
            <a:avLst/>
          </a:prstGeom>
          <a:noFill/>
        </p:spPr>
        <p:txBody>
          <a:bodyPr vert="horz" lIns="91440" tIns="45720" rIns="91440" bIns="45720" rtlCol="0">
            <a:noAutofit/>
          </a:bodyPr>
          <a:lstStyle>
            <a:lvl1pPr marL="0" indent="0" algn="l" defTabSz="685800" rtl="0" eaLnBrk="1" latinLnBrk="0" hangingPunct="1">
              <a:lnSpc>
                <a:spcPct val="90000"/>
              </a:lnSpc>
              <a:spcBef>
                <a:spcPts val="750"/>
              </a:spcBef>
              <a:buFont typeface="Arial" panose="020B0604020202020204" pitchFamily="34" charset="0"/>
              <a:buNone/>
              <a:defRPr sz="1050" kern="1200">
                <a:solidFill>
                  <a:srgbClr val="4565AF"/>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dirty="0">
                <a:ln>
                  <a:noFill/>
                </a:ln>
                <a:solidFill>
                  <a:srgbClr val="4565AF"/>
                </a:solidFill>
                <a:effectLst/>
                <a:uLnTx/>
                <a:uFillTx/>
                <a:latin typeface="Helvetica"/>
                <a:ea typeface="+mn-ea"/>
                <a:cs typeface="+mn-cs"/>
              </a:rPr>
              <a:t>Méthodologie</a:t>
            </a:r>
          </a:p>
        </p:txBody>
      </p:sp>
      <p:sp>
        <p:nvSpPr>
          <p:cNvPr id="4" name="ZoneTexte 3">
            <a:extLst>
              <a:ext uri="{FF2B5EF4-FFF2-40B4-BE49-F238E27FC236}">
                <a16:creationId xmlns:a16="http://schemas.microsoft.com/office/drawing/2014/main" id="{FA9180C0-7561-1756-B368-47ACFB6B1E5A}"/>
              </a:ext>
            </a:extLst>
          </p:cNvPr>
          <p:cNvSpPr txBox="1"/>
          <p:nvPr/>
        </p:nvSpPr>
        <p:spPr>
          <a:xfrm>
            <a:off x="133369" y="1401603"/>
            <a:ext cx="7084247" cy="646331"/>
          </a:xfrm>
          <a:prstGeom prst="rect">
            <a:avLst/>
          </a:prstGeom>
          <a:noFill/>
        </p:spPr>
        <p:txBody>
          <a:bodyPr wrap="none" rtlCol="0">
            <a:spAutoFit/>
          </a:bodyPr>
          <a:lstStyle/>
          <a:p>
            <a:r>
              <a:rPr lang="fr-FR" dirty="0"/>
              <a:t> </a:t>
            </a:r>
            <a:r>
              <a:rPr lang="fr-FR" dirty="0">
                <a:sym typeface="Wingdings" panose="05000000000000000000" pitchFamily="2" charset="2"/>
              </a:rPr>
              <a:t></a:t>
            </a:r>
            <a:r>
              <a:rPr lang="fr-FR" dirty="0"/>
              <a:t> 10 postes d’investissements sont inclus dans le périmètre du chiffrage</a:t>
            </a:r>
          </a:p>
          <a:p>
            <a:r>
              <a:rPr lang="fr-FR" dirty="0"/>
              <a:t> </a:t>
            </a:r>
            <a:r>
              <a:rPr lang="fr-FR" dirty="0">
                <a:sym typeface="Wingdings" panose="05000000000000000000" pitchFamily="2" charset="2"/>
              </a:rPr>
              <a:t> </a:t>
            </a:r>
            <a:r>
              <a:rPr lang="fr-FR" dirty="0"/>
              <a:t>répartis au sein de 3 secteurs : bâtiment, transport, énergie.</a:t>
            </a:r>
          </a:p>
        </p:txBody>
      </p:sp>
      <p:pic>
        <p:nvPicPr>
          <p:cNvPr id="7" name="Graphique 6" descr="Avertissement avec un remplissage uni">
            <a:extLst>
              <a:ext uri="{FF2B5EF4-FFF2-40B4-BE49-F238E27FC236}">
                <a16:creationId xmlns:a16="http://schemas.microsoft.com/office/drawing/2014/main" id="{1A7BE878-A504-3BBF-274C-E9BDD6350B1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4722" y="5404315"/>
            <a:ext cx="625475" cy="625475"/>
          </a:xfrm>
          <a:prstGeom prst="rect">
            <a:avLst/>
          </a:prstGeom>
        </p:spPr>
      </p:pic>
      <p:sp>
        <p:nvSpPr>
          <p:cNvPr id="9" name="ZoneTexte 8">
            <a:extLst>
              <a:ext uri="{FF2B5EF4-FFF2-40B4-BE49-F238E27FC236}">
                <a16:creationId xmlns:a16="http://schemas.microsoft.com/office/drawing/2014/main" id="{53E0D3ED-644D-A6F9-6EC1-223254E3A0D7}"/>
              </a:ext>
            </a:extLst>
          </p:cNvPr>
          <p:cNvSpPr txBox="1"/>
          <p:nvPr/>
        </p:nvSpPr>
        <p:spPr>
          <a:xfrm>
            <a:off x="962676" y="5197570"/>
            <a:ext cx="7886602" cy="1384995"/>
          </a:xfrm>
          <a:prstGeom prst="rect">
            <a:avLst/>
          </a:prstGeom>
          <a:noFill/>
        </p:spPr>
        <p:txBody>
          <a:bodyPr wrap="square" rtlCol="0">
            <a:spAutoFit/>
          </a:bodyPr>
          <a:lstStyle/>
          <a:p>
            <a:r>
              <a:rPr lang="fr-FR" sz="1400" b="1" u="sng" dirty="0"/>
              <a:t>Premier biais </a:t>
            </a:r>
            <a:r>
              <a:rPr lang="fr-FR" sz="1400" dirty="0"/>
              <a:t>: le périmètre. Si la grande majorité des postes d’investissements des collectivités pour l’atténuation sont couverts par ces 10 secteurs, quelques secteurs manquent pour être tout à fait exhaustif : il s’agit des besoins d’investissements </a:t>
            </a:r>
            <a:r>
              <a:rPr lang="fr-FR" sz="1400" dirty="0">
                <a:solidFill>
                  <a:srgbClr val="FF0000"/>
                </a:solidFill>
              </a:rPr>
              <a:t>liés </a:t>
            </a:r>
            <a:r>
              <a:rPr lang="fr-FR" sz="1400" b="1" dirty="0">
                <a:solidFill>
                  <a:srgbClr val="FF0000"/>
                </a:solidFill>
              </a:rPr>
              <a:t>aux déchets, à la construction neuve bas-carbone et à l’efficacité énergétique des réseaux d’eau et d’assainissement</a:t>
            </a:r>
            <a:r>
              <a:rPr lang="fr-FR" sz="1400" dirty="0">
                <a:solidFill>
                  <a:srgbClr val="FF0000"/>
                </a:solidFill>
              </a:rPr>
              <a:t>. </a:t>
            </a:r>
            <a:r>
              <a:rPr lang="fr-FR" sz="1400" dirty="0"/>
              <a:t>Notons également que les coûts/surcoûts liés </a:t>
            </a:r>
            <a:r>
              <a:rPr lang="fr-FR" sz="1400" dirty="0">
                <a:solidFill>
                  <a:srgbClr val="FF0000"/>
                </a:solidFill>
              </a:rPr>
              <a:t>à l’adaptation au changement climatique </a:t>
            </a:r>
            <a:r>
              <a:rPr lang="fr-FR" sz="1400" dirty="0"/>
              <a:t>ne sont pas intégrés (traités dans d’autres travaux d’I4CE). </a:t>
            </a:r>
          </a:p>
        </p:txBody>
      </p:sp>
    </p:spTree>
    <p:extLst>
      <p:ext uri="{BB962C8B-B14F-4D97-AF65-F5344CB8AC3E}">
        <p14:creationId xmlns:p14="http://schemas.microsoft.com/office/powerpoint/2010/main" val="695842858"/>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15042" y="1413520"/>
            <a:ext cx="8640960" cy="5328592"/>
          </a:xfrm>
        </p:spPr>
        <p:txBody>
          <a:bodyPr>
            <a:normAutofit/>
          </a:bodyPr>
          <a:lstStyle/>
          <a:p>
            <a:pPr marL="0" indent="0">
              <a:buNone/>
            </a:pPr>
            <a:r>
              <a:rPr lang="fr-FR" sz="1400" b="1">
                <a:cs typeface="Arial" panose="020B0604020202020204" pitchFamily="34" charset="0"/>
              </a:rPr>
              <a:t>Tableaux étape 4 : hypothèses retenues pour les coûts unitaires d’acquisition des PL des collectivités (en k€ par véhicule)</a:t>
            </a:r>
            <a:endParaRPr lang="fr-FR" sz="1400" b="1" u="sng">
              <a:cs typeface="Arial" panose="020B0604020202020204" pitchFamily="34" charset="0"/>
            </a:endParaRPr>
          </a:p>
          <a:p>
            <a:pPr marL="400050" lvl="2" indent="0">
              <a:spcBef>
                <a:spcPts val="600"/>
              </a:spcBef>
              <a:buNone/>
            </a:pPr>
            <a:endParaRPr lang="fr-FR" sz="1400">
              <a:cs typeface="Arial" panose="020B0604020202020204" pitchFamily="34" charset="0"/>
            </a:endParaRP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256674"/>
            <a:ext cx="8640960" cy="868070"/>
          </a:xfrm>
        </p:spPr>
        <p:txBody>
          <a:bodyPr>
            <a:normAutofit/>
          </a:bodyPr>
          <a:lstStyle/>
          <a:p>
            <a:pPr algn="l"/>
            <a:r>
              <a:rPr lang="fr-FR" sz="2400" dirty="0">
                <a:solidFill>
                  <a:schemeClr val="accent2"/>
                </a:solidFill>
              </a:rPr>
              <a:t>2) Verdissement des flottes de véhicules des collectivités </a:t>
            </a:r>
            <a:br>
              <a:rPr lang="fr-FR" sz="2400" dirty="0">
                <a:solidFill>
                  <a:schemeClr val="accent2"/>
                </a:solidFill>
              </a:rPr>
            </a:br>
            <a:r>
              <a:rPr lang="fr-FR" sz="2400" dirty="0">
                <a:solidFill>
                  <a:schemeClr val="accent2"/>
                </a:solidFill>
              </a:rPr>
              <a:t>(PROSPECTIF - 11/12)</a:t>
            </a:r>
          </a:p>
        </p:txBody>
      </p:sp>
      <p:graphicFrame>
        <p:nvGraphicFramePr>
          <p:cNvPr id="3" name="Tableau 2">
            <a:extLst>
              <a:ext uri="{FF2B5EF4-FFF2-40B4-BE49-F238E27FC236}">
                <a16:creationId xmlns:a16="http://schemas.microsoft.com/office/drawing/2014/main" id="{0295D5A5-BB5E-4C1E-8817-BFBD88D07EA2}"/>
              </a:ext>
            </a:extLst>
          </p:cNvPr>
          <p:cNvGraphicFramePr>
            <a:graphicFrameLocks noGrp="1"/>
          </p:cNvGraphicFramePr>
          <p:nvPr/>
        </p:nvGraphicFramePr>
        <p:xfrm>
          <a:off x="251520" y="1931884"/>
          <a:ext cx="8777438" cy="1814981"/>
        </p:xfrm>
        <a:graphic>
          <a:graphicData uri="http://schemas.openxmlformats.org/drawingml/2006/table">
            <a:tbl>
              <a:tblPr>
                <a:tableStyleId>{3B4B98B0-60AC-42C2-AFA5-B58CD77FA1E5}</a:tableStyleId>
              </a:tblPr>
              <a:tblGrid>
                <a:gridCol w="1058029">
                  <a:extLst>
                    <a:ext uri="{9D8B030D-6E8A-4147-A177-3AD203B41FA5}">
                      <a16:colId xmlns:a16="http://schemas.microsoft.com/office/drawing/2014/main" val="2608171242"/>
                    </a:ext>
                  </a:extLst>
                </a:gridCol>
                <a:gridCol w="966803">
                  <a:extLst>
                    <a:ext uri="{9D8B030D-6E8A-4147-A177-3AD203B41FA5}">
                      <a16:colId xmlns:a16="http://schemas.microsoft.com/office/drawing/2014/main" val="3371931888"/>
                    </a:ext>
                  </a:extLst>
                </a:gridCol>
                <a:gridCol w="2092380">
                  <a:extLst>
                    <a:ext uri="{9D8B030D-6E8A-4147-A177-3AD203B41FA5}">
                      <a16:colId xmlns:a16="http://schemas.microsoft.com/office/drawing/2014/main" val="867002649"/>
                    </a:ext>
                  </a:extLst>
                </a:gridCol>
                <a:gridCol w="2114902">
                  <a:extLst>
                    <a:ext uri="{9D8B030D-6E8A-4147-A177-3AD203B41FA5}">
                      <a16:colId xmlns:a16="http://schemas.microsoft.com/office/drawing/2014/main" val="3751688492"/>
                    </a:ext>
                  </a:extLst>
                </a:gridCol>
                <a:gridCol w="1857685">
                  <a:extLst>
                    <a:ext uri="{9D8B030D-6E8A-4147-A177-3AD203B41FA5}">
                      <a16:colId xmlns:a16="http://schemas.microsoft.com/office/drawing/2014/main" val="1769953072"/>
                    </a:ext>
                  </a:extLst>
                </a:gridCol>
                <a:gridCol w="687639">
                  <a:extLst>
                    <a:ext uri="{9D8B030D-6E8A-4147-A177-3AD203B41FA5}">
                      <a16:colId xmlns:a16="http://schemas.microsoft.com/office/drawing/2014/main" val="1293546704"/>
                    </a:ext>
                  </a:extLst>
                </a:gridCol>
              </a:tblGrid>
              <a:tr h="230602">
                <a:tc>
                  <a:txBody>
                    <a:bodyPr/>
                    <a:lstStyle/>
                    <a:p>
                      <a:pPr algn="l" fontAlgn="ctr"/>
                      <a:endParaRPr lang="fr-FR" sz="1000" b="0" i="0" u="none" strike="noStrike">
                        <a:solidFill>
                          <a:schemeClr val="tx1"/>
                        </a:solidFill>
                        <a:effectLst/>
                        <a:latin typeface="+mn-lt"/>
                      </a:endParaRPr>
                    </a:p>
                  </a:txBody>
                  <a:tcPr marL="45720" marR="4572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u="none" strike="noStrike">
                          <a:solidFill>
                            <a:schemeClr val="tx1"/>
                          </a:solidFill>
                          <a:effectLst/>
                          <a:latin typeface="+mn-lt"/>
                        </a:rPr>
                        <a:t>HISTO (2020)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u="none" strike="noStrike">
                          <a:solidFill>
                            <a:schemeClr val="tx1"/>
                          </a:solidFill>
                          <a:effectLst/>
                          <a:latin typeface="+mn-lt"/>
                        </a:rPr>
                        <a:t>2025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u="none" strike="noStrike">
                          <a:solidFill>
                            <a:schemeClr val="tx1"/>
                          </a:solidFill>
                          <a:effectLst/>
                          <a:latin typeface="+mn-lt"/>
                        </a:rPr>
                        <a:t>2030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u="none" strike="noStrike">
                          <a:solidFill>
                            <a:schemeClr val="tx1"/>
                          </a:solidFill>
                          <a:effectLst/>
                          <a:latin typeface="+mn-lt"/>
                        </a:rPr>
                        <a:t>2050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1" u="none" strike="noStrike">
                          <a:solidFill>
                            <a:schemeClr val="tx2"/>
                          </a:solidFill>
                          <a:effectLst/>
                          <a:latin typeface="+mn-lt"/>
                        </a:rPr>
                        <a:t>Sources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7260157"/>
                  </a:ext>
                </a:extLst>
              </a:tr>
              <a:tr h="278166">
                <a:tc>
                  <a:txBody>
                    <a:bodyPr/>
                    <a:lstStyle/>
                    <a:p>
                      <a:pPr algn="l" fontAlgn="b"/>
                      <a:r>
                        <a:rPr lang="fr-FR" sz="1000" b="0" u="none" strike="noStrike">
                          <a:solidFill>
                            <a:schemeClr val="tx1"/>
                          </a:solidFill>
                          <a:effectLst/>
                          <a:latin typeface="+mn-lt"/>
                        </a:rPr>
                        <a:t>Essence</a:t>
                      </a:r>
                      <a:endParaRPr lang="fr-FR" sz="1000" b="0" i="0" u="none" strike="noStrike">
                        <a:solidFill>
                          <a:schemeClr val="tx1"/>
                        </a:solidFill>
                        <a:effectLst/>
                        <a:latin typeface="+mn-lt"/>
                      </a:endParaRP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ctr"/>
                      <a:r>
                        <a:rPr lang="fr-FR" sz="1000" b="0" i="0" u="none" strike="noStrike">
                          <a:solidFill>
                            <a:schemeClr val="tx1"/>
                          </a:solidFill>
                          <a:effectLst/>
                          <a:latin typeface="+mn-lt"/>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endParaRPr lang="fr-FR" sz="1000" b="1" i="0" u="none" strike="noStrike">
                        <a:solidFill>
                          <a:schemeClr val="tx2"/>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3697546159"/>
                  </a:ext>
                </a:extLst>
              </a:tr>
              <a:tr h="278166">
                <a:tc>
                  <a:txBody>
                    <a:bodyPr/>
                    <a:lstStyle/>
                    <a:p>
                      <a:pPr algn="l" fontAlgn="b"/>
                      <a:r>
                        <a:rPr lang="fr-FR" sz="1000" b="0" i="0" u="none" strike="noStrike">
                          <a:solidFill>
                            <a:schemeClr val="tx1"/>
                          </a:solidFill>
                          <a:effectLst/>
                          <a:latin typeface="+mn-lt"/>
                        </a:rPr>
                        <a:t>Diesel</a:t>
                      </a: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000" b="0" i="0" u="none" strike="noStrike">
                          <a:solidFill>
                            <a:schemeClr val="tx1"/>
                          </a:solidFill>
                          <a:effectLst/>
                          <a:latin typeface="+mn-lt"/>
                        </a:rPr>
                        <a:t>85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87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90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90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1" i="0" u="none" strike="noStrike">
                          <a:solidFill>
                            <a:schemeClr val="tx2"/>
                          </a:solidFill>
                          <a:effectLst/>
                          <a:latin typeface="+mn-lt"/>
                        </a:rPr>
                        <a:t>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472322977"/>
                  </a:ext>
                </a:extLst>
              </a:tr>
              <a:tr h="278166">
                <a:tc>
                  <a:txBody>
                    <a:bodyPr/>
                    <a:lstStyle/>
                    <a:p>
                      <a:pPr algn="l" fontAlgn="b"/>
                      <a:r>
                        <a:rPr lang="fr-FR" sz="1000" b="0" i="0" u="none" strike="noStrike">
                          <a:solidFill>
                            <a:schemeClr val="tx1"/>
                          </a:solidFill>
                          <a:effectLst/>
                          <a:latin typeface="+mn-lt"/>
                        </a:rPr>
                        <a:t>Electriques (petits PL)</a:t>
                      </a: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000" b="0" i="0" u="none" strike="noStrike">
                          <a:solidFill>
                            <a:schemeClr val="tx1"/>
                          </a:solidFill>
                          <a:effectLst/>
                          <a:latin typeface="+mn-lt"/>
                        </a:rPr>
                        <a:t>Env. 160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141 à 153</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marL="0" algn="ctr" defTabSz="914400" rtl="0" eaLnBrk="1" fontAlgn="ctr" latinLnBrk="0" hangingPunct="1"/>
                      <a:r>
                        <a:rPr lang="fr-FR" sz="1000" b="0" u="none" strike="noStrike" kern="1200">
                          <a:solidFill>
                            <a:schemeClr val="tx1"/>
                          </a:solidFill>
                          <a:effectLst/>
                          <a:latin typeface="+mn-lt"/>
                          <a:ea typeface="+mn-ea"/>
                          <a:cs typeface="+mn-cs"/>
                        </a:rPr>
                        <a:t>122 à 145</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104 à 140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1" i="0" u="none" strike="noStrike">
                          <a:solidFill>
                            <a:schemeClr val="tx2"/>
                          </a:solidFill>
                          <a:effectLst/>
                          <a:latin typeface="+mn-lt"/>
                        </a:rPr>
                        <a:t>B</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435379895"/>
                  </a:ext>
                </a:extLst>
              </a:tr>
              <a:tr h="230602">
                <a:tc>
                  <a:txBody>
                    <a:bodyPr/>
                    <a:lstStyle/>
                    <a:p>
                      <a:pPr algn="l" fontAlgn="b"/>
                      <a:r>
                        <a:rPr lang="fr-FR" sz="1000" b="0" i="0" u="none" strike="noStrike">
                          <a:solidFill>
                            <a:schemeClr val="tx1"/>
                          </a:solidFill>
                          <a:effectLst/>
                          <a:latin typeface="+mn-lt"/>
                        </a:rPr>
                        <a:t>Hydrogène</a:t>
                      </a:r>
                    </a:p>
                  </a:txBody>
                  <a:tcPr marL="45720" marR="4572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fr-FR" sz="1000" b="0" i="0" u="none" strike="noStrike">
                          <a:solidFill>
                            <a:schemeClr val="tx1"/>
                          </a:solidFill>
                          <a:effectLst/>
                          <a:latin typeface="+mn-lt"/>
                        </a:rPr>
                        <a:t>Env. 400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326</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257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257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fontAlgn="ctr"/>
                      <a:r>
                        <a:rPr lang="fr-FR" sz="1000" b="1" i="0" u="none" strike="noStrike">
                          <a:solidFill>
                            <a:schemeClr val="tx2"/>
                          </a:solidFill>
                          <a:effectLst/>
                          <a:latin typeface="+mn-lt"/>
                        </a:rPr>
                        <a:t>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266059430"/>
                  </a:ext>
                </a:extLst>
              </a:tr>
              <a:tr h="374729">
                <a:tc>
                  <a:txBody>
                    <a:bodyPr/>
                    <a:lstStyle/>
                    <a:p>
                      <a:pPr algn="l" fontAlgn="b"/>
                      <a:r>
                        <a:rPr lang="fr-FR" sz="1000" b="0" i="0" u="none" strike="noStrike">
                          <a:solidFill>
                            <a:schemeClr val="tx1"/>
                          </a:solidFill>
                          <a:effectLst/>
                          <a:latin typeface="+mn-lt"/>
                        </a:rPr>
                        <a:t>GNV</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fr-FR" sz="1000" b="0" i="0" u="none" strike="noStrike">
                          <a:solidFill>
                            <a:schemeClr val="tx1"/>
                          </a:solidFill>
                          <a:effectLst/>
                          <a:latin typeface="+mn-lt"/>
                        </a:rPr>
                        <a:t>149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102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97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0" i="0" u="none" strike="noStrike">
                          <a:solidFill>
                            <a:schemeClr val="tx1"/>
                          </a:solidFill>
                          <a:effectLst/>
                          <a:latin typeface="+mn-lt"/>
                        </a:rPr>
                        <a:t>97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000" b="1" i="0" u="none" strike="noStrike">
                          <a:solidFill>
                            <a:schemeClr val="tx2"/>
                          </a:solidFill>
                          <a:effectLst/>
                          <a:latin typeface="+mn-lt"/>
                        </a:rPr>
                        <a:t>D</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2999292"/>
                  </a:ext>
                </a:extLst>
              </a:tr>
            </a:tbl>
          </a:graphicData>
        </a:graphic>
      </p:graphicFrame>
      <p:graphicFrame>
        <p:nvGraphicFramePr>
          <p:cNvPr id="4" name="Tableau 3">
            <a:extLst>
              <a:ext uri="{FF2B5EF4-FFF2-40B4-BE49-F238E27FC236}">
                <a16:creationId xmlns:a16="http://schemas.microsoft.com/office/drawing/2014/main" id="{2D5B709D-71E5-1A37-484B-BC8BC2E20142}"/>
              </a:ext>
            </a:extLst>
          </p:cNvPr>
          <p:cNvGraphicFramePr>
            <a:graphicFrameLocks noGrp="1"/>
          </p:cNvGraphicFramePr>
          <p:nvPr/>
        </p:nvGraphicFramePr>
        <p:xfrm>
          <a:off x="251520" y="4035641"/>
          <a:ext cx="8777438" cy="2018145"/>
        </p:xfrm>
        <a:graphic>
          <a:graphicData uri="http://schemas.openxmlformats.org/drawingml/2006/table">
            <a:tbl>
              <a:tblPr>
                <a:tableStyleId>{3B4B98B0-60AC-42C2-AFA5-B58CD77FA1E5}</a:tableStyleId>
              </a:tblPr>
              <a:tblGrid>
                <a:gridCol w="761354">
                  <a:extLst>
                    <a:ext uri="{9D8B030D-6E8A-4147-A177-3AD203B41FA5}">
                      <a16:colId xmlns:a16="http://schemas.microsoft.com/office/drawing/2014/main" val="1293546704"/>
                    </a:ext>
                  </a:extLst>
                </a:gridCol>
                <a:gridCol w="8016084">
                  <a:extLst>
                    <a:ext uri="{9D8B030D-6E8A-4147-A177-3AD203B41FA5}">
                      <a16:colId xmlns:a16="http://schemas.microsoft.com/office/drawing/2014/main" val="1410345098"/>
                    </a:ext>
                  </a:extLst>
                </a:gridCol>
              </a:tblGrid>
              <a:tr h="310166">
                <a:tc>
                  <a:txBody>
                    <a:bodyPr/>
                    <a:lstStyle/>
                    <a:p>
                      <a:pPr algn="l" fontAlgn="ctr"/>
                      <a:r>
                        <a:rPr lang="fr-FR" sz="1200" b="1" u="none" strike="noStrike">
                          <a:solidFill>
                            <a:schemeClr val="tx2"/>
                          </a:solidFill>
                          <a:effectLst/>
                          <a:latin typeface="+mn-lt"/>
                        </a:rPr>
                        <a:t>Sources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fr-FR" sz="1200" b="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7260157"/>
                  </a:ext>
                </a:extLst>
              </a:tr>
              <a:tr h="417103">
                <a:tc>
                  <a:txBody>
                    <a:bodyPr/>
                    <a:lstStyle/>
                    <a:p>
                      <a:pPr algn="ctr" fontAlgn="ctr"/>
                      <a:r>
                        <a:rPr lang="fr-FR" sz="1200" b="1" i="0" u="none" strike="noStrike">
                          <a:solidFill>
                            <a:schemeClr val="tx2"/>
                          </a:solidFill>
                          <a:effectLst/>
                          <a:latin typeface="+mn-lt"/>
                        </a:rPr>
                        <a:t>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fr-FR" sz="1200" b="0" i="0" u="none" strike="noStrike">
                          <a:solidFill>
                            <a:schemeClr val="tx1"/>
                          </a:solidFill>
                          <a:effectLst/>
                          <a:latin typeface="+mn-lt"/>
                        </a:rPr>
                        <a:t>DGITM</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2322977"/>
                  </a:ext>
                </a:extLst>
              </a:tr>
              <a:tr h="563607">
                <a:tc>
                  <a:txBody>
                    <a:bodyPr/>
                    <a:lstStyle/>
                    <a:p>
                      <a:pPr algn="ctr" fontAlgn="ctr"/>
                      <a:r>
                        <a:rPr lang="fr-FR" sz="1200" b="1" i="0" u="none" strike="noStrike">
                          <a:solidFill>
                            <a:schemeClr val="tx2"/>
                          </a:solidFill>
                          <a:effectLst/>
                          <a:latin typeface="+mn-lt"/>
                        </a:rPr>
                        <a:t>B</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fr-FR" sz="1200" b="0" i="0" u="none" strike="noStrike">
                          <a:solidFill>
                            <a:schemeClr val="tx1"/>
                          </a:solidFill>
                          <a:effectLst/>
                          <a:latin typeface="+mn-lt"/>
                        </a:rPr>
                        <a:t>DGITM</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35379895"/>
                  </a:ext>
                </a:extLst>
              </a:tr>
              <a:tr h="310166">
                <a:tc>
                  <a:txBody>
                    <a:bodyPr/>
                    <a:lstStyle/>
                    <a:p>
                      <a:pPr algn="ctr" fontAlgn="ctr"/>
                      <a:r>
                        <a:rPr lang="fr-FR" sz="1200" b="1" i="0" u="none" strike="noStrike">
                          <a:solidFill>
                            <a:schemeClr val="tx2"/>
                          </a:solidFill>
                          <a:effectLst/>
                          <a:latin typeface="+mn-lt"/>
                        </a:rPr>
                        <a:t>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sz="1200" b="0" i="0" u="none" strike="noStrike" err="1">
                          <a:solidFill>
                            <a:schemeClr val="tx1"/>
                          </a:solidFill>
                          <a:effectLst/>
                          <a:latin typeface="+mn-lt"/>
                        </a:rPr>
                        <a:t>Oostdam</a:t>
                      </a:r>
                      <a:r>
                        <a:rPr lang="en-US" sz="1200" b="0" i="0" u="none" strike="noStrike">
                          <a:solidFill>
                            <a:schemeClr val="tx1"/>
                          </a:solidFill>
                          <a:effectLst/>
                          <a:latin typeface="+mn-lt"/>
                        </a:rPr>
                        <a:t>, « Techno-Economic Assessment of Hydrogen Fuel-Cell Tractor Semi-Trailer », 2019</a:t>
                      </a:r>
                      <a:endParaRPr lang="fr-FR" sz="1200" b="0" i="0" u="none" strike="noStrike">
                        <a:solidFill>
                          <a:schemeClr val="tx1"/>
                        </a:solidFill>
                        <a:effectLst/>
                        <a:latin typeface="+mn-lt"/>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6059430"/>
                  </a:ext>
                </a:extLst>
              </a:tr>
              <a:tr h="417103">
                <a:tc>
                  <a:txBody>
                    <a:bodyPr/>
                    <a:lstStyle/>
                    <a:p>
                      <a:pPr algn="ctr" fontAlgn="ctr"/>
                      <a:r>
                        <a:rPr lang="fr-FR" sz="1200" b="1" i="0" u="none" strike="noStrike">
                          <a:solidFill>
                            <a:schemeClr val="tx2"/>
                          </a:solidFill>
                          <a:effectLst/>
                          <a:latin typeface="+mn-lt"/>
                        </a:rPr>
                        <a:t>D</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fr-FR" sz="1200" b="0" i="0" u="none" strike="noStrike">
                          <a:solidFill>
                            <a:schemeClr val="tx1"/>
                          </a:solidFill>
                          <a:effectLst/>
                          <a:latin typeface="+mn-lt"/>
                        </a:rPr>
                        <a:t>DGEC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2999292"/>
                  </a:ext>
                </a:extLst>
              </a:tr>
            </a:tbl>
          </a:graphicData>
        </a:graphic>
      </p:graphicFrame>
    </p:spTree>
    <p:extLst>
      <p:ext uri="{BB962C8B-B14F-4D97-AF65-F5344CB8AC3E}">
        <p14:creationId xmlns:p14="http://schemas.microsoft.com/office/powerpoint/2010/main" val="96010076"/>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15042" y="1413520"/>
            <a:ext cx="8640960" cy="5328592"/>
          </a:xfrm>
        </p:spPr>
        <p:txBody>
          <a:bodyPr>
            <a:normAutofit/>
          </a:bodyPr>
          <a:lstStyle/>
          <a:p>
            <a:pPr marL="0" indent="0">
              <a:buNone/>
            </a:pPr>
            <a:r>
              <a:rPr lang="fr-FR" sz="1400" b="1">
                <a:cs typeface="Arial" panose="020B0604020202020204" pitchFamily="34" charset="0"/>
              </a:rPr>
              <a:t>Graphique : </a:t>
            </a:r>
            <a:r>
              <a:rPr lang="fr-FR" sz="1400" b="1" u="sng">
                <a:cs typeface="Arial" panose="020B0604020202020204" pitchFamily="34" charset="0"/>
              </a:rPr>
              <a:t>Evolution des dépenses des collectivités pour l’acquisition des véhicules bas-carbone selon différents scénarios (en M€ constants) </a:t>
            </a:r>
          </a:p>
          <a:p>
            <a:pPr marL="0" indent="0">
              <a:buNone/>
            </a:pPr>
            <a:endParaRPr lang="fr-FR" sz="1400" b="1" u="sng">
              <a:cs typeface="Arial" panose="020B0604020202020204" pitchFamily="34" charset="0"/>
            </a:endParaRPr>
          </a:p>
          <a:p>
            <a:pPr marL="400050" lvl="2" indent="0">
              <a:spcBef>
                <a:spcPts val="600"/>
              </a:spcBef>
              <a:buNone/>
            </a:pPr>
            <a:endParaRPr lang="fr-FR" sz="1400">
              <a:cs typeface="Arial" panose="020B0604020202020204" pitchFamily="34" charset="0"/>
            </a:endParaRP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115888"/>
            <a:ext cx="8640960" cy="886873"/>
          </a:xfrm>
        </p:spPr>
        <p:txBody>
          <a:bodyPr>
            <a:normAutofit/>
          </a:bodyPr>
          <a:lstStyle/>
          <a:p>
            <a:pPr algn="l"/>
            <a:r>
              <a:rPr lang="fr-FR" sz="2400" dirty="0">
                <a:solidFill>
                  <a:schemeClr val="accent2"/>
                </a:solidFill>
              </a:rPr>
              <a:t>2) Verdissement des flottes de véhicules des collectivités </a:t>
            </a:r>
            <a:br>
              <a:rPr lang="fr-FR" sz="2400" dirty="0">
                <a:solidFill>
                  <a:schemeClr val="accent2"/>
                </a:solidFill>
              </a:rPr>
            </a:br>
            <a:r>
              <a:rPr lang="fr-FR" sz="2400" dirty="0">
                <a:solidFill>
                  <a:schemeClr val="accent2"/>
                </a:solidFill>
              </a:rPr>
              <a:t>(PROSPECTIF - 12/12)</a:t>
            </a:r>
          </a:p>
        </p:txBody>
      </p:sp>
      <p:graphicFrame>
        <p:nvGraphicFramePr>
          <p:cNvPr id="7" name="Graphique 6">
            <a:extLst>
              <a:ext uri="{FF2B5EF4-FFF2-40B4-BE49-F238E27FC236}">
                <a16:creationId xmlns:a16="http://schemas.microsoft.com/office/drawing/2014/main" id="{00000000-0008-0000-0800-000005000000}"/>
              </a:ext>
            </a:extLst>
          </p:cNvPr>
          <p:cNvGraphicFramePr>
            <a:graphicFrameLocks/>
          </p:cNvGraphicFramePr>
          <p:nvPr/>
        </p:nvGraphicFramePr>
        <p:xfrm>
          <a:off x="1476216" y="2042160"/>
          <a:ext cx="6191568" cy="42746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59141985"/>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51520" y="320258"/>
            <a:ext cx="8640960" cy="720080"/>
          </a:xfrm>
        </p:spPr>
        <p:txBody>
          <a:bodyPr>
            <a:normAutofit fontScale="90000"/>
          </a:bodyPr>
          <a:lstStyle/>
          <a:p>
            <a:r>
              <a:rPr lang="fr-FR" sz="2700" dirty="0">
                <a:solidFill>
                  <a:schemeClr val="accent2"/>
                </a:solidFill>
              </a:rPr>
              <a:t>3) Autobus TCU bas-carbone (part CT) - HISTORIQUE</a:t>
            </a:r>
            <a:br>
              <a:rPr lang="fr-FR" dirty="0"/>
            </a:br>
            <a:r>
              <a:rPr lang="fr-FR" sz="1600" i="1" dirty="0"/>
              <a:t>nb : autocars non inclus dans le périmètre, faute de données sur le parc des collectivités (scolaires et interurbains)</a:t>
            </a:r>
          </a:p>
        </p:txBody>
      </p:sp>
      <p:graphicFrame>
        <p:nvGraphicFramePr>
          <p:cNvPr id="2" name="Tableau 4">
            <a:extLst>
              <a:ext uri="{FF2B5EF4-FFF2-40B4-BE49-F238E27FC236}">
                <a16:creationId xmlns:a16="http://schemas.microsoft.com/office/drawing/2014/main" id="{C91041E2-FD02-1D34-CE14-C1AB81393778}"/>
              </a:ext>
            </a:extLst>
          </p:cNvPr>
          <p:cNvGraphicFramePr>
            <a:graphicFrameLocks noGrp="1"/>
          </p:cNvGraphicFramePr>
          <p:nvPr/>
        </p:nvGraphicFramePr>
        <p:xfrm>
          <a:off x="251520" y="1510301"/>
          <a:ext cx="8640960" cy="4747627"/>
        </p:xfrm>
        <a:graphic>
          <a:graphicData uri="http://schemas.openxmlformats.org/drawingml/2006/table">
            <a:tbl>
              <a:tblPr firstRow="1" bandRow="1">
                <a:tableStyleId>{5940675A-B579-460E-94D1-54222C63F5DA}</a:tableStyleId>
              </a:tblPr>
              <a:tblGrid>
                <a:gridCol w="2121404">
                  <a:extLst>
                    <a:ext uri="{9D8B030D-6E8A-4147-A177-3AD203B41FA5}">
                      <a16:colId xmlns:a16="http://schemas.microsoft.com/office/drawing/2014/main" val="3836752840"/>
                    </a:ext>
                  </a:extLst>
                </a:gridCol>
                <a:gridCol w="6519556">
                  <a:extLst>
                    <a:ext uri="{9D8B030D-6E8A-4147-A177-3AD203B41FA5}">
                      <a16:colId xmlns:a16="http://schemas.microsoft.com/office/drawing/2014/main" val="2944278938"/>
                    </a:ext>
                  </a:extLst>
                </a:gridCol>
              </a:tblGrid>
              <a:tr h="533208">
                <a:tc>
                  <a:txBody>
                    <a:bodyPr/>
                    <a:lstStyle/>
                    <a:p>
                      <a:r>
                        <a:rPr lang="fr-FR" sz="1700" b="1"/>
                        <a:t>Périmètre</a:t>
                      </a:r>
                    </a:p>
                  </a:txBody>
                  <a:tcPr anchor="ctr">
                    <a:solidFill>
                      <a:schemeClr val="bg1">
                        <a:lumMod val="95000"/>
                      </a:schemeClr>
                    </a:solidFill>
                  </a:tcPr>
                </a:tc>
                <a:tc>
                  <a:txBody>
                    <a:bodyPr/>
                    <a:lstStyle/>
                    <a:p>
                      <a:r>
                        <a:rPr lang="fr-FR" sz="1700"/>
                        <a:t>Investissements dans les autobus électriques, hybrides et GNV</a:t>
                      </a:r>
                    </a:p>
                  </a:txBody>
                  <a:tcPr anchor="ctr"/>
                </a:tc>
                <a:extLst>
                  <a:ext uri="{0D108BD9-81ED-4DB2-BD59-A6C34878D82A}">
                    <a16:rowId xmlns:a16="http://schemas.microsoft.com/office/drawing/2014/main" val="3051812079"/>
                  </a:ext>
                </a:extLst>
              </a:tr>
              <a:tr h="986436">
                <a:tc>
                  <a:txBody>
                    <a:bodyPr/>
                    <a:lstStyle/>
                    <a:p>
                      <a:r>
                        <a:rPr lang="fr-FR" sz="1700" b="1"/>
                        <a:t>Méthode de recensement des investissements</a:t>
                      </a:r>
                    </a:p>
                  </a:txBody>
                  <a:tcPr anchor="ctr">
                    <a:solidFill>
                      <a:schemeClr val="bg1">
                        <a:lumMod val="95000"/>
                      </a:schemeClr>
                    </a:solidFill>
                  </a:tcPr>
                </a:tc>
                <a:tc>
                  <a:txBody>
                    <a:bodyPr/>
                    <a:lstStyle/>
                    <a:p>
                      <a:pPr marL="0" indent="0">
                        <a:buFont typeface="Arial" panose="020B0604020202020204" pitchFamily="34" charset="0"/>
                        <a:buNone/>
                      </a:pPr>
                      <a:r>
                        <a:rPr lang="fr-FR" sz="1700"/>
                        <a:t>Immatriculations données par le SDES</a:t>
                      </a:r>
                    </a:p>
                    <a:p>
                      <a:pPr marL="0" indent="0">
                        <a:buFont typeface="Arial" panose="020B0604020202020204" pitchFamily="34" charset="0"/>
                        <a:buNone/>
                      </a:pPr>
                      <a:r>
                        <a:rPr lang="fr-FR" sz="1700"/>
                        <a:t>Prix unitaires à partir de différentes sources (CATP notamment)</a:t>
                      </a:r>
                    </a:p>
                  </a:txBody>
                  <a:tcPr anchor="ctr"/>
                </a:tc>
                <a:extLst>
                  <a:ext uri="{0D108BD9-81ED-4DB2-BD59-A6C34878D82A}">
                    <a16:rowId xmlns:a16="http://schemas.microsoft.com/office/drawing/2014/main" val="1763481388"/>
                  </a:ext>
                </a:extLst>
              </a:tr>
              <a:tr h="759822">
                <a:tc>
                  <a:txBody>
                    <a:bodyPr/>
                    <a:lstStyle/>
                    <a:p>
                      <a:r>
                        <a:rPr lang="fr-FR" sz="1700" b="1"/>
                        <a:t>Attribution aux collectivités à ce stade</a:t>
                      </a:r>
                    </a:p>
                  </a:txBody>
                  <a:tcPr anchor="ctr">
                    <a:solidFill>
                      <a:schemeClr val="bg1">
                        <a:lumMod val="95000"/>
                      </a:schemeClr>
                    </a:solidFill>
                  </a:tcPr>
                </a:tc>
                <a:tc>
                  <a:txBody>
                    <a:bodyPr/>
                    <a:lstStyle/>
                    <a:p>
                      <a:r>
                        <a:rPr lang="fr-FR" sz="1700" dirty="0"/>
                        <a:t>Les autobus immatriculés en province sont attribués aux AOM, et ceux en IDF à la RATP.  Des hypothèses sont prises pour estimer la part des dépenses portées par les CT en propre (même </a:t>
                      </a:r>
                      <a:r>
                        <a:rPr lang="fr-FR" sz="1700" dirty="0" err="1"/>
                        <a:t>hyp</a:t>
                      </a:r>
                      <a:r>
                        <a:rPr lang="fr-FR" sz="1700" dirty="0"/>
                        <a:t>. que pour les infra TCU)</a:t>
                      </a:r>
                    </a:p>
                  </a:txBody>
                  <a:tcPr anchor="ctr"/>
                </a:tc>
                <a:extLst>
                  <a:ext uri="{0D108BD9-81ED-4DB2-BD59-A6C34878D82A}">
                    <a16:rowId xmlns:a16="http://schemas.microsoft.com/office/drawing/2014/main" val="2053597461"/>
                  </a:ext>
                </a:extLst>
              </a:tr>
              <a:tr h="887174">
                <a:tc>
                  <a:txBody>
                    <a:bodyPr/>
                    <a:lstStyle/>
                    <a:p>
                      <a:r>
                        <a:rPr lang="fr-FR" sz="1700" b="1"/>
                        <a:t>Pistes alternatives de méthode d’attribution</a:t>
                      </a:r>
                    </a:p>
                  </a:txBody>
                  <a:tcPr anchor="ctr">
                    <a:solidFill>
                      <a:schemeClr val="bg1">
                        <a:lumMod val="95000"/>
                      </a:schemeClr>
                    </a:solidFill>
                  </a:tcPr>
                </a:tc>
                <a:tc>
                  <a:txBody>
                    <a:bodyPr/>
                    <a:lstStyle/>
                    <a:p>
                      <a:pPr marL="285750" indent="-285750">
                        <a:buFont typeface="Arial" panose="020B0604020202020204" pitchFamily="34" charset="0"/>
                        <a:buChar char="•"/>
                      </a:pPr>
                      <a:r>
                        <a:rPr lang="fr-FR" sz="1700" dirty="0"/>
                        <a:t>Immatriculations annuelles de la RATP (et </a:t>
                      </a:r>
                      <a:r>
                        <a:rPr lang="fr-FR" sz="1700" dirty="0" err="1"/>
                        <a:t>Optile</a:t>
                      </a:r>
                      <a:r>
                        <a:rPr lang="fr-FR" sz="1700" dirty="0"/>
                        <a:t>)</a:t>
                      </a:r>
                    </a:p>
                  </a:txBody>
                  <a:tcPr anchor="ctr"/>
                </a:tc>
                <a:extLst>
                  <a:ext uri="{0D108BD9-81ED-4DB2-BD59-A6C34878D82A}">
                    <a16:rowId xmlns:a16="http://schemas.microsoft.com/office/drawing/2014/main" val="326082927"/>
                  </a:ext>
                </a:extLst>
              </a:tr>
              <a:tr h="12130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700" b="1" dirty="0"/>
                        <a:t>Investissements réalisés en 2020 et 2021 </a:t>
                      </a: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700" dirty="0"/>
                        <a:t>Investissements 2020 « bus verts » : 430M€ dont 63 M€ CT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700" dirty="0"/>
                        <a:t>Investissements 2021 « bus verts » : 616 M€ dont 70 M€ CT</a:t>
                      </a:r>
                    </a:p>
                  </a:txBody>
                  <a:tcPr anchor="ctr"/>
                </a:tc>
                <a:extLst>
                  <a:ext uri="{0D108BD9-81ED-4DB2-BD59-A6C34878D82A}">
                    <a16:rowId xmlns:a16="http://schemas.microsoft.com/office/drawing/2014/main" val="2758239875"/>
                  </a:ext>
                </a:extLst>
              </a:tr>
            </a:tbl>
          </a:graphicData>
        </a:graphic>
      </p:graphicFrame>
    </p:spTree>
    <p:extLst>
      <p:ext uri="{BB962C8B-B14F-4D97-AF65-F5344CB8AC3E}">
        <p14:creationId xmlns:p14="http://schemas.microsoft.com/office/powerpoint/2010/main" val="1277681577"/>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3D383148-6F4B-B66B-3C26-FB0812F7F815}"/>
              </a:ext>
            </a:extLst>
          </p:cNvPr>
          <p:cNvSpPr>
            <a:spLocks noGrp="1"/>
          </p:cNvSpPr>
          <p:nvPr>
            <p:ph idx="1"/>
          </p:nvPr>
        </p:nvSpPr>
        <p:spPr>
          <a:xfrm>
            <a:off x="118950" y="1413519"/>
            <a:ext cx="8773530" cy="5120631"/>
          </a:xfrm>
        </p:spPr>
        <p:txBody>
          <a:bodyPr>
            <a:normAutofit lnSpcReduction="10000"/>
          </a:bodyPr>
          <a:lstStyle/>
          <a:p>
            <a:pPr marL="0" indent="0">
              <a:spcAft>
                <a:spcPts val="600"/>
              </a:spcAft>
              <a:buNone/>
            </a:pPr>
            <a:r>
              <a:rPr lang="fr-FR" sz="1500" b="1" u="sng" dirty="0"/>
              <a:t>Objectif</a:t>
            </a:r>
            <a:r>
              <a:rPr lang="fr-FR" sz="1500" u="sng" dirty="0"/>
              <a:t> </a:t>
            </a:r>
            <a:r>
              <a:rPr lang="fr-FR" sz="1500" dirty="0"/>
              <a:t>: verdir les flottes d’autobus et d’autocars de transports publics </a:t>
            </a:r>
            <a:endParaRPr lang="fr-FR" sz="1500" b="1" u="sng" dirty="0"/>
          </a:p>
          <a:p>
            <a:pPr marL="0" indent="0">
              <a:buNone/>
            </a:pPr>
            <a:r>
              <a:rPr lang="fr-FR" sz="1500" b="1" u="sng" dirty="0"/>
              <a:t>Périmètre de l’action : </a:t>
            </a:r>
          </a:p>
          <a:p>
            <a:pPr marL="0" indent="0">
              <a:buNone/>
            </a:pPr>
            <a:r>
              <a:rPr lang="fr-FR" sz="1500" b="1" i="1" dirty="0">
                <a:solidFill>
                  <a:srgbClr val="6C9841"/>
                </a:solidFill>
              </a:rPr>
              <a:t>Sont inclus </a:t>
            </a:r>
            <a:r>
              <a:rPr lang="fr-FR" sz="1500" dirty="0"/>
              <a:t>: </a:t>
            </a:r>
          </a:p>
          <a:p>
            <a:r>
              <a:rPr lang="fr-FR" sz="1500" dirty="0"/>
              <a:t>les besoins en dépenses d’investissement pour le verdissement des flottes d’autobus (achat de bus hybrides, GNV, électriques)</a:t>
            </a:r>
          </a:p>
          <a:p>
            <a:endParaRPr lang="fr-FR" sz="1500" b="1" i="1" dirty="0">
              <a:solidFill>
                <a:schemeClr val="accent2"/>
              </a:solidFill>
            </a:endParaRPr>
          </a:p>
          <a:p>
            <a:pPr marL="0" indent="0">
              <a:buNone/>
            </a:pPr>
            <a:r>
              <a:rPr lang="fr-FR" sz="1500" b="1" i="1" dirty="0">
                <a:solidFill>
                  <a:schemeClr val="accent2"/>
                </a:solidFill>
              </a:rPr>
              <a:t>Sont exclus </a:t>
            </a:r>
            <a:r>
              <a:rPr lang="fr-FR" sz="1500" dirty="0"/>
              <a:t>:  </a:t>
            </a:r>
          </a:p>
          <a:p>
            <a:r>
              <a:rPr lang="fr-FR" sz="1500" dirty="0"/>
              <a:t>Les besoins en dépenses d’investissement pour le verdissement des autocars : faute de données sur la flotte des autocars de transports publics (scolaires et interurbains), ces dépenses ne sont pas incluses dans les besoins. </a:t>
            </a:r>
          </a:p>
          <a:p>
            <a:pPr marL="0" indent="0">
              <a:buNone/>
            </a:pPr>
            <a:endParaRPr lang="fr-FR" sz="1500" dirty="0"/>
          </a:p>
          <a:p>
            <a:pPr marL="0" indent="0">
              <a:buNone/>
            </a:pPr>
            <a:r>
              <a:rPr lang="fr-FR" sz="1500" b="1" u="sng" dirty="0"/>
              <a:t>Périmètre du chiffrage :</a:t>
            </a:r>
          </a:p>
          <a:p>
            <a:pPr marL="0" indent="0">
              <a:buNone/>
            </a:pPr>
            <a:r>
              <a:rPr lang="fr-FR" sz="1500" i="1" dirty="0">
                <a:solidFill>
                  <a:schemeClr val="tx2"/>
                </a:solidFill>
              </a:rPr>
              <a:t>Coûts/surcoûts ? : </a:t>
            </a:r>
            <a:r>
              <a:rPr lang="fr-FR" sz="1500" dirty="0"/>
              <a:t>Les dépenses d’investissement estimées correspondent aux coûts totaux. </a:t>
            </a:r>
          </a:p>
          <a:p>
            <a:pPr marL="0" indent="0">
              <a:buNone/>
            </a:pPr>
            <a:r>
              <a:rPr lang="fr-FR" sz="1500" i="1" dirty="0">
                <a:solidFill>
                  <a:schemeClr val="tx2"/>
                </a:solidFill>
              </a:rPr>
              <a:t>Portage ou financement des investissements  ? : </a:t>
            </a:r>
            <a:r>
              <a:rPr lang="fr-FR" sz="1500" dirty="0"/>
              <a:t>Financements : nous nous intéressons à l’évolution des subventions d’investissements des collectivités pour l’acquisition des autobus réalisées bien souvent par les AOM ou entreprises de transport. </a:t>
            </a:r>
          </a:p>
          <a:p>
            <a:pPr marL="0" indent="0">
              <a:buNone/>
            </a:pPr>
            <a:endParaRPr lang="fr-FR" sz="1500" b="1" u="sng" dirty="0"/>
          </a:p>
          <a:p>
            <a:pPr marL="0" indent="0">
              <a:buNone/>
            </a:pPr>
            <a:r>
              <a:rPr lang="fr-FR" sz="1500" b="1" u="sng" dirty="0"/>
              <a:t>Type de méthodologie appliquée </a:t>
            </a:r>
            <a:r>
              <a:rPr lang="fr-FR" sz="1500" dirty="0"/>
              <a:t>: territorialisation</a:t>
            </a:r>
            <a:endParaRPr lang="fr-FR" sz="1800" dirty="0">
              <a:highlight>
                <a:srgbClr val="FFFF00"/>
              </a:highlight>
            </a:endParaRPr>
          </a:p>
        </p:txBody>
      </p:sp>
      <p:sp>
        <p:nvSpPr>
          <p:cNvPr id="3" name="Titre 2">
            <a:extLst>
              <a:ext uri="{FF2B5EF4-FFF2-40B4-BE49-F238E27FC236}">
                <a16:creationId xmlns:a16="http://schemas.microsoft.com/office/drawing/2014/main" id="{EC5877A3-9A3F-8517-1397-FFF9327A1549}"/>
              </a:ext>
            </a:extLst>
          </p:cNvPr>
          <p:cNvSpPr>
            <a:spLocks noGrp="1"/>
          </p:cNvSpPr>
          <p:nvPr>
            <p:ph type="title"/>
          </p:nvPr>
        </p:nvSpPr>
        <p:spPr>
          <a:xfrm>
            <a:off x="251520" y="323850"/>
            <a:ext cx="8640960" cy="720080"/>
          </a:xfrm>
        </p:spPr>
        <p:txBody>
          <a:bodyPr>
            <a:normAutofit/>
          </a:bodyPr>
          <a:lstStyle/>
          <a:p>
            <a:pPr algn="l"/>
            <a:r>
              <a:rPr lang="fr-FR" sz="2400" dirty="0">
                <a:solidFill>
                  <a:schemeClr val="accent2"/>
                </a:solidFill>
              </a:rPr>
              <a:t>3) Autobus (TCU) et autocars (PROSPECTIF 1/4)</a:t>
            </a:r>
          </a:p>
        </p:txBody>
      </p:sp>
    </p:spTree>
    <p:extLst>
      <p:ext uri="{BB962C8B-B14F-4D97-AF65-F5344CB8AC3E}">
        <p14:creationId xmlns:p14="http://schemas.microsoft.com/office/powerpoint/2010/main" val="2190677797"/>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F666C14-6FE1-47D0-BF83-4B7B0C0C3DE0}"/>
              </a:ext>
            </a:extLst>
          </p:cNvPr>
          <p:cNvSpPr>
            <a:spLocks noGrp="1"/>
          </p:cNvSpPr>
          <p:nvPr>
            <p:ph type="title"/>
          </p:nvPr>
        </p:nvSpPr>
        <p:spPr/>
        <p:txBody>
          <a:bodyPr/>
          <a:lstStyle/>
          <a:p>
            <a:r>
              <a:rPr lang="fr-FR" sz="2400" dirty="0">
                <a:solidFill>
                  <a:schemeClr val="accent2"/>
                </a:solidFill>
              </a:rPr>
              <a:t>3) Autobus (TCU) et autocars (PROSPECTIF 2/4)</a:t>
            </a:r>
            <a:endParaRPr lang="fr-FR" dirty="0"/>
          </a:p>
        </p:txBody>
      </p:sp>
      <p:sp>
        <p:nvSpPr>
          <p:cNvPr id="12" name="Espace réservé du texte 11">
            <a:extLst>
              <a:ext uri="{FF2B5EF4-FFF2-40B4-BE49-F238E27FC236}">
                <a16:creationId xmlns:a16="http://schemas.microsoft.com/office/drawing/2014/main" id="{B861D139-D9BC-4D3A-A378-74C71CF942AB}"/>
              </a:ext>
            </a:extLst>
          </p:cNvPr>
          <p:cNvSpPr>
            <a:spLocks noGrp="1"/>
          </p:cNvSpPr>
          <p:nvPr>
            <p:ph type="body" sz="quarter" idx="10"/>
          </p:nvPr>
        </p:nvSpPr>
        <p:spPr/>
        <p:txBody>
          <a:bodyPr/>
          <a:lstStyle/>
          <a:p>
            <a:r>
              <a:rPr kumimoji="0" lang="fr-FR" sz="12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
        <p:nvSpPr>
          <p:cNvPr id="5" name="ZoneTexte 4">
            <a:extLst>
              <a:ext uri="{FF2B5EF4-FFF2-40B4-BE49-F238E27FC236}">
                <a16:creationId xmlns:a16="http://schemas.microsoft.com/office/drawing/2014/main" id="{AB887CC6-5FF2-582B-58FB-41C8B9FB619E}"/>
              </a:ext>
            </a:extLst>
          </p:cNvPr>
          <p:cNvSpPr txBox="1"/>
          <p:nvPr/>
        </p:nvSpPr>
        <p:spPr>
          <a:xfrm>
            <a:off x="113138" y="1419588"/>
            <a:ext cx="8791797" cy="738664"/>
          </a:xfrm>
          <a:prstGeom prst="rect">
            <a:avLst/>
          </a:prstGeom>
          <a:noFill/>
        </p:spPr>
        <p:txBody>
          <a:bodyPr wrap="square" rtlCol="0">
            <a:spAutoFit/>
          </a:bodyPr>
          <a:lstStyle/>
          <a:p>
            <a:pPr>
              <a:spcAft>
                <a:spcPts val="1200"/>
              </a:spcAft>
            </a:pPr>
            <a:r>
              <a:rPr lang="fr-FR" sz="1600" b="1" u="sng" dirty="0"/>
              <a:t>Etape 1 : Estimation des besoins d’investissements au niveau national </a:t>
            </a:r>
          </a:p>
          <a:p>
            <a:pPr>
              <a:spcAft>
                <a:spcPts val="1200"/>
              </a:spcAft>
            </a:pPr>
            <a:endParaRPr lang="fr-FR" sz="1600" b="1" u="sng" dirty="0"/>
          </a:p>
        </p:txBody>
      </p:sp>
      <p:sp>
        <p:nvSpPr>
          <p:cNvPr id="4" name="Espace réservé du contenu 3">
            <a:extLst>
              <a:ext uri="{FF2B5EF4-FFF2-40B4-BE49-F238E27FC236}">
                <a16:creationId xmlns:a16="http://schemas.microsoft.com/office/drawing/2014/main" id="{C10DB622-A5E8-EEF4-6081-522AF764456D}"/>
              </a:ext>
            </a:extLst>
          </p:cNvPr>
          <p:cNvSpPr>
            <a:spLocks noGrp="1"/>
          </p:cNvSpPr>
          <p:nvPr>
            <p:ph idx="1"/>
          </p:nvPr>
        </p:nvSpPr>
        <p:spPr>
          <a:xfrm>
            <a:off x="421522" y="1905888"/>
            <a:ext cx="8175027" cy="4383716"/>
          </a:xfrm>
        </p:spPr>
        <p:txBody>
          <a:bodyPr>
            <a:normAutofit lnSpcReduction="10000"/>
          </a:bodyPr>
          <a:lstStyle/>
          <a:p>
            <a:pPr marL="0" indent="0">
              <a:buNone/>
            </a:pPr>
            <a:r>
              <a:rPr lang="fr-FR" sz="1600" dirty="0"/>
              <a:t>Etape 1 – a : Estimation du nombre d’immatriculations d’autobus « verts » année après année dans chaque scénario par type de motorisation</a:t>
            </a:r>
          </a:p>
          <a:p>
            <a:pPr marL="0" indent="0">
              <a:buNone/>
            </a:pPr>
            <a:endParaRPr lang="fr-FR" sz="1600" dirty="0"/>
          </a:p>
          <a:p>
            <a:r>
              <a:rPr lang="fr-FR" sz="1600" dirty="0"/>
              <a:t>Hypothèses d’entrée : </a:t>
            </a:r>
          </a:p>
          <a:p>
            <a:pPr lvl="1"/>
            <a:r>
              <a:rPr lang="fr-FR" sz="1600" dirty="0"/>
              <a:t>Parc et immatriculations historiques d’autobus par type de motorisation</a:t>
            </a:r>
          </a:p>
          <a:p>
            <a:pPr lvl="1"/>
            <a:r>
              <a:rPr lang="fr-FR" sz="1600" dirty="0"/>
              <a:t>Evolution des voyageurs transportés par les TCU données dans chaque scénario. </a:t>
            </a:r>
          </a:p>
          <a:p>
            <a:pPr lvl="1"/>
            <a:r>
              <a:rPr lang="fr-FR" sz="1600" dirty="0"/>
              <a:t>Répartition du parc roulant par type de motorisation (à partir de la répartition des PL pour les scénarios </a:t>
            </a:r>
            <a:r>
              <a:rPr lang="fr-FR" sz="1600" dirty="0" err="1"/>
              <a:t>Ademe</a:t>
            </a:r>
            <a:r>
              <a:rPr lang="fr-FR" sz="1600" dirty="0"/>
              <a:t>, en donnée d’entrée pour la SNBC)</a:t>
            </a:r>
          </a:p>
          <a:p>
            <a:pPr marL="0" lvl="1" indent="0">
              <a:buNone/>
            </a:pPr>
            <a:endParaRPr lang="fr-FR" sz="1600" dirty="0"/>
          </a:p>
          <a:p>
            <a:pPr marL="0" lvl="1" indent="0">
              <a:buNone/>
            </a:pPr>
            <a:r>
              <a:rPr lang="fr-FR" sz="1600" dirty="0"/>
              <a:t>On considère que le nombre d’autobus immatriculés évolue proportionnellement aux nombres de voyageurs transportés pour obtenir le nombre d’immatriculation d’autobus par an dans chaque scénario. Ensuite on répartit par type de motorisation (données transmises par la DGEC pour la SNBC2, pour les scénarios </a:t>
            </a:r>
            <a:r>
              <a:rPr lang="fr-FR" sz="1600" dirty="0" err="1"/>
              <a:t>Ademe</a:t>
            </a:r>
            <a:r>
              <a:rPr lang="fr-FR" sz="1600" dirty="0"/>
              <a:t>, on reprend la même répartition que pour les PL).</a:t>
            </a:r>
          </a:p>
          <a:p>
            <a:pPr marL="0" lvl="1" indent="0">
              <a:buNone/>
            </a:pPr>
            <a:endParaRPr lang="fr-FR" sz="1600" dirty="0"/>
          </a:p>
          <a:p>
            <a:pPr marL="0" lvl="1" indent="0">
              <a:buNone/>
            </a:pPr>
            <a:r>
              <a:rPr lang="fr-FR" sz="1600" dirty="0"/>
              <a:t>Résultats : nombres d’autobus immatriculés chaque année par type de motorisation.</a:t>
            </a:r>
          </a:p>
        </p:txBody>
      </p:sp>
    </p:spTree>
    <p:extLst>
      <p:ext uri="{BB962C8B-B14F-4D97-AF65-F5344CB8AC3E}">
        <p14:creationId xmlns:p14="http://schemas.microsoft.com/office/powerpoint/2010/main" val="1110198808"/>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F666C14-6FE1-47D0-BF83-4B7B0C0C3DE0}"/>
              </a:ext>
            </a:extLst>
          </p:cNvPr>
          <p:cNvSpPr>
            <a:spLocks noGrp="1"/>
          </p:cNvSpPr>
          <p:nvPr>
            <p:ph type="title"/>
          </p:nvPr>
        </p:nvSpPr>
        <p:spPr/>
        <p:txBody>
          <a:bodyPr/>
          <a:lstStyle/>
          <a:p>
            <a:r>
              <a:rPr lang="fr-FR" sz="2400" dirty="0">
                <a:solidFill>
                  <a:schemeClr val="accent2"/>
                </a:solidFill>
              </a:rPr>
              <a:t>3) Autobus (TCU) et autocars (PROSPECTIF 3/4)</a:t>
            </a:r>
            <a:endParaRPr lang="fr-FR" dirty="0"/>
          </a:p>
        </p:txBody>
      </p:sp>
      <p:sp>
        <p:nvSpPr>
          <p:cNvPr id="12" name="Espace réservé du texte 11">
            <a:extLst>
              <a:ext uri="{FF2B5EF4-FFF2-40B4-BE49-F238E27FC236}">
                <a16:creationId xmlns:a16="http://schemas.microsoft.com/office/drawing/2014/main" id="{B861D139-D9BC-4D3A-A378-74C71CF942AB}"/>
              </a:ext>
            </a:extLst>
          </p:cNvPr>
          <p:cNvSpPr>
            <a:spLocks noGrp="1"/>
          </p:cNvSpPr>
          <p:nvPr>
            <p:ph type="body" sz="quarter" idx="10"/>
          </p:nvPr>
        </p:nvSpPr>
        <p:spPr/>
        <p:txBody>
          <a:bodyPr/>
          <a:lstStyle/>
          <a:p>
            <a:r>
              <a:rPr kumimoji="0" lang="fr-FR" sz="12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
        <p:nvSpPr>
          <p:cNvPr id="5" name="ZoneTexte 4">
            <a:extLst>
              <a:ext uri="{FF2B5EF4-FFF2-40B4-BE49-F238E27FC236}">
                <a16:creationId xmlns:a16="http://schemas.microsoft.com/office/drawing/2014/main" id="{AB887CC6-5FF2-582B-58FB-41C8B9FB619E}"/>
              </a:ext>
            </a:extLst>
          </p:cNvPr>
          <p:cNvSpPr txBox="1"/>
          <p:nvPr/>
        </p:nvSpPr>
        <p:spPr>
          <a:xfrm>
            <a:off x="113138" y="1419588"/>
            <a:ext cx="8791797" cy="738664"/>
          </a:xfrm>
          <a:prstGeom prst="rect">
            <a:avLst/>
          </a:prstGeom>
          <a:noFill/>
        </p:spPr>
        <p:txBody>
          <a:bodyPr wrap="square" rtlCol="0">
            <a:spAutoFit/>
          </a:bodyPr>
          <a:lstStyle/>
          <a:p>
            <a:pPr>
              <a:spcAft>
                <a:spcPts val="1200"/>
              </a:spcAft>
            </a:pPr>
            <a:r>
              <a:rPr lang="fr-FR" sz="1600" b="1" u="sng" dirty="0"/>
              <a:t>Etape 1 : Estimation des besoins d’investissements au niveau national </a:t>
            </a:r>
          </a:p>
          <a:p>
            <a:pPr>
              <a:spcAft>
                <a:spcPts val="1200"/>
              </a:spcAft>
            </a:pPr>
            <a:endParaRPr lang="fr-FR" sz="1600" b="1" u="sng" dirty="0"/>
          </a:p>
        </p:txBody>
      </p:sp>
      <p:sp>
        <p:nvSpPr>
          <p:cNvPr id="4" name="Espace réservé du contenu 3">
            <a:extLst>
              <a:ext uri="{FF2B5EF4-FFF2-40B4-BE49-F238E27FC236}">
                <a16:creationId xmlns:a16="http://schemas.microsoft.com/office/drawing/2014/main" id="{C10DB622-A5E8-EEF4-6081-522AF764456D}"/>
              </a:ext>
            </a:extLst>
          </p:cNvPr>
          <p:cNvSpPr>
            <a:spLocks noGrp="1"/>
          </p:cNvSpPr>
          <p:nvPr>
            <p:ph idx="1"/>
          </p:nvPr>
        </p:nvSpPr>
        <p:spPr>
          <a:xfrm>
            <a:off x="421522" y="1905888"/>
            <a:ext cx="8175027" cy="4383716"/>
          </a:xfrm>
        </p:spPr>
        <p:txBody>
          <a:bodyPr>
            <a:normAutofit/>
          </a:bodyPr>
          <a:lstStyle/>
          <a:p>
            <a:pPr marL="0" indent="0">
              <a:buNone/>
            </a:pPr>
            <a:r>
              <a:rPr lang="fr-FR" sz="1600" dirty="0"/>
              <a:t>Etape 1 – b : Application de coût unitaire pour déterminer les investissements</a:t>
            </a:r>
          </a:p>
          <a:p>
            <a:pPr marL="0" indent="0">
              <a:buNone/>
            </a:pPr>
            <a:endParaRPr lang="fr-FR" sz="1600" dirty="0"/>
          </a:p>
          <a:p>
            <a:r>
              <a:rPr lang="fr-FR" sz="1600" dirty="0"/>
              <a:t>Hypothèses d’entrée : </a:t>
            </a:r>
          </a:p>
          <a:p>
            <a:pPr lvl="1"/>
            <a:r>
              <a:rPr lang="fr-FR" sz="1600" dirty="0"/>
              <a:t>Nombre d’autobus immatriculés chaque année dans chaque scénario par type de motorisation</a:t>
            </a:r>
          </a:p>
          <a:p>
            <a:pPr lvl="1"/>
            <a:r>
              <a:rPr lang="fr-FR" sz="1600" dirty="0"/>
              <a:t>Coût unitaire d’acquisition d’un autobus pour chaque type de motorisation</a:t>
            </a:r>
          </a:p>
          <a:p>
            <a:pPr marL="0" lvl="1" indent="0">
              <a:buNone/>
            </a:pPr>
            <a:endParaRPr lang="fr-FR" sz="1600" dirty="0"/>
          </a:p>
          <a:p>
            <a:pPr marL="0" lvl="1" indent="0">
              <a:buNone/>
            </a:pPr>
            <a:r>
              <a:rPr lang="fr-FR" sz="1600" dirty="0"/>
              <a:t>Résultats : les investissements sont obtenus en multipliant les coûts unitaires par les volumes d’immatriculations. </a:t>
            </a:r>
          </a:p>
        </p:txBody>
      </p:sp>
    </p:spTree>
    <p:extLst>
      <p:ext uri="{BB962C8B-B14F-4D97-AF65-F5344CB8AC3E}">
        <p14:creationId xmlns:p14="http://schemas.microsoft.com/office/powerpoint/2010/main" val="3766911585"/>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38978" y="1504716"/>
            <a:ext cx="8640960" cy="4948620"/>
          </a:xfrm>
        </p:spPr>
        <p:txBody>
          <a:bodyPr>
            <a:normAutofit/>
          </a:bodyPr>
          <a:lstStyle/>
          <a:p>
            <a:pPr marL="0" indent="0">
              <a:buNone/>
            </a:pPr>
            <a:r>
              <a:rPr lang="fr-FR" sz="1400" b="1" dirty="0">
                <a:latin typeface="Helvetica" panose="020B0604020202020204" pitchFamily="34" charset="0"/>
                <a:cs typeface="Helvetica" panose="020B0604020202020204" pitchFamily="34" charset="0"/>
              </a:rPr>
              <a:t>Etape 2 : Estimation de la part des besoins en dépenses d’investissements portée par les collectivités locales</a:t>
            </a:r>
          </a:p>
          <a:p>
            <a:pPr marL="0" indent="0">
              <a:buNone/>
            </a:pPr>
            <a:endParaRPr lang="fr-FR" sz="1300" b="1" dirty="0">
              <a:solidFill>
                <a:schemeClr val="tx2"/>
              </a:solidFill>
              <a:latin typeface="Arial" panose="020B0604020202020204" pitchFamily="34" charset="0"/>
              <a:cs typeface="Arial" panose="020B0604020202020204" pitchFamily="34" charset="0"/>
            </a:endParaRPr>
          </a:p>
          <a:p>
            <a:pPr marL="0" indent="0">
              <a:buNone/>
            </a:pPr>
            <a:r>
              <a:rPr lang="fr-FR" sz="1400" dirty="0">
                <a:latin typeface="Arial" panose="020B0604020202020204" pitchFamily="34" charset="0"/>
                <a:cs typeface="Arial" panose="020B0604020202020204" pitchFamily="34" charset="0"/>
              </a:rPr>
              <a:t>On estime le nombre d’immatriculations d’autobus (et donc de dépenses d’acquisition) réalisé en IDF et hors IDF à partir de la répartition historique.</a:t>
            </a:r>
          </a:p>
          <a:p>
            <a:pPr marL="0" indent="0">
              <a:buNone/>
            </a:pPr>
            <a:r>
              <a:rPr lang="fr-FR" sz="1400" dirty="0">
                <a:latin typeface="Arial" panose="020B0604020202020204" pitchFamily="34" charset="0"/>
                <a:cs typeface="Arial" panose="020B0604020202020204" pitchFamily="34" charset="0"/>
              </a:rPr>
              <a:t>Puis on applique </a:t>
            </a:r>
            <a:r>
              <a:rPr lang="fr-FR" sz="1400" dirty="0">
                <a:latin typeface="Arial" panose="020B0604020202020204" pitchFamily="34" charset="0"/>
                <a:cs typeface="Arial" panose="020B0604020202020204" pitchFamily="34" charset="0"/>
                <a:hlinkClick r:id="rId3" action="ppaction://hlinksldjump"/>
              </a:rPr>
              <a:t>les mêmes hypothèses que pour les infrastructures TCU </a:t>
            </a:r>
            <a:r>
              <a:rPr lang="fr-FR" sz="1400" dirty="0">
                <a:latin typeface="Arial" panose="020B0604020202020204" pitchFamily="34" charset="0"/>
                <a:cs typeface="Arial" panose="020B0604020202020204" pitchFamily="34" charset="0"/>
              </a:rPr>
              <a:t>pour déterminer la part des dépenses d’acquisition d’autobus subventionnées/financées par les CT sur leur budget général :</a:t>
            </a:r>
          </a:p>
          <a:p>
            <a:pPr marL="0" indent="0">
              <a:buNone/>
            </a:pPr>
            <a:r>
              <a:rPr lang="fr-FR" sz="1600" dirty="0">
                <a:latin typeface="Arial" panose="020B0604020202020204" pitchFamily="34" charset="0"/>
                <a:cs typeface="Arial" panose="020B0604020202020204" pitchFamily="34" charset="0"/>
              </a:rPr>
              <a:t> </a:t>
            </a:r>
          </a:p>
          <a:p>
            <a:pPr marL="0" indent="0">
              <a:buNone/>
            </a:pPr>
            <a:endParaRPr lang="fr-FR" sz="1300" dirty="0">
              <a:latin typeface="Arial" panose="020B0604020202020204" pitchFamily="34" charset="0"/>
              <a:cs typeface="Arial" panose="020B0604020202020204" pitchFamily="34" charset="0"/>
            </a:endParaRPr>
          </a:p>
          <a:p>
            <a:pPr marL="0" indent="0">
              <a:buNone/>
            </a:pPr>
            <a:endParaRPr lang="fr-FR" sz="1300" dirty="0">
              <a:latin typeface="Arial" panose="020B0604020202020204" pitchFamily="34" charset="0"/>
              <a:cs typeface="Arial" panose="020B0604020202020204" pitchFamily="34" charset="0"/>
            </a:endParaRPr>
          </a:p>
          <a:p>
            <a:endParaRPr lang="fr-FR" sz="1300" dirty="0">
              <a:latin typeface="Arial" panose="020B0604020202020204" pitchFamily="34" charset="0"/>
              <a:cs typeface="Arial" panose="020B0604020202020204" pitchFamily="34" charset="0"/>
            </a:endParaRPr>
          </a:p>
          <a:p>
            <a:endParaRPr lang="fr-FR" sz="1300" b="1" dirty="0">
              <a:solidFill>
                <a:schemeClr val="tx2"/>
              </a:solidFill>
              <a:latin typeface="Arial" panose="020B0604020202020204" pitchFamily="34" charset="0"/>
              <a:cs typeface="Arial" panose="020B0604020202020204" pitchFamily="34" charset="0"/>
            </a:endParaRPr>
          </a:p>
          <a:p>
            <a:pPr marL="0" indent="0">
              <a:buNone/>
            </a:pPr>
            <a:endParaRPr lang="fr-FR" sz="1300" b="1" dirty="0">
              <a:solidFill>
                <a:schemeClr val="tx2"/>
              </a:solidFill>
              <a:latin typeface="Arial" panose="020B0604020202020204" pitchFamily="34" charset="0"/>
              <a:cs typeface="Arial" panose="020B0604020202020204" pitchFamily="34" charset="0"/>
            </a:endParaRPr>
          </a:p>
          <a:p>
            <a:pPr marL="0" indent="0">
              <a:buNone/>
            </a:pPr>
            <a:endParaRPr lang="fr-FR" sz="1200" dirty="0">
              <a:latin typeface="Arial" panose="020B0604020202020204" pitchFamily="34" charset="0"/>
              <a:cs typeface="Arial" panose="020B0604020202020204" pitchFamily="34" charset="0"/>
            </a:endParaRPr>
          </a:p>
          <a:p>
            <a:endParaRPr lang="fr-FR" sz="1200" dirty="0">
              <a:latin typeface="Arial" panose="020B0604020202020204" pitchFamily="34" charset="0"/>
              <a:cs typeface="Arial" panose="020B0604020202020204" pitchFamily="34" charset="0"/>
            </a:endParaRPr>
          </a:p>
          <a:p>
            <a:endParaRPr lang="fr-FR" sz="1200" b="1" dirty="0">
              <a:solidFill>
                <a:schemeClr val="tx2"/>
              </a:solidFill>
              <a:latin typeface="Arial" panose="020B0604020202020204" pitchFamily="34" charset="0"/>
              <a:cs typeface="Arial" panose="020B0604020202020204" pitchFamily="34" charset="0"/>
            </a:endParaRP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404664"/>
            <a:ext cx="8640960" cy="720080"/>
          </a:xfrm>
        </p:spPr>
        <p:txBody>
          <a:bodyPr>
            <a:normAutofit/>
          </a:bodyPr>
          <a:lstStyle/>
          <a:p>
            <a:pPr algn="l"/>
            <a:r>
              <a:rPr lang="fr-FR" sz="2400" dirty="0">
                <a:solidFill>
                  <a:schemeClr val="accent2"/>
                </a:solidFill>
              </a:rPr>
              <a:t>3) Autobus (TCU) et autocars (PROSPECTIF 4/4)</a:t>
            </a:r>
          </a:p>
        </p:txBody>
      </p:sp>
      <p:sp>
        <p:nvSpPr>
          <p:cNvPr id="6" name="Espace réservé du texte 3">
            <a:extLst>
              <a:ext uri="{FF2B5EF4-FFF2-40B4-BE49-F238E27FC236}">
                <a16:creationId xmlns:a16="http://schemas.microsoft.com/office/drawing/2014/main" id="{445B631C-B6F4-473C-BBA3-A0FD0C764774}"/>
              </a:ext>
            </a:extLst>
          </p:cNvPr>
          <p:cNvSpPr>
            <a:spLocks noGrp="1"/>
          </p:cNvSpPr>
          <p:nvPr>
            <p:ph type="body" sz="quarter" idx="10"/>
          </p:nvPr>
        </p:nvSpPr>
        <p:spPr>
          <a:xfrm>
            <a:off x="251520" y="115888"/>
            <a:ext cx="8640960" cy="288925"/>
          </a:xfrm>
        </p:spPr>
        <p:txBody>
          <a:bodyPr/>
          <a:lstStyle/>
          <a:p>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p:txBody>
      </p:sp>
      <p:pic>
        <p:nvPicPr>
          <p:cNvPr id="7" name="Image 6">
            <a:extLst>
              <a:ext uri="{FF2B5EF4-FFF2-40B4-BE49-F238E27FC236}">
                <a16:creationId xmlns:a16="http://schemas.microsoft.com/office/drawing/2014/main" id="{67C14C94-B669-1E75-64B7-EE33E77EDB35}"/>
              </a:ext>
            </a:extLst>
          </p:cNvPr>
          <p:cNvPicPr>
            <a:picLocks noChangeAspect="1"/>
          </p:cNvPicPr>
          <p:nvPr/>
        </p:nvPicPr>
        <p:blipFill>
          <a:blip r:embed="rId4"/>
          <a:stretch>
            <a:fillRect/>
          </a:stretch>
        </p:blipFill>
        <p:spPr>
          <a:xfrm>
            <a:off x="251520" y="3498514"/>
            <a:ext cx="8528418" cy="1030932"/>
          </a:xfrm>
          <a:prstGeom prst="rect">
            <a:avLst/>
          </a:prstGeom>
        </p:spPr>
      </p:pic>
      <p:pic>
        <p:nvPicPr>
          <p:cNvPr id="9" name="Graphique 8" descr="Avertissement avec un remplissage uni">
            <a:extLst>
              <a:ext uri="{FF2B5EF4-FFF2-40B4-BE49-F238E27FC236}">
                <a16:creationId xmlns:a16="http://schemas.microsoft.com/office/drawing/2014/main" id="{B2F208BB-E8B9-1D4F-5E89-C421AD10908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08423" y="5226145"/>
            <a:ext cx="599801" cy="599801"/>
          </a:xfrm>
          <a:prstGeom prst="rect">
            <a:avLst/>
          </a:prstGeom>
        </p:spPr>
      </p:pic>
      <p:sp>
        <p:nvSpPr>
          <p:cNvPr id="10" name="ZoneTexte 9">
            <a:extLst>
              <a:ext uri="{FF2B5EF4-FFF2-40B4-BE49-F238E27FC236}">
                <a16:creationId xmlns:a16="http://schemas.microsoft.com/office/drawing/2014/main" id="{911EC380-AB5D-407B-1785-3AAB4F0B8C71}"/>
              </a:ext>
            </a:extLst>
          </p:cNvPr>
          <p:cNvSpPr txBox="1"/>
          <p:nvPr/>
        </p:nvSpPr>
        <p:spPr>
          <a:xfrm>
            <a:off x="1090245" y="5226145"/>
            <a:ext cx="6963507" cy="584775"/>
          </a:xfrm>
          <a:prstGeom prst="rect">
            <a:avLst/>
          </a:prstGeom>
          <a:noFill/>
        </p:spPr>
        <p:txBody>
          <a:bodyPr wrap="square" rtlCol="0">
            <a:spAutoFit/>
          </a:bodyPr>
          <a:lstStyle/>
          <a:p>
            <a:r>
              <a:rPr lang="fr-FR" sz="1600" i="1" dirty="0">
                <a:solidFill>
                  <a:srgbClr val="FF0000"/>
                </a:solidFill>
              </a:rPr>
              <a:t>Cette approche est très approximative car on ne sait pas si les collectivités subventionnent/financent autant les infrastructures que les autobus. </a:t>
            </a:r>
          </a:p>
        </p:txBody>
      </p:sp>
    </p:spTree>
    <p:extLst>
      <p:ext uri="{BB962C8B-B14F-4D97-AF65-F5344CB8AC3E}">
        <p14:creationId xmlns:p14="http://schemas.microsoft.com/office/powerpoint/2010/main" val="126748556"/>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a:extLst>
              <a:ext uri="{FF2B5EF4-FFF2-40B4-BE49-F238E27FC236}">
                <a16:creationId xmlns:a16="http://schemas.microsoft.com/office/drawing/2014/main" id="{0CED5238-C0E8-0AA3-F9B5-AD0D9B3409C6}"/>
              </a:ext>
            </a:extLst>
          </p:cNvPr>
          <p:cNvSpPr>
            <a:spLocks noGrp="1"/>
          </p:cNvSpPr>
          <p:nvPr>
            <p:ph type="title"/>
          </p:nvPr>
        </p:nvSpPr>
        <p:spPr/>
        <p:txBody>
          <a:bodyPr/>
          <a:lstStyle/>
          <a:p>
            <a:r>
              <a:rPr lang="fr-FR" b="1">
                <a:solidFill>
                  <a:schemeClr val="accent2"/>
                </a:solidFill>
              </a:rPr>
              <a:t>	MOBILITÉ</a:t>
            </a:r>
            <a:br>
              <a:rPr lang="fr-FR" b="1">
                <a:solidFill>
                  <a:schemeClr val="accent2"/>
                </a:solidFill>
              </a:rPr>
            </a:br>
            <a:r>
              <a:rPr lang="fr-FR" b="1">
                <a:solidFill>
                  <a:schemeClr val="accent2"/>
                </a:solidFill>
              </a:rPr>
              <a:t>	Chapitres « infrastructures »</a:t>
            </a:r>
          </a:p>
        </p:txBody>
      </p:sp>
    </p:spTree>
    <p:extLst>
      <p:ext uri="{BB962C8B-B14F-4D97-AF65-F5344CB8AC3E}">
        <p14:creationId xmlns:p14="http://schemas.microsoft.com/office/powerpoint/2010/main" val="3212352175"/>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51520" y="182737"/>
            <a:ext cx="8640960" cy="720080"/>
          </a:xfrm>
        </p:spPr>
        <p:txBody>
          <a:bodyPr>
            <a:normAutofit fontScale="90000"/>
          </a:bodyPr>
          <a:lstStyle/>
          <a:p>
            <a:r>
              <a:rPr lang="fr-FR" sz="2400" dirty="0">
                <a:solidFill>
                  <a:schemeClr val="accent2"/>
                </a:solidFill>
              </a:rPr>
              <a:t>4) Bornes de recharge pour véhicules électriques </a:t>
            </a:r>
            <a:br>
              <a:rPr lang="fr-FR" sz="2400" dirty="0">
                <a:solidFill>
                  <a:schemeClr val="accent2"/>
                </a:solidFill>
              </a:rPr>
            </a:br>
            <a:r>
              <a:rPr lang="fr-FR" sz="2400" dirty="0">
                <a:solidFill>
                  <a:schemeClr val="accent2"/>
                </a:solidFill>
              </a:rPr>
              <a:t>(HISTORIQUE) </a:t>
            </a:r>
          </a:p>
        </p:txBody>
      </p:sp>
      <p:graphicFrame>
        <p:nvGraphicFramePr>
          <p:cNvPr id="2" name="Tableau 4">
            <a:extLst>
              <a:ext uri="{FF2B5EF4-FFF2-40B4-BE49-F238E27FC236}">
                <a16:creationId xmlns:a16="http://schemas.microsoft.com/office/drawing/2014/main" id="{C91041E2-FD02-1D34-CE14-C1AB81393778}"/>
              </a:ext>
            </a:extLst>
          </p:cNvPr>
          <p:cNvGraphicFramePr>
            <a:graphicFrameLocks noGrp="1"/>
          </p:cNvGraphicFramePr>
          <p:nvPr>
            <p:extLst>
              <p:ext uri="{D42A27DB-BD31-4B8C-83A1-F6EECF244321}">
                <p14:modId xmlns:p14="http://schemas.microsoft.com/office/powerpoint/2010/main" val="3122626753"/>
              </p:ext>
            </p:extLst>
          </p:nvPr>
        </p:nvGraphicFramePr>
        <p:xfrm>
          <a:off x="251520" y="1510301"/>
          <a:ext cx="8640960" cy="4645111"/>
        </p:xfrm>
        <a:graphic>
          <a:graphicData uri="http://schemas.openxmlformats.org/drawingml/2006/table">
            <a:tbl>
              <a:tblPr firstRow="1" bandRow="1">
                <a:tableStyleId>{5940675A-B579-460E-94D1-54222C63F5DA}</a:tableStyleId>
              </a:tblPr>
              <a:tblGrid>
                <a:gridCol w="2121404">
                  <a:extLst>
                    <a:ext uri="{9D8B030D-6E8A-4147-A177-3AD203B41FA5}">
                      <a16:colId xmlns:a16="http://schemas.microsoft.com/office/drawing/2014/main" val="3836752840"/>
                    </a:ext>
                  </a:extLst>
                </a:gridCol>
                <a:gridCol w="6519556">
                  <a:extLst>
                    <a:ext uri="{9D8B030D-6E8A-4147-A177-3AD203B41FA5}">
                      <a16:colId xmlns:a16="http://schemas.microsoft.com/office/drawing/2014/main" val="2944278938"/>
                    </a:ext>
                  </a:extLst>
                </a:gridCol>
              </a:tblGrid>
              <a:tr h="533208">
                <a:tc>
                  <a:txBody>
                    <a:bodyPr/>
                    <a:lstStyle/>
                    <a:p>
                      <a:r>
                        <a:rPr lang="fr-FR" sz="1500" b="1"/>
                        <a:t>Périmètre</a:t>
                      </a:r>
                    </a:p>
                  </a:txBody>
                  <a:tcPr anchor="ctr">
                    <a:solidFill>
                      <a:schemeClr val="bg1">
                        <a:lumMod val="95000"/>
                      </a:schemeClr>
                    </a:solidFill>
                  </a:tcPr>
                </a:tc>
                <a:tc>
                  <a:txBody>
                    <a:bodyPr/>
                    <a:lstStyle/>
                    <a:p>
                      <a:r>
                        <a:rPr lang="fr-FR" sz="1500" dirty="0"/>
                        <a:t>Investissements dans les bornes de recharge électrique </a:t>
                      </a:r>
                    </a:p>
                  </a:txBody>
                  <a:tcPr anchor="ctr"/>
                </a:tc>
                <a:extLst>
                  <a:ext uri="{0D108BD9-81ED-4DB2-BD59-A6C34878D82A}">
                    <a16:rowId xmlns:a16="http://schemas.microsoft.com/office/drawing/2014/main" val="3051812079"/>
                  </a:ext>
                </a:extLst>
              </a:tr>
              <a:tr h="986436">
                <a:tc>
                  <a:txBody>
                    <a:bodyPr/>
                    <a:lstStyle/>
                    <a:p>
                      <a:r>
                        <a:rPr lang="fr-FR" sz="1500" b="1"/>
                        <a:t>Méthode de recensement des investissements</a:t>
                      </a:r>
                    </a:p>
                  </a:txBody>
                  <a:tcPr anchor="ctr">
                    <a:solidFill>
                      <a:schemeClr val="bg1">
                        <a:lumMod val="95000"/>
                      </a:schemeClr>
                    </a:solidFill>
                  </a:tcPr>
                </a:tc>
                <a:tc>
                  <a:txBody>
                    <a:bodyPr/>
                    <a:lstStyle/>
                    <a:p>
                      <a:pPr marL="0" indent="0">
                        <a:buFont typeface="Arial" panose="020B0604020202020204" pitchFamily="34" charset="0"/>
                        <a:buNone/>
                      </a:pPr>
                      <a:r>
                        <a:rPr lang="fr-FR" sz="1500"/>
                        <a:t>Installations de bornes à partir d’AVERE et ENEDIS, de stations GNV à partir de Open data gaz mobilité, et de stations hydrogène à partir de </a:t>
                      </a:r>
                      <a:r>
                        <a:rPr lang="fr-FR" sz="1500" err="1"/>
                        <a:t>Vig’hy</a:t>
                      </a:r>
                      <a:endParaRPr lang="fr-FR" sz="1500"/>
                    </a:p>
                    <a:p>
                      <a:pPr marL="0" indent="0">
                        <a:buFont typeface="Arial" panose="020B0604020202020204" pitchFamily="34" charset="0"/>
                        <a:buNone/>
                      </a:pPr>
                      <a:r>
                        <a:rPr lang="fr-FR" sz="1500"/>
                        <a:t>Prix unitaires à partir de différentes sources (CODA Stratégies, GRDF, France Hydrogène)</a:t>
                      </a:r>
                    </a:p>
                  </a:txBody>
                  <a:tcPr anchor="ctr"/>
                </a:tc>
                <a:extLst>
                  <a:ext uri="{0D108BD9-81ED-4DB2-BD59-A6C34878D82A}">
                    <a16:rowId xmlns:a16="http://schemas.microsoft.com/office/drawing/2014/main" val="1763481388"/>
                  </a:ext>
                </a:extLst>
              </a:tr>
              <a:tr h="759822">
                <a:tc>
                  <a:txBody>
                    <a:bodyPr/>
                    <a:lstStyle/>
                    <a:p>
                      <a:r>
                        <a:rPr lang="fr-FR" sz="1500" b="1"/>
                        <a:t>Attribution aux collectivités à ce stade</a:t>
                      </a:r>
                    </a:p>
                  </a:txBody>
                  <a:tcPr anchor="ctr">
                    <a:solidFill>
                      <a:schemeClr val="bg1">
                        <a:lumMod val="95000"/>
                      </a:schemeClr>
                    </a:solidFill>
                  </a:tcPr>
                </a:tc>
                <a:tc>
                  <a:txBody>
                    <a:bodyPr/>
                    <a:lstStyle/>
                    <a:p>
                      <a:pPr marL="0" indent="0">
                        <a:buFont typeface="Arial" panose="020B0604020202020204" pitchFamily="34" charset="0"/>
                        <a:buNone/>
                      </a:pPr>
                      <a:r>
                        <a:rPr lang="fr-FR" sz="1500" dirty="0"/>
                        <a:t>Bornes ouvertes au public sur voirie et sites publics sont attribués aux CT</a:t>
                      </a:r>
                    </a:p>
                  </a:txBody>
                  <a:tcPr anchor="ctr"/>
                </a:tc>
                <a:extLst>
                  <a:ext uri="{0D108BD9-81ED-4DB2-BD59-A6C34878D82A}">
                    <a16:rowId xmlns:a16="http://schemas.microsoft.com/office/drawing/2014/main" val="2053597461"/>
                  </a:ext>
                </a:extLst>
              </a:tr>
              <a:tr h="887174">
                <a:tc>
                  <a:txBody>
                    <a:bodyPr/>
                    <a:lstStyle/>
                    <a:p>
                      <a:r>
                        <a:rPr lang="fr-FR" sz="1500" b="1"/>
                        <a:t>Pistes alternatives de méthode d’attribution</a:t>
                      </a:r>
                    </a:p>
                  </a:txBody>
                  <a:tcPr anchor="ctr">
                    <a:solidFill>
                      <a:schemeClr val="bg1">
                        <a:lumMod val="95000"/>
                      </a:schemeClr>
                    </a:solidFill>
                  </a:tcPr>
                </a:tc>
                <a:tc>
                  <a:txBody>
                    <a:bodyPr/>
                    <a:lstStyle/>
                    <a:p>
                      <a:pPr marL="0" indent="0">
                        <a:buFont typeface="Arial" panose="020B0604020202020204" pitchFamily="34" charset="0"/>
                        <a:buNone/>
                      </a:pPr>
                      <a:r>
                        <a:rPr lang="fr-FR" sz="1500"/>
                        <a:t>Non identifiées à ce stade</a:t>
                      </a:r>
                    </a:p>
                  </a:txBody>
                  <a:tcPr anchor="ctr"/>
                </a:tc>
                <a:extLst>
                  <a:ext uri="{0D108BD9-81ED-4DB2-BD59-A6C34878D82A}">
                    <a16:rowId xmlns:a16="http://schemas.microsoft.com/office/drawing/2014/main" val="326082927"/>
                  </a:ext>
                </a:extLst>
              </a:tr>
              <a:tr h="12130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500" b="1"/>
                        <a:t>Investissements réalisés en 2021 (part dans le total sectoriel)</a:t>
                      </a: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2021 : 109 M€ (soit 20 % des investissements climat du secteur)</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2020 : 14 M€</a:t>
                      </a:r>
                    </a:p>
                  </a:txBody>
                  <a:tcPr anchor="ctr"/>
                </a:tc>
                <a:extLst>
                  <a:ext uri="{0D108BD9-81ED-4DB2-BD59-A6C34878D82A}">
                    <a16:rowId xmlns:a16="http://schemas.microsoft.com/office/drawing/2014/main" val="2758239875"/>
                  </a:ext>
                </a:extLst>
              </a:tr>
            </a:tbl>
          </a:graphicData>
        </a:graphic>
      </p:graphicFrame>
    </p:spTree>
    <p:extLst>
      <p:ext uri="{BB962C8B-B14F-4D97-AF65-F5344CB8AC3E}">
        <p14:creationId xmlns:p14="http://schemas.microsoft.com/office/powerpoint/2010/main" val="1045585562"/>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AEFA1F5B-24FF-06C6-28D9-690FF8967DF1}"/>
              </a:ext>
            </a:extLst>
          </p:cNvPr>
          <p:cNvSpPr>
            <a:spLocks noGrp="1"/>
          </p:cNvSpPr>
          <p:nvPr>
            <p:ph type="body" sz="quarter" idx="10"/>
          </p:nvPr>
        </p:nvSpPr>
        <p:spPr/>
        <p:txBody>
          <a:bodyPr/>
          <a:lstStyle/>
          <a:p>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p:txBody>
      </p:sp>
      <p:sp>
        <p:nvSpPr>
          <p:cNvPr id="7" name="Espace réservé du contenu 4">
            <a:extLst>
              <a:ext uri="{FF2B5EF4-FFF2-40B4-BE49-F238E27FC236}">
                <a16:creationId xmlns:a16="http://schemas.microsoft.com/office/drawing/2014/main" id="{917A8EA7-B2A5-3949-3D44-646228C32068}"/>
              </a:ext>
            </a:extLst>
          </p:cNvPr>
          <p:cNvSpPr txBox="1">
            <a:spLocks/>
          </p:cNvSpPr>
          <p:nvPr/>
        </p:nvSpPr>
        <p:spPr>
          <a:xfrm>
            <a:off x="118950" y="1556792"/>
            <a:ext cx="8906100" cy="4896544"/>
          </a:xfrm>
          <a:prstGeom prst="rect">
            <a:avLst/>
          </a:prstGeom>
        </p:spPr>
        <p:txBody>
          <a:bodyPr vert="horz" lIns="91440" tIns="45720" rIns="91440" bIns="45720" rtlCol="0">
            <a:normAutofit/>
          </a:bodyPr>
          <a:lstStyle>
            <a:lvl1pPr marL="342900" indent="-342900" algn="l" defTabSz="914400" rtl="0" eaLnBrk="1" latinLnBrk="0" hangingPunct="1">
              <a:spcBef>
                <a:spcPts val="6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1400" b="1" u="sng"/>
              <a:t>Objectif</a:t>
            </a:r>
            <a:r>
              <a:rPr lang="fr-FR" sz="1400"/>
              <a:t> : développement du réseau d’infrastructures de recharge électrique pour favoriser l’utilisation de véhicules électriques. </a:t>
            </a:r>
          </a:p>
          <a:p>
            <a:pPr marL="0" indent="0">
              <a:buFont typeface="Arial" panose="020B0604020202020204" pitchFamily="34" charset="0"/>
              <a:buNone/>
            </a:pPr>
            <a:endParaRPr lang="fr-FR" sz="1400" b="1" u="sng"/>
          </a:p>
          <a:p>
            <a:pPr marL="0" indent="0">
              <a:buFont typeface="Arial" panose="020B0604020202020204" pitchFamily="34" charset="0"/>
              <a:buNone/>
            </a:pPr>
            <a:r>
              <a:rPr lang="fr-FR" sz="1400" b="1" u="sng"/>
              <a:t>Périmètre de l’action</a:t>
            </a:r>
            <a:r>
              <a:rPr lang="fr-FR" sz="1400" b="1"/>
              <a:t> </a:t>
            </a:r>
            <a:r>
              <a:rPr lang="fr-FR" sz="1400"/>
              <a:t>: </a:t>
            </a:r>
          </a:p>
          <a:p>
            <a:pPr marL="0" indent="0">
              <a:buFont typeface="Arial" panose="020B0604020202020204" pitchFamily="34" charset="0"/>
              <a:buNone/>
            </a:pPr>
            <a:r>
              <a:rPr lang="fr-FR" sz="1400" b="1" i="1">
                <a:solidFill>
                  <a:srgbClr val="6C9841"/>
                </a:solidFill>
              </a:rPr>
              <a:t>Sont inclus </a:t>
            </a:r>
            <a:r>
              <a:rPr lang="fr-FR" sz="1400"/>
              <a:t>: les dépenses d’investissements pour la création de bornes de recharges électriques publiques sur la voirie, dans les établissements ouverts au public, sur les routes nationales et dans les hubs urbains (parkings publics…).  </a:t>
            </a:r>
          </a:p>
          <a:p>
            <a:pPr marL="0" indent="0">
              <a:buFont typeface="Arial" panose="020B0604020202020204" pitchFamily="34" charset="0"/>
              <a:buNone/>
            </a:pPr>
            <a:r>
              <a:rPr lang="fr-FR" sz="1400" b="1" i="1">
                <a:solidFill>
                  <a:schemeClr val="accent2"/>
                </a:solidFill>
              </a:rPr>
              <a:t>Sont exclus </a:t>
            </a:r>
            <a:r>
              <a:rPr lang="fr-FR" sz="1400"/>
              <a:t>: les dépenses d’investissements pour la création de bornes de recharge au domicile des individus et dans les entreprises. </a:t>
            </a:r>
          </a:p>
          <a:p>
            <a:pPr marL="0" indent="0">
              <a:buFont typeface="Arial" panose="020B0604020202020204" pitchFamily="34" charset="0"/>
              <a:buNone/>
            </a:pPr>
            <a:endParaRPr lang="fr-FR" sz="1400">
              <a:highlight>
                <a:srgbClr val="FFFF00"/>
              </a:highlight>
            </a:endParaRPr>
          </a:p>
          <a:p>
            <a:pPr marL="0" indent="0">
              <a:buFont typeface="Arial" panose="020B0604020202020204" pitchFamily="34" charset="0"/>
              <a:buNone/>
            </a:pPr>
            <a:r>
              <a:rPr lang="fr-FR" sz="1400" b="1" u="sng"/>
              <a:t>Périmètre du chiffrage :</a:t>
            </a:r>
          </a:p>
          <a:p>
            <a:pPr marL="0" indent="0">
              <a:buFont typeface="Arial" panose="020B0604020202020204" pitchFamily="34" charset="0"/>
              <a:buNone/>
            </a:pPr>
            <a:r>
              <a:rPr lang="fr-FR" sz="1400" i="1">
                <a:solidFill>
                  <a:schemeClr val="tx2"/>
                </a:solidFill>
              </a:rPr>
              <a:t>Coûts/surcoûts ? : </a:t>
            </a:r>
            <a:r>
              <a:rPr lang="fr-FR" sz="1400"/>
              <a:t>Sont intégrés les coûts totaux d’investissement pour l’installation des bornes de recharge – ces coûts représentent l’acquisition des bornes, le génie civil, le raccordement électrique et les autres coûts (signalisation, surveillance). </a:t>
            </a:r>
          </a:p>
          <a:p>
            <a:pPr marL="0" indent="0">
              <a:buFont typeface="Arial" panose="020B0604020202020204" pitchFamily="34" charset="0"/>
              <a:buNone/>
            </a:pPr>
            <a:r>
              <a:rPr lang="fr-FR" sz="1400" i="1">
                <a:solidFill>
                  <a:schemeClr val="tx2"/>
                </a:solidFill>
              </a:rPr>
              <a:t>Portage ou financement des investissements  ? : </a:t>
            </a:r>
            <a:r>
              <a:rPr lang="fr-FR" sz="1400"/>
              <a:t>Les résultats correspondent aux besoins d’investissements dans les IRVE portés par les collectivités et acteurs assimilés (dont les syndicats).</a:t>
            </a:r>
          </a:p>
          <a:p>
            <a:pPr marL="0" indent="0">
              <a:buFont typeface="Arial" panose="020B0604020202020204" pitchFamily="34" charset="0"/>
              <a:buNone/>
            </a:pPr>
            <a:endParaRPr lang="fr-FR" sz="1400"/>
          </a:p>
          <a:p>
            <a:pPr marL="0" indent="0">
              <a:buFont typeface="Arial" panose="020B0604020202020204" pitchFamily="34" charset="0"/>
              <a:buNone/>
            </a:pPr>
            <a:r>
              <a:rPr lang="fr-FR" sz="1400" b="1" u="sng"/>
              <a:t>Type de méthodologie appliquée </a:t>
            </a:r>
            <a:r>
              <a:rPr lang="fr-FR" sz="1400"/>
              <a:t>: territorialisation</a:t>
            </a:r>
          </a:p>
          <a:p>
            <a:pPr marL="0" indent="0">
              <a:buFont typeface="Arial" panose="020B0604020202020204" pitchFamily="34" charset="0"/>
              <a:buNone/>
            </a:pPr>
            <a:endParaRPr lang="fr-FR" sz="1400"/>
          </a:p>
          <a:p>
            <a:pPr marL="0" indent="0">
              <a:buFont typeface="Arial" panose="020B0604020202020204" pitchFamily="34" charset="0"/>
              <a:buNone/>
            </a:pPr>
            <a:endParaRPr lang="fr-FR" sz="1800">
              <a:highlight>
                <a:srgbClr val="FFFF00"/>
              </a:highlight>
            </a:endParaRPr>
          </a:p>
          <a:p>
            <a:pPr marL="0" indent="0">
              <a:buFont typeface="Arial" panose="020B0604020202020204" pitchFamily="34" charset="0"/>
              <a:buNone/>
            </a:pPr>
            <a:endParaRPr lang="fr-FR" sz="1600">
              <a:highlight>
                <a:srgbClr val="FFFF00"/>
              </a:highlight>
            </a:endParaRPr>
          </a:p>
        </p:txBody>
      </p:sp>
      <p:sp>
        <p:nvSpPr>
          <p:cNvPr id="10" name="Titre 2">
            <a:extLst>
              <a:ext uri="{FF2B5EF4-FFF2-40B4-BE49-F238E27FC236}">
                <a16:creationId xmlns:a16="http://schemas.microsoft.com/office/drawing/2014/main" id="{82F48431-C622-7C28-5C53-EE2AB14B7D70}"/>
              </a:ext>
            </a:extLst>
          </p:cNvPr>
          <p:cNvSpPr>
            <a:spLocks noGrp="1"/>
          </p:cNvSpPr>
          <p:nvPr>
            <p:ph type="title"/>
          </p:nvPr>
        </p:nvSpPr>
        <p:spPr>
          <a:xfrm>
            <a:off x="251520" y="404664"/>
            <a:ext cx="8640960" cy="720080"/>
          </a:xfrm>
        </p:spPr>
        <p:txBody>
          <a:bodyPr>
            <a:normAutofit fontScale="90000"/>
          </a:bodyPr>
          <a:lstStyle/>
          <a:p>
            <a:pPr algn="l"/>
            <a:r>
              <a:rPr lang="fr-FR" sz="2400" dirty="0">
                <a:solidFill>
                  <a:schemeClr val="accent2"/>
                </a:solidFill>
              </a:rPr>
              <a:t>4) Infrastructures de recharge pour véhicules électriques (IRVE) 1/9</a:t>
            </a:r>
          </a:p>
        </p:txBody>
      </p:sp>
    </p:spTree>
    <p:extLst>
      <p:ext uri="{BB962C8B-B14F-4D97-AF65-F5344CB8AC3E}">
        <p14:creationId xmlns:p14="http://schemas.microsoft.com/office/powerpoint/2010/main" val="308348595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BDB12F5D-8CBC-0C22-0B27-FDAA8A0A9369}"/>
              </a:ext>
            </a:extLst>
          </p:cNvPr>
          <p:cNvSpPr>
            <a:spLocks noGrp="1"/>
          </p:cNvSpPr>
          <p:nvPr>
            <p:ph type="body" sz="quarter" idx="10"/>
          </p:nvPr>
        </p:nvSpPr>
        <p:spPr>
          <a:xfrm>
            <a:off x="189376" y="121934"/>
            <a:ext cx="864096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fr-FR" sz="1400" dirty="0">
                <a:latin typeface="Helvetica"/>
              </a:rPr>
              <a:t>Méthodologie</a:t>
            </a:r>
            <a:endParaRPr kumimoji="0" lang="fr-FR" sz="1400" b="0" i="0" u="none" strike="noStrike" kern="1200" cap="none" spc="0" normalizeH="0" baseline="0" noProof="0" dirty="0">
              <a:ln>
                <a:noFill/>
              </a:ln>
              <a:solidFill>
                <a:srgbClr val="4565AF"/>
              </a:solidFill>
              <a:effectLst/>
              <a:uLnTx/>
              <a:uFillTx/>
              <a:latin typeface="Helvetica"/>
              <a:ea typeface="+mn-ea"/>
              <a:cs typeface="+mn-cs"/>
            </a:endParaRPr>
          </a:p>
        </p:txBody>
      </p:sp>
      <p:sp>
        <p:nvSpPr>
          <p:cNvPr id="18" name="Titre 2">
            <a:extLst>
              <a:ext uri="{FF2B5EF4-FFF2-40B4-BE49-F238E27FC236}">
                <a16:creationId xmlns:a16="http://schemas.microsoft.com/office/drawing/2014/main" id="{7A50D3C0-379D-7201-CFCA-B8B7ED42FBA6}"/>
              </a:ext>
            </a:extLst>
          </p:cNvPr>
          <p:cNvSpPr>
            <a:spLocks noGrp="1"/>
          </p:cNvSpPr>
          <p:nvPr>
            <p:ph type="title"/>
          </p:nvPr>
        </p:nvSpPr>
        <p:spPr>
          <a:xfrm>
            <a:off x="189376" y="476484"/>
            <a:ext cx="8640960" cy="540060"/>
          </a:xfrm>
        </p:spPr>
        <p:txBody>
          <a:bodyPr/>
          <a:lstStyle/>
          <a:p>
            <a:r>
              <a:rPr lang="fr-FR" dirty="0">
                <a:latin typeface="Helvetica" panose="020B0604020202020204" pitchFamily="34" charset="0"/>
                <a:cs typeface="Helvetica" panose="020B0604020202020204" pitchFamily="34" charset="0"/>
              </a:rPr>
              <a:t>Approche générale pour chiffrer les investissements</a:t>
            </a:r>
          </a:p>
        </p:txBody>
      </p:sp>
      <p:sp>
        <p:nvSpPr>
          <p:cNvPr id="5" name="Espace réservé du contenu 4">
            <a:extLst>
              <a:ext uri="{FF2B5EF4-FFF2-40B4-BE49-F238E27FC236}">
                <a16:creationId xmlns:a16="http://schemas.microsoft.com/office/drawing/2014/main" id="{48274ED6-2E6D-CB9E-AFE2-5E9E2C0DA32C}"/>
              </a:ext>
            </a:extLst>
          </p:cNvPr>
          <p:cNvSpPr>
            <a:spLocks noGrp="1"/>
          </p:cNvSpPr>
          <p:nvPr>
            <p:ph idx="1"/>
          </p:nvPr>
        </p:nvSpPr>
        <p:spPr/>
        <p:txBody>
          <a:bodyPr/>
          <a:lstStyle/>
          <a:p>
            <a:pPr marL="0" indent="0">
              <a:spcAft>
                <a:spcPts val="600"/>
              </a:spcAft>
              <a:buNone/>
            </a:pPr>
            <a:r>
              <a:rPr lang="fr-FR" u="sng" dirty="0"/>
              <a:t>Etape 1 : Chiffrer les investissements au niveau national pour chaque poste à partir d’une approche technico-économique </a:t>
            </a:r>
            <a:r>
              <a:rPr lang="fr-FR" i="1" u="sng" dirty="0"/>
              <a:t>(et micro)</a:t>
            </a:r>
          </a:p>
          <a:p>
            <a:pPr lvl="1">
              <a:spcAft>
                <a:spcPts val="600"/>
              </a:spcAft>
            </a:pPr>
            <a:r>
              <a:rPr lang="fr-FR" sz="2000" dirty="0"/>
              <a:t>Recensement des équipements et infrastructures déployés historiquement et à déployer année par année pour réduire les émissions de GES</a:t>
            </a:r>
          </a:p>
          <a:p>
            <a:pPr lvl="1">
              <a:spcAft>
                <a:spcPts val="600"/>
              </a:spcAft>
            </a:pPr>
            <a:r>
              <a:rPr lang="fr-FR" sz="2000" dirty="0"/>
              <a:t>Application de coûts unitaires à chaque équipement déployé / à déployer</a:t>
            </a:r>
          </a:p>
          <a:p>
            <a:pPr lvl="1">
              <a:spcAft>
                <a:spcPts val="600"/>
              </a:spcAft>
            </a:pPr>
            <a:r>
              <a:rPr lang="fr-FR" sz="2000" dirty="0"/>
              <a:t>Multiplication volume*coût unitaire pour obtenir les investissements</a:t>
            </a:r>
            <a:endParaRPr lang="fr-FR" dirty="0"/>
          </a:p>
          <a:p>
            <a:pPr marL="342900" lvl="1" indent="0">
              <a:buNone/>
            </a:pPr>
            <a:endParaRPr lang="fr-FR" dirty="0"/>
          </a:p>
          <a:p>
            <a:pPr marL="0" lvl="1" indent="0">
              <a:spcBef>
                <a:spcPts val="0"/>
              </a:spcBef>
              <a:spcAft>
                <a:spcPts val="1200"/>
              </a:spcAft>
              <a:buNone/>
            </a:pPr>
            <a:r>
              <a:rPr lang="fr-FR" sz="2000" b="1" dirty="0"/>
              <a:t>Les principales limites : </a:t>
            </a:r>
          </a:p>
          <a:p>
            <a:pPr marL="285750" lvl="1" indent="-285750">
              <a:spcBef>
                <a:spcPts val="0"/>
              </a:spcBef>
              <a:spcAft>
                <a:spcPts val="600"/>
              </a:spcAft>
            </a:pPr>
            <a:r>
              <a:rPr lang="fr-FR" sz="2000" dirty="0"/>
              <a:t>Des hypothèses plus ou moins fortes sont prises pour estimer le nombre d’équipements et d’infrastructures déployés/à déployer dans chaque secteur (nombre de rénovation BBC, nombre de km de pistes cyclables, nombre de points de charge pour véhicule électrique…)</a:t>
            </a:r>
          </a:p>
          <a:p>
            <a:pPr marL="285750" lvl="1" indent="-285750">
              <a:spcBef>
                <a:spcPts val="0"/>
              </a:spcBef>
              <a:spcAft>
                <a:spcPts val="600"/>
              </a:spcAft>
            </a:pPr>
            <a:r>
              <a:rPr lang="fr-FR" sz="2000" dirty="0"/>
              <a:t>Les coûts unitaires retenus en prospectif sont toujours discutables </a:t>
            </a:r>
          </a:p>
          <a:p>
            <a:pPr marL="342900" lvl="1" indent="0">
              <a:buNone/>
            </a:pPr>
            <a:endParaRPr lang="fr-FR" dirty="0"/>
          </a:p>
        </p:txBody>
      </p:sp>
    </p:spTree>
    <p:extLst>
      <p:ext uri="{BB962C8B-B14F-4D97-AF65-F5344CB8AC3E}">
        <p14:creationId xmlns:p14="http://schemas.microsoft.com/office/powerpoint/2010/main" val="230780449"/>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space réservé du texte 23">
            <a:extLst>
              <a:ext uri="{FF2B5EF4-FFF2-40B4-BE49-F238E27FC236}">
                <a16:creationId xmlns:a16="http://schemas.microsoft.com/office/drawing/2014/main" id="{4564928D-50E3-4DE4-BF7F-033489EB375A}"/>
              </a:ext>
            </a:extLst>
          </p:cNvPr>
          <p:cNvSpPr>
            <a:spLocks noGrp="1"/>
          </p:cNvSpPr>
          <p:nvPr>
            <p:ph type="body" sz="quarter" idx="10"/>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
        <p:nvSpPr>
          <p:cNvPr id="2" name="ZoneTexte 1">
            <a:extLst>
              <a:ext uri="{FF2B5EF4-FFF2-40B4-BE49-F238E27FC236}">
                <a16:creationId xmlns:a16="http://schemas.microsoft.com/office/drawing/2014/main" id="{D2ADEA0D-A880-112F-7502-88BA7B82AE48}"/>
              </a:ext>
            </a:extLst>
          </p:cNvPr>
          <p:cNvSpPr txBox="1"/>
          <p:nvPr/>
        </p:nvSpPr>
        <p:spPr>
          <a:xfrm>
            <a:off x="113138" y="1419588"/>
            <a:ext cx="8791797" cy="923330"/>
          </a:xfrm>
          <a:prstGeom prst="rect">
            <a:avLst/>
          </a:prstGeom>
          <a:noFill/>
        </p:spPr>
        <p:txBody>
          <a:bodyPr wrap="square" rtlCol="0">
            <a:spAutoFit/>
          </a:bodyPr>
          <a:lstStyle/>
          <a:p>
            <a:pPr>
              <a:spcAft>
                <a:spcPts val="1200"/>
              </a:spcAft>
            </a:pPr>
            <a:r>
              <a:rPr lang="fr-FR" sz="1600" b="1" u="sng"/>
              <a:t>Etape 1 : Estimation des besoins d’investissements et d’entretien au niveau national </a:t>
            </a:r>
          </a:p>
          <a:p>
            <a:r>
              <a:rPr lang="fr-FR" sz="1400" b="1"/>
              <a:t>Etape 1 - a) Identification des hypothèses d’évolution du parc de véhicules électriques, </a:t>
            </a:r>
            <a:r>
              <a:rPr lang="fr-FR" sz="1400" b="1" i="1"/>
              <a:t>données ADEME – Transition(s) 2050 et DGEC. </a:t>
            </a:r>
          </a:p>
        </p:txBody>
      </p:sp>
      <p:sp>
        <p:nvSpPr>
          <p:cNvPr id="12" name="Titre 2">
            <a:extLst>
              <a:ext uri="{FF2B5EF4-FFF2-40B4-BE49-F238E27FC236}">
                <a16:creationId xmlns:a16="http://schemas.microsoft.com/office/drawing/2014/main" id="{C9E334F3-F941-1E8A-AB84-D21A3824063A}"/>
              </a:ext>
            </a:extLst>
          </p:cNvPr>
          <p:cNvSpPr>
            <a:spLocks noGrp="1"/>
          </p:cNvSpPr>
          <p:nvPr>
            <p:ph type="title"/>
          </p:nvPr>
        </p:nvSpPr>
        <p:spPr>
          <a:xfrm>
            <a:off x="251520" y="404664"/>
            <a:ext cx="8640960" cy="720080"/>
          </a:xfrm>
        </p:spPr>
        <p:txBody>
          <a:bodyPr>
            <a:normAutofit fontScale="90000"/>
          </a:bodyPr>
          <a:lstStyle/>
          <a:p>
            <a:pPr algn="l"/>
            <a:r>
              <a:rPr lang="fr-FR" dirty="0">
                <a:solidFill>
                  <a:schemeClr val="accent2"/>
                </a:solidFill>
              </a:rPr>
              <a:t>4</a:t>
            </a:r>
            <a:r>
              <a:rPr lang="fr-FR" sz="2400" dirty="0">
                <a:solidFill>
                  <a:schemeClr val="accent2"/>
                </a:solidFill>
              </a:rPr>
              <a:t>) Infrastructures de recharge pour véhicules électriques (IRVE) </a:t>
            </a:r>
            <a:r>
              <a:rPr lang="fr-FR" dirty="0">
                <a:solidFill>
                  <a:schemeClr val="accent2"/>
                </a:solidFill>
              </a:rPr>
              <a:t>2</a:t>
            </a:r>
            <a:r>
              <a:rPr lang="fr-FR" sz="2400" dirty="0">
                <a:solidFill>
                  <a:schemeClr val="accent2"/>
                </a:solidFill>
              </a:rPr>
              <a:t>/9</a:t>
            </a:r>
          </a:p>
        </p:txBody>
      </p:sp>
      <p:graphicFrame>
        <p:nvGraphicFramePr>
          <p:cNvPr id="14" name="Graphique 13">
            <a:extLst>
              <a:ext uri="{FF2B5EF4-FFF2-40B4-BE49-F238E27FC236}">
                <a16:creationId xmlns:a16="http://schemas.microsoft.com/office/drawing/2014/main" id="{00000000-0008-0000-0F00-000006000000}"/>
              </a:ext>
            </a:extLst>
          </p:cNvPr>
          <p:cNvGraphicFramePr>
            <a:graphicFrameLocks/>
          </p:cNvGraphicFramePr>
          <p:nvPr/>
        </p:nvGraphicFramePr>
        <p:xfrm>
          <a:off x="0" y="2493924"/>
          <a:ext cx="4572000" cy="3371255"/>
        </p:xfrm>
        <a:graphic>
          <a:graphicData uri="http://schemas.openxmlformats.org/drawingml/2006/chart">
            <c:chart xmlns:c="http://schemas.openxmlformats.org/drawingml/2006/chart" xmlns:r="http://schemas.openxmlformats.org/officeDocument/2006/relationships" r:id="rId3"/>
          </a:graphicData>
        </a:graphic>
      </p:graphicFrame>
      <p:sp>
        <p:nvSpPr>
          <p:cNvPr id="17" name="Espace réservé du contenu 25">
            <a:extLst>
              <a:ext uri="{FF2B5EF4-FFF2-40B4-BE49-F238E27FC236}">
                <a16:creationId xmlns:a16="http://schemas.microsoft.com/office/drawing/2014/main" id="{98DF6559-9CEF-86D2-CCE9-A37CA33F0B6E}"/>
              </a:ext>
            </a:extLst>
          </p:cNvPr>
          <p:cNvSpPr txBox="1">
            <a:spLocks/>
          </p:cNvSpPr>
          <p:nvPr/>
        </p:nvSpPr>
        <p:spPr>
          <a:xfrm>
            <a:off x="4417887" y="2397298"/>
            <a:ext cx="4613097" cy="4056038"/>
          </a:xfrm>
          <a:prstGeom prst="rect">
            <a:avLst/>
          </a:prstGeom>
        </p:spPr>
        <p:txBody>
          <a:bodyPr vert="horz" lIns="91440" tIns="45720" rIns="91440" bIns="45720" rtlCol="0">
            <a:normAutofit fontScale="92500"/>
          </a:bodyPr>
          <a:lstStyle>
            <a:lvl1pPr marL="342900" indent="-342900" algn="l" defTabSz="914400" rtl="0" eaLnBrk="1" latinLnBrk="0" hangingPunct="1">
              <a:spcBef>
                <a:spcPts val="45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1200"/>
              </a:spcAft>
            </a:pPr>
            <a:r>
              <a:rPr lang="fr-FR" sz="1200"/>
              <a:t>SNBC : Dans la SNBC nous constatons une hausse du nombre total d’immatriculations. </a:t>
            </a:r>
          </a:p>
          <a:p>
            <a:pPr>
              <a:spcAft>
                <a:spcPts val="1200"/>
              </a:spcAft>
            </a:pPr>
            <a:r>
              <a:rPr lang="fr-FR" sz="1200"/>
              <a:t>S0 : La part modale de l’automobile reste prépondérante hormis dans les centres des grandes villes.</a:t>
            </a:r>
          </a:p>
          <a:p>
            <a:pPr>
              <a:spcAft>
                <a:spcPts val="1200"/>
              </a:spcAft>
            </a:pPr>
            <a:r>
              <a:rPr lang="fr-FR" sz="1200"/>
              <a:t>S1 : La part modale de l’automobile recule au profit des modes actifs. La mobilité générale se contracte, c’est donc le scénario avec le moins de véhicules électriques. Le nombre total d’immatriculations diminue par rapport à 2020. </a:t>
            </a:r>
          </a:p>
          <a:p>
            <a:pPr>
              <a:spcAft>
                <a:spcPts val="1200"/>
              </a:spcAft>
            </a:pPr>
            <a:r>
              <a:rPr lang="fr-FR" sz="1200"/>
              <a:t>S2 : Fort développement du vélo et du transport ferroviaire de passagers, au détriment de la part modale de l’automobile. Le nombre total d’immatriculations diminue par rapport à 2020. </a:t>
            </a:r>
          </a:p>
          <a:p>
            <a:pPr>
              <a:spcAft>
                <a:spcPts val="1200"/>
              </a:spcAft>
            </a:pPr>
            <a:r>
              <a:rPr lang="fr-FR" sz="1200"/>
              <a:t>S3 : Développement du vélo en centre urbains et développement du ferroviaire plus limité qu’en S2 (recherche de rentabilité). </a:t>
            </a:r>
          </a:p>
          <a:p>
            <a:pPr>
              <a:spcAft>
                <a:spcPts val="1200"/>
              </a:spcAft>
            </a:pPr>
            <a:r>
              <a:rPr lang="fr-FR" sz="1200"/>
              <a:t>S4 : La part modale de l’automobile reste importante et l’électrification de la flotte est poussée, c’est le scénario ADEME avec le plus de véhicules électriques. </a:t>
            </a:r>
            <a:endParaRPr lang="fr-FR" sz="1050"/>
          </a:p>
          <a:p>
            <a:pPr marL="0" indent="0">
              <a:buFont typeface="Arial" panose="020B0604020202020204" pitchFamily="34" charset="0"/>
              <a:buNone/>
            </a:pPr>
            <a:endParaRPr lang="fr-FR" sz="1050"/>
          </a:p>
        </p:txBody>
      </p:sp>
    </p:spTree>
    <p:extLst>
      <p:ext uri="{BB962C8B-B14F-4D97-AF65-F5344CB8AC3E}">
        <p14:creationId xmlns:p14="http://schemas.microsoft.com/office/powerpoint/2010/main" val="1831177851"/>
      </p:ext>
    </p:ext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711C87F2-D6CA-4C98-9C84-7D2AA758DFA6}"/>
              </a:ext>
            </a:extLst>
          </p:cNvPr>
          <p:cNvSpPr>
            <a:spLocks noGrp="1"/>
          </p:cNvSpPr>
          <p:nvPr>
            <p:ph idx="1"/>
          </p:nvPr>
        </p:nvSpPr>
        <p:spPr>
          <a:xfrm>
            <a:off x="309276" y="1715320"/>
            <a:ext cx="8229600" cy="4834336"/>
          </a:xfrm>
        </p:spPr>
        <p:txBody>
          <a:bodyPr>
            <a:normAutofit lnSpcReduction="10000"/>
          </a:bodyPr>
          <a:lstStyle/>
          <a:p>
            <a:pPr marL="0" indent="0">
              <a:buNone/>
            </a:pPr>
            <a:r>
              <a:rPr lang="fr-FR" sz="1400" b="1">
                <a:solidFill>
                  <a:schemeClr val="tx2"/>
                </a:solidFill>
              </a:rPr>
              <a:t>Données d’entrée :</a:t>
            </a:r>
            <a:endParaRPr lang="fr-FR" sz="1700" b="1">
              <a:solidFill>
                <a:schemeClr val="tx2"/>
              </a:solidFill>
            </a:endParaRPr>
          </a:p>
          <a:p>
            <a:pPr marL="0" indent="0">
              <a:buNone/>
            </a:pPr>
            <a:r>
              <a:rPr lang="fr-FR" sz="1400" i="1" u="sng"/>
              <a:t>Hypothèses quantitatives pour l’estimation du nombre de bornes de recharge dans les différents scénarios : </a:t>
            </a:r>
          </a:p>
          <a:p>
            <a:pPr marL="0" indent="0">
              <a:buNone/>
            </a:pPr>
            <a:endParaRPr lang="fr-FR" sz="1400" i="1" u="sng"/>
          </a:p>
          <a:p>
            <a:pPr>
              <a:spcBef>
                <a:spcPts val="0"/>
              </a:spcBef>
              <a:spcAft>
                <a:spcPts val="600"/>
              </a:spcAft>
            </a:pPr>
            <a:r>
              <a:rPr lang="fr-FR" sz="1400" b="1"/>
              <a:t>Taux de couverture du territoire en infrastructures de recharge pour véhicules électriques par type et puissance de recharge </a:t>
            </a:r>
            <a:r>
              <a:rPr lang="fr-FR" sz="1400"/>
              <a:t>(exprimé en points de recharge pour 100 véhicules). Ce taux est le même pour tous les scénarios et varie en fonction des années pour chaque type de point de recharge (normale à domicile, normale en entreprise, rapide dans établissements publics…). </a:t>
            </a:r>
            <a:br>
              <a:rPr lang="fr-FR" sz="1400"/>
            </a:br>
            <a:r>
              <a:rPr lang="fr-FR" sz="1400" u="sng"/>
              <a:t>Source</a:t>
            </a:r>
            <a:r>
              <a:rPr lang="fr-FR" sz="1400"/>
              <a:t> : </a:t>
            </a:r>
            <a:r>
              <a:rPr lang="fr-FR" sz="1400" i="1"/>
              <a:t>Direction générale des entreprises et al., « Etudes économiques –Infrastructures de recharge pour véhicule électrique », 2019</a:t>
            </a:r>
            <a:endParaRPr lang="fr-FR" sz="1400"/>
          </a:p>
          <a:p>
            <a:pPr>
              <a:spcBef>
                <a:spcPts val="0"/>
              </a:spcBef>
              <a:spcAft>
                <a:spcPts val="600"/>
              </a:spcAft>
            </a:pPr>
            <a:endParaRPr lang="fr-FR" sz="1400"/>
          </a:p>
          <a:p>
            <a:pPr>
              <a:spcBef>
                <a:spcPts val="0"/>
              </a:spcBef>
              <a:spcAft>
                <a:spcPts val="600"/>
              </a:spcAft>
            </a:pPr>
            <a:r>
              <a:rPr lang="fr-FR" sz="1400" b="1"/>
              <a:t>La durée de vie et le taux de remplacement des points de charge</a:t>
            </a:r>
            <a:r>
              <a:rPr lang="fr-FR" sz="1400"/>
              <a:t>. </a:t>
            </a:r>
            <a:br>
              <a:rPr lang="fr-FR" sz="1400"/>
            </a:br>
            <a:r>
              <a:rPr lang="fr-FR" sz="1400" u="sng"/>
              <a:t>Source</a:t>
            </a:r>
            <a:r>
              <a:rPr lang="fr-FR" sz="1400"/>
              <a:t> : </a:t>
            </a:r>
            <a:r>
              <a:rPr lang="fr-FR" sz="1400" i="1"/>
              <a:t>I4CE</a:t>
            </a:r>
          </a:p>
          <a:p>
            <a:pPr>
              <a:spcBef>
                <a:spcPts val="0"/>
              </a:spcBef>
              <a:spcAft>
                <a:spcPts val="600"/>
              </a:spcAft>
            </a:pPr>
            <a:endParaRPr lang="fr-FR" sz="1400">
              <a:highlight>
                <a:srgbClr val="FFFF00"/>
              </a:highlight>
            </a:endParaRPr>
          </a:p>
          <a:p>
            <a:pPr marL="0" indent="0">
              <a:spcBef>
                <a:spcPts val="0"/>
              </a:spcBef>
              <a:spcAft>
                <a:spcPts val="600"/>
              </a:spcAft>
              <a:buNone/>
            </a:pPr>
            <a:endParaRPr lang="fr-FR" sz="1400">
              <a:highlight>
                <a:srgbClr val="FFFF00"/>
              </a:highlight>
            </a:endParaRPr>
          </a:p>
          <a:p>
            <a:pPr marL="0" indent="0">
              <a:spcBef>
                <a:spcPts val="0"/>
              </a:spcBef>
              <a:spcAft>
                <a:spcPts val="600"/>
              </a:spcAft>
              <a:buNone/>
            </a:pPr>
            <a:endParaRPr lang="fr-FR" sz="1400">
              <a:highlight>
                <a:srgbClr val="FFFF00"/>
              </a:highlight>
            </a:endParaRPr>
          </a:p>
          <a:p>
            <a:pPr marL="0" indent="0">
              <a:spcBef>
                <a:spcPts val="0"/>
              </a:spcBef>
              <a:spcAft>
                <a:spcPts val="600"/>
              </a:spcAft>
              <a:buNone/>
            </a:pPr>
            <a:r>
              <a:rPr lang="fr-FR" sz="1400" b="1">
                <a:solidFill>
                  <a:schemeClr val="tx2"/>
                </a:solidFill>
              </a:rPr>
              <a:t>Résultats intermédiaires </a:t>
            </a:r>
            <a:r>
              <a:rPr lang="fr-FR" sz="1400" b="1"/>
              <a:t>: </a:t>
            </a:r>
          </a:p>
          <a:p>
            <a:pPr marL="0" indent="0">
              <a:spcBef>
                <a:spcPts val="0"/>
              </a:spcBef>
              <a:spcAft>
                <a:spcPts val="600"/>
              </a:spcAft>
              <a:buNone/>
            </a:pPr>
            <a:r>
              <a:rPr lang="fr-FR" sz="1400"/>
              <a:t>Ces hypothèses couplées aux données d’évolution du parc roulant national de véhicules électriques permettent de déterminer le nombre de points de charge installés (création + renouvellement) par an et par scénario.</a:t>
            </a:r>
            <a:endParaRPr lang="fr-FR" sz="1200"/>
          </a:p>
          <a:p>
            <a:endParaRPr lang="fr-FR"/>
          </a:p>
        </p:txBody>
      </p:sp>
      <p:sp>
        <p:nvSpPr>
          <p:cNvPr id="8" name="ZoneTexte 7">
            <a:extLst>
              <a:ext uri="{FF2B5EF4-FFF2-40B4-BE49-F238E27FC236}">
                <a16:creationId xmlns:a16="http://schemas.microsoft.com/office/drawing/2014/main" id="{A550D98E-50D8-26A8-EA4E-1EE3AE010CB9}"/>
              </a:ext>
            </a:extLst>
          </p:cNvPr>
          <p:cNvSpPr txBox="1"/>
          <p:nvPr/>
        </p:nvSpPr>
        <p:spPr>
          <a:xfrm>
            <a:off x="89559" y="1407543"/>
            <a:ext cx="8891738" cy="307777"/>
          </a:xfrm>
          <a:prstGeom prst="rect">
            <a:avLst/>
          </a:prstGeom>
          <a:noFill/>
        </p:spPr>
        <p:txBody>
          <a:bodyPr wrap="square" rtlCol="0">
            <a:spAutoFit/>
          </a:bodyPr>
          <a:lstStyle/>
          <a:p>
            <a:r>
              <a:rPr lang="fr-FR" sz="1400" b="1"/>
              <a:t>Etape 1 - b) Estimation de l’évolution du nombre de bornes de recharge dans les différents scénarios</a:t>
            </a:r>
            <a:endParaRPr lang="fr-FR" sz="1400" b="1" i="1"/>
          </a:p>
        </p:txBody>
      </p:sp>
      <p:sp>
        <p:nvSpPr>
          <p:cNvPr id="15" name="Espace réservé du contenu 4">
            <a:extLst>
              <a:ext uri="{FF2B5EF4-FFF2-40B4-BE49-F238E27FC236}">
                <a16:creationId xmlns:a16="http://schemas.microsoft.com/office/drawing/2014/main" id="{897ED3D9-0FE3-6AE6-5BE2-7653BF3A2EBB}"/>
              </a:ext>
            </a:extLst>
          </p:cNvPr>
          <p:cNvSpPr txBox="1">
            <a:spLocks/>
          </p:cNvSpPr>
          <p:nvPr/>
        </p:nvSpPr>
        <p:spPr>
          <a:xfrm>
            <a:off x="143546" y="4281724"/>
            <a:ext cx="8395330" cy="1916529"/>
          </a:xfrm>
          <a:prstGeom prst="rect">
            <a:avLst/>
          </a:prstGeom>
        </p:spPr>
        <p:txBody>
          <a:bodyPr vert="horz" lIns="91440" tIns="45720" rIns="91440" bIns="45720" rtlCol="0">
            <a:normAutofit/>
          </a:bodyPr>
          <a:lstStyle>
            <a:lvl1pPr marL="342900" indent="-342900" algn="l" defTabSz="914400" rtl="0" eaLnBrk="1" latinLnBrk="0" hangingPunct="1">
              <a:spcBef>
                <a:spcPts val="45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fr-FR"/>
          </a:p>
        </p:txBody>
      </p:sp>
      <p:sp>
        <p:nvSpPr>
          <p:cNvPr id="11" name="Titre 2">
            <a:extLst>
              <a:ext uri="{FF2B5EF4-FFF2-40B4-BE49-F238E27FC236}">
                <a16:creationId xmlns:a16="http://schemas.microsoft.com/office/drawing/2014/main" id="{C29D5E57-501E-2413-9F71-AF157F52B892}"/>
              </a:ext>
            </a:extLst>
          </p:cNvPr>
          <p:cNvSpPr>
            <a:spLocks noGrp="1"/>
          </p:cNvSpPr>
          <p:nvPr>
            <p:ph type="title"/>
          </p:nvPr>
        </p:nvSpPr>
        <p:spPr>
          <a:xfrm>
            <a:off x="251520" y="404664"/>
            <a:ext cx="8640960" cy="720080"/>
          </a:xfrm>
        </p:spPr>
        <p:txBody>
          <a:bodyPr>
            <a:normAutofit fontScale="90000"/>
          </a:bodyPr>
          <a:lstStyle/>
          <a:p>
            <a:pPr algn="l"/>
            <a:r>
              <a:rPr lang="fr-FR" dirty="0">
                <a:solidFill>
                  <a:schemeClr val="accent2"/>
                </a:solidFill>
              </a:rPr>
              <a:t>4</a:t>
            </a:r>
            <a:r>
              <a:rPr lang="fr-FR" sz="2400" dirty="0">
                <a:solidFill>
                  <a:schemeClr val="accent2"/>
                </a:solidFill>
              </a:rPr>
              <a:t>) Infrastructures de recharge pour véhicules électriques (IRVE) </a:t>
            </a:r>
            <a:r>
              <a:rPr lang="fr-FR" dirty="0">
                <a:solidFill>
                  <a:schemeClr val="accent2"/>
                </a:solidFill>
              </a:rPr>
              <a:t>3</a:t>
            </a:r>
            <a:r>
              <a:rPr lang="fr-FR" sz="2400" dirty="0">
                <a:solidFill>
                  <a:schemeClr val="accent2"/>
                </a:solidFill>
              </a:rPr>
              <a:t>/9</a:t>
            </a:r>
          </a:p>
        </p:txBody>
      </p:sp>
      <p:sp>
        <p:nvSpPr>
          <p:cNvPr id="12" name="Espace réservé du texte 23">
            <a:extLst>
              <a:ext uri="{FF2B5EF4-FFF2-40B4-BE49-F238E27FC236}">
                <a16:creationId xmlns:a16="http://schemas.microsoft.com/office/drawing/2014/main" id="{FF49B0E0-5F63-DB92-DF50-B270FAD1C86D}"/>
              </a:ext>
            </a:extLst>
          </p:cNvPr>
          <p:cNvSpPr>
            <a:spLocks noGrp="1"/>
          </p:cNvSpPr>
          <p:nvPr>
            <p:ph type="body" sz="quarter" idx="10"/>
          </p:nvPr>
        </p:nvSpPr>
        <p:spPr>
          <a:xfrm>
            <a:off x="251520" y="115889"/>
            <a:ext cx="864096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graphicFrame>
        <p:nvGraphicFramePr>
          <p:cNvPr id="2" name="Tableau 2">
            <a:extLst>
              <a:ext uri="{FF2B5EF4-FFF2-40B4-BE49-F238E27FC236}">
                <a16:creationId xmlns:a16="http://schemas.microsoft.com/office/drawing/2014/main" id="{02964A66-0A90-9C0C-7510-720C6DA77F68}"/>
              </a:ext>
            </a:extLst>
          </p:cNvPr>
          <p:cNvGraphicFramePr>
            <a:graphicFrameLocks noGrp="1"/>
          </p:cNvGraphicFramePr>
          <p:nvPr/>
        </p:nvGraphicFramePr>
        <p:xfrm>
          <a:off x="1625651" y="4710224"/>
          <a:ext cx="6096000" cy="289914"/>
        </p:xfrm>
        <a:graphic>
          <a:graphicData uri="http://schemas.openxmlformats.org/drawingml/2006/table">
            <a:tbl>
              <a:tblPr firstRow="1" bandRow="1">
                <a:tableStyleId>{69CF1AB2-1976-4502-BF36-3FF5EA218861}</a:tableStyleId>
              </a:tblPr>
              <a:tblGrid>
                <a:gridCol w="3048000">
                  <a:extLst>
                    <a:ext uri="{9D8B030D-6E8A-4147-A177-3AD203B41FA5}">
                      <a16:colId xmlns:a16="http://schemas.microsoft.com/office/drawing/2014/main" val="955695889"/>
                    </a:ext>
                  </a:extLst>
                </a:gridCol>
                <a:gridCol w="3048000">
                  <a:extLst>
                    <a:ext uri="{9D8B030D-6E8A-4147-A177-3AD203B41FA5}">
                      <a16:colId xmlns:a16="http://schemas.microsoft.com/office/drawing/2014/main" val="591686040"/>
                    </a:ext>
                  </a:extLst>
                </a:gridCol>
              </a:tblGrid>
              <a:tr h="289914">
                <a:tc>
                  <a:txBody>
                    <a:bodyPr/>
                    <a:lstStyle/>
                    <a:p>
                      <a:r>
                        <a:rPr lang="fr-FR" sz="1200" b="0"/>
                        <a:t>Durée de vie d’un point de charge (ans)</a:t>
                      </a:r>
                    </a:p>
                  </a:txBody>
                  <a:tcPr/>
                </a:tc>
                <a:tc>
                  <a:txBody>
                    <a:bodyPr/>
                    <a:lstStyle/>
                    <a:p>
                      <a:pPr algn="ctr"/>
                      <a:r>
                        <a:rPr lang="fr-FR" sz="1200"/>
                        <a:t>15 </a:t>
                      </a:r>
                    </a:p>
                  </a:txBody>
                  <a:tcPr anchor="ctr"/>
                </a:tc>
                <a:extLst>
                  <a:ext uri="{0D108BD9-81ED-4DB2-BD59-A6C34878D82A}">
                    <a16:rowId xmlns:a16="http://schemas.microsoft.com/office/drawing/2014/main" val="1268604670"/>
                  </a:ext>
                </a:extLst>
              </a:tr>
            </a:tbl>
          </a:graphicData>
        </a:graphic>
      </p:graphicFrame>
    </p:spTree>
    <p:extLst>
      <p:ext uri="{BB962C8B-B14F-4D97-AF65-F5344CB8AC3E}">
        <p14:creationId xmlns:p14="http://schemas.microsoft.com/office/powerpoint/2010/main" val="1217158005"/>
      </p:ext>
    </p:extLst>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8EFE7B2E-9D7F-5686-EEBC-9B1393587E92}"/>
              </a:ext>
            </a:extLst>
          </p:cNvPr>
          <p:cNvSpPr txBox="1"/>
          <p:nvPr/>
        </p:nvSpPr>
        <p:spPr>
          <a:xfrm>
            <a:off x="143546" y="1449972"/>
            <a:ext cx="8891738" cy="307777"/>
          </a:xfrm>
          <a:prstGeom prst="rect">
            <a:avLst/>
          </a:prstGeom>
          <a:noFill/>
        </p:spPr>
        <p:txBody>
          <a:bodyPr wrap="square" rtlCol="0">
            <a:spAutoFit/>
          </a:bodyPr>
          <a:lstStyle/>
          <a:p>
            <a:r>
              <a:rPr lang="fr-FR" sz="1400" b="1"/>
              <a:t>Etape 1 - c) Récapitulatif des hypothèses d’évolution du nombre de points de charge par scénario.</a:t>
            </a:r>
            <a:endParaRPr lang="fr-FR" sz="1400" b="1" i="1"/>
          </a:p>
        </p:txBody>
      </p:sp>
      <p:sp>
        <p:nvSpPr>
          <p:cNvPr id="9" name="ZoneTexte 8">
            <a:extLst>
              <a:ext uri="{FF2B5EF4-FFF2-40B4-BE49-F238E27FC236}">
                <a16:creationId xmlns:a16="http://schemas.microsoft.com/office/drawing/2014/main" id="{1B28F88D-EB7F-1E5D-951B-FA4C8E1A95E6}"/>
              </a:ext>
            </a:extLst>
          </p:cNvPr>
          <p:cNvSpPr txBox="1"/>
          <p:nvPr/>
        </p:nvSpPr>
        <p:spPr>
          <a:xfrm>
            <a:off x="4908675" y="5319282"/>
            <a:ext cx="4126609" cy="230832"/>
          </a:xfrm>
          <a:prstGeom prst="rect">
            <a:avLst/>
          </a:prstGeom>
          <a:solidFill>
            <a:schemeClr val="bg1"/>
          </a:solidFill>
        </p:spPr>
        <p:txBody>
          <a:bodyPr wrap="square" rtlCol="0">
            <a:spAutoFit/>
          </a:bodyPr>
          <a:lstStyle>
            <a:defPPr>
              <a:defRPr lang="fr-FR"/>
            </a:defPPr>
            <a:lvl1pPr>
              <a:defRPr sz="1200">
                <a:solidFill>
                  <a:schemeClr val="tx1">
                    <a:lumMod val="60000"/>
                    <a:lumOff val="40000"/>
                  </a:schemeClr>
                </a:solidFill>
              </a:defRPr>
            </a:lvl1pPr>
          </a:lstStyle>
          <a:p>
            <a:r>
              <a:rPr lang="fr-FR" sz="900" i="1">
                <a:solidFill>
                  <a:schemeClr val="tx1"/>
                </a:solidFill>
              </a:rPr>
              <a:t>Tableau récapitulatif : évolution du nombre de points de charge par scénario</a:t>
            </a:r>
          </a:p>
        </p:txBody>
      </p:sp>
      <p:graphicFrame>
        <p:nvGraphicFramePr>
          <p:cNvPr id="13" name="Tableau 12">
            <a:extLst>
              <a:ext uri="{FF2B5EF4-FFF2-40B4-BE49-F238E27FC236}">
                <a16:creationId xmlns:a16="http://schemas.microsoft.com/office/drawing/2014/main" id="{1C82DF71-11C7-DB2C-15DB-1EB74F646D25}"/>
              </a:ext>
            </a:extLst>
          </p:cNvPr>
          <p:cNvGraphicFramePr>
            <a:graphicFrameLocks noGrp="1"/>
          </p:cNvGraphicFramePr>
          <p:nvPr>
            <p:extLst>
              <p:ext uri="{D42A27DB-BD31-4B8C-83A1-F6EECF244321}">
                <p14:modId xmlns:p14="http://schemas.microsoft.com/office/powerpoint/2010/main" val="2816216861"/>
              </p:ext>
            </p:extLst>
          </p:nvPr>
        </p:nvGraphicFramePr>
        <p:xfrm>
          <a:off x="5004990" y="2212148"/>
          <a:ext cx="3658951" cy="3099010"/>
        </p:xfrm>
        <a:graphic>
          <a:graphicData uri="http://schemas.openxmlformats.org/drawingml/2006/table">
            <a:tbl>
              <a:tblPr>
                <a:tableStyleId>{5C22544A-7EE6-4342-B048-85BDC9FD1C3A}</a:tableStyleId>
              </a:tblPr>
              <a:tblGrid>
                <a:gridCol w="914165">
                  <a:extLst>
                    <a:ext uri="{9D8B030D-6E8A-4147-A177-3AD203B41FA5}">
                      <a16:colId xmlns:a16="http://schemas.microsoft.com/office/drawing/2014/main" val="2263814463"/>
                    </a:ext>
                  </a:extLst>
                </a:gridCol>
                <a:gridCol w="914165">
                  <a:extLst>
                    <a:ext uri="{9D8B030D-6E8A-4147-A177-3AD203B41FA5}">
                      <a16:colId xmlns:a16="http://schemas.microsoft.com/office/drawing/2014/main" val="1818548213"/>
                    </a:ext>
                  </a:extLst>
                </a:gridCol>
                <a:gridCol w="914165">
                  <a:extLst>
                    <a:ext uri="{9D8B030D-6E8A-4147-A177-3AD203B41FA5}">
                      <a16:colId xmlns:a16="http://schemas.microsoft.com/office/drawing/2014/main" val="216416193"/>
                    </a:ext>
                  </a:extLst>
                </a:gridCol>
                <a:gridCol w="916456">
                  <a:extLst>
                    <a:ext uri="{9D8B030D-6E8A-4147-A177-3AD203B41FA5}">
                      <a16:colId xmlns:a16="http://schemas.microsoft.com/office/drawing/2014/main" val="3941767494"/>
                    </a:ext>
                  </a:extLst>
                </a:gridCol>
              </a:tblGrid>
              <a:tr h="530794">
                <a:tc gridSpan="4">
                  <a:txBody>
                    <a:bodyPr/>
                    <a:lstStyle/>
                    <a:p>
                      <a:pPr algn="l" fontAlgn="b"/>
                      <a:r>
                        <a:rPr lang="fr-FR" sz="1100" b="1" u="none" strike="noStrike" dirty="0">
                          <a:effectLst/>
                        </a:rPr>
                        <a:t>Synthèse parc d'infrastructures de recharge toutes puissances de charges confondues (en millions de PDC)</a:t>
                      </a:r>
                      <a:endParaRPr lang="fr-FR" sz="1100" b="1" i="0" u="none" strike="noStrike" dirty="0">
                        <a:solidFill>
                          <a:srgbClr val="1F497D"/>
                        </a:solidFill>
                        <a:effectLst/>
                        <a:latin typeface="Arial" panose="020B0604020202020204" pitchFamily="34" charset="0"/>
                      </a:endParaRPr>
                    </a:p>
                  </a:txBody>
                  <a:tcPr marL="9525" marR="9525" marT="9525" marB="0" anchor="b"/>
                </a:tc>
                <a:tc hMerge="1">
                  <a:txBody>
                    <a:bodyPr/>
                    <a:lstStyle/>
                    <a:p>
                      <a:endParaRPr lang="fr-FR"/>
                    </a:p>
                  </a:txBody>
                  <a:tcPr/>
                </a:tc>
                <a:tc hMerge="1">
                  <a:txBody>
                    <a:bodyPr/>
                    <a:lstStyle/>
                    <a:p>
                      <a:endParaRPr lang="fr-FR"/>
                    </a:p>
                  </a:txBody>
                  <a:tcPr/>
                </a:tc>
                <a:tc hMerge="1">
                  <a:txBody>
                    <a:bodyPr/>
                    <a:lstStyle/>
                    <a:p>
                      <a:pPr algn="l" fontAlgn="b"/>
                      <a:endParaRPr lang="fr-FR" sz="1100" b="0" i="0" u="none" strike="noStrike">
                        <a:solidFill>
                          <a:srgbClr val="353535"/>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83030611"/>
                  </a:ext>
                </a:extLst>
              </a:tr>
              <a:tr h="360054">
                <a:tc>
                  <a:txBody>
                    <a:bodyPr/>
                    <a:lstStyle/>
                    <a:p>
                      <a:pPr algn="l" fontAlgn="b"/>
                      <a:endParaRPr lang="fr-FR" sz="1100" b="0" i="0" u="none" strike="noStrike">
                        <a:solidFill>
                          <a:srgbClr val="1F497D"/>
                        </a:solidFill>
                        <a:effectLst/>
                        <a:latin typeface="Arial" panose="020B0604020202020204" pitchFamily="34" charset="0"/>
                      </a:endParaRPr>
                    </a:p>
                  </a:txBody>
                  <a:tcPr marL="9525" marR="9525" marT="9525" marB="0" anchor="b"/>
                </a:tc>
                <a:tc>
                  <a:txBody>
                    <a:bodyPr/>
                    <a:lstStyle/>
                    <a:p>
                      <a:pPr algn="ctr" fontAlgn="b"/>
                      <a:r>
                        <a:rPr lang="fr-FR" sz="1100" i="1" u="none" strike="noStrike" dirty="0">
                          <a:effectLst/>
                        </a:rPr>
                        <a:t>2020</a:t>
                      </a:r>
                      <a:endParaRPr lang="fr-FR" sz="1100" b="0" i="1" u="none" strike="noStrike" dirty="0">
                        <a:solidFill>
                          <a:srgbClr val="1F497D"/>
                        </a:solidFill>
                        <a:effectLst/>
                        <a:latin typeface="Arial" panose="020B0604020202020204" pitchFamily="34" charset="0"/>
                      </a:endParaRPr>
                    </a:p>
                  </a:txBody>
                  <a:tcPr marL="9525" marR="9525" marT="9525" marB="0" anchor="ctr"/>
                </a:tc>
                <a:tc>
                  <a:txBody>
                    <a:bodyPr/>
                    <a:lstStyle/>
                    <a:p>
                      <a:pPr algn="ctr" fontAlgn="b"/>
                      <a:r>
                        <a:rPr lang="fr-FR" sz="1100" i="1" u="none" strike="noStrike" dirty="0">
                          <a:effectLst/>
                        </a:rPr>
                        <a:t>2030</a:t>
                      </a:r>
                      <a:endParaRPr lang="fr-FR" sz="1100" b="0" i="1" u="none" strike="noStrike" dirty="0">
                        <a:solidFill>
                          <a:srgbClr val="1F497D"/>
                        </a:solidFill>
                        <a:effectLst/>
                        <a:latin typeface="Arial" panose="020B0604020202020204" pitchFamily="34" charset="0"/>
                      </a:endParaRPr>
                    </a:p>
                  </a:txBody>
                  <a:tcPr marL="9525" marR="9525" marT="9525" marB="0" anchor="ctr"/>
                </a:tc>
                <a:tc>
                  <a:txBody>
                    <a:bodyPr/>
                    <a:lstStyle/>
                    <a:p>
                      <a:pPr algn="ctr" fontAlgn="b"/>
                      <a:r>
                        <a:rPr lang="fr-FR" sz="1100" i="1" u="none" strike="noStrike" dirty="0">
                          <a:effectLst/>
                        </a:rPr>
                        <a:t>2050</a:t>
                      </a:r>
                      <a:endParaRPr lang="fr-FR" sz="1100" b="0" i="1" u="none" strike="noStrike" dirty="0">
                        <a:solidFill>
                          <a:srgbClr val="1F497D"/>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271034197"/>
                  </a:ext>
                </a:extLst>
              </a:tr>
              <a:tr h="407892">
                <a:tc>
                  <a:txBody>
                    <a:bodyPr/>
                    <a:lstStyle/>
                    <a:p>
                      <a:pPr algn="l" fontAlgn="b"/>
                      <a:r>
                        <a:rPr lang="fr-FR" sz="1100" i="1" u="none" strike="noStrike" dirty="0">
                          <a:effectLst/>
                        </a:rPr>
                        <a:t>SNBC</a:t>
                      </a:r>
                      <a:endParaRPr lang="fr-FR" sz="1100" b="0" i="1" u="none" strike="noStrike" dirty="0">
                        <a:solidFill>
                          <a:srgbClr val="1F497D"/>
                        </a:solidFill>
                        <a:effectLst/>
                        <a:latin typeface="Arial" panose="020B0604020202020204" pitchFamily="34" charset="0"/>
                      </a:endParaRPr>
                    </a:p>
                  </a:txBody>
                  <a:tcPr marL="9525" marR="9525" marT="9525" marB="0" anchor="ctr"/>
                </a:tc>
                <a:tc>
                  <a:txBody>
                    <a:bodyPr/>
                    <a:lstStyle/>
                    <a:p>
                      <a:pPr algn="ctr" fontAlgn="b"/>
                      <a:r>
                        <a:rPr lang="fr-FR" sz="1100" u="none" strike="noStrike" dirty="0">
                          <a:effectLst/>
                        </a:rPr>
                        <a:t>0,4</a:t>
                      </a:r>
                      <a:endParaRPr lang="fr-FR" sz="1100" b="0" i="0" u="none" strike="noStrike" dirty="0">
                        <a:solidFill>
                          <a:srgbClr val="1F497D"/>
                        </a:solidFill>
                        <a:effectLst/>
                        <a:latin typeface="Arial" panose="020B0604020202020204" pitchFamily="34" charset="0"/>
                      </a:endParaRPr>
                    </a:p>
                  </a:txBody>
                  <a:tcPr marL="9525" marR="114300" marT="9525" marB="0" anchor="ctr"/>
                </a:tc>
                <a:tc>
                  <a:txBody>
                    <a:bodyPr/>
                    <a:lstStyle/>
                    <a:p>
                      <a:pPr algn="ctr" fontAlgn="b"/>
                      <a:r>
                        <a:rPr lang="fr-FR" sz="1100" u="none" strike="noStrike">
                          <a:effectLst/>
                        </a:rPr>
                        <a:t>8,4</a:t>
                      </a:r>
                      <a:endParaRPr lang="fr-FR" sz="1100" b="0" i="0" u="none" strike="noStrike">
                        <a:solidFill>
                          <a:srgbClr val="1F497D"/>
                        </a:solidFill>
                        <a:effectLst/>
                        <a:latin typeface="Arial" panose="020B0604020202020204" pitchFamily="34" charset="0"/>
                      </a:endParaRPr>
                    </a:p>
                  </a:txBody>
                  <a:tcPr marL="9525" marR="114300" marT="9525" marB="0" anchor="ctr"/>
                </a:tc>
                <a:tc>
                  <a:txBody>
                    <a:bodyPr/>
                    <a:lstStyle/>
                    <a:p>
                      <a:pPr algn="ctr" fontAlgn="b"/>
                      <a:r>
                        <a:rPr lang="fr-FR" sz="1100" u="none" strike="noStrike">
                          <a:effectLst/>
                        </a:rPr>
                        <a:t>26,9</a:t>
                      </a:r>
                      <a:endParaRPr lang="fr-FR" sz="1100" b="0" i="0" u="none" strike="noStrike">
                        <a:solidFill>
                          <a:srgbClr val="1F497D"/>
                        </a:solidFill>
                        <a:effectLst/>
                        <a:latin typeface="Arial" panose="020B0604020202020204" pitchFamily="34" charset="0"/>
                      </a:endParaRPr>
                    </a:p>
                  </a:txBody>
                  <a:tcPr marL="9525" marR="114300" marT="9525" marB="0" anchor="ctr"/>
                </a:tc>
                <a:extLst>
                  <a:ext uri="{0D108BD9-81ED-4DB2-BD59-A6C34878D82A}">
                    <a16:rowId xmlns:a16="http://schemas.microsoft.com/office/drawing/2014/main" val="2784761929"/>
                  </a:ext>
                </a:extLst>
              </a:tr>
              <a:tr h="360054">
                <a:tc>
                  <a:txBody>
                    <a:bodyPr/>
                    <a:lstStyle/>
                    <a:p>
                      <a:pPr algn="l" fontAlgn="b"/>
                      <a:r>
                        <a:rPr lang="fr-FR" sz="1100" i="1" u="none" strike="noStrike">
                          <a:effectLst/>
                        </a:rPr>
                        <a:t>S0</a:t>
                      </a:r>
                      <a:endParaRPr lang="fr-FR" sz="1100" b="0" i="1" u="none" strike="noStrike">
                        <a:solidFill>
                          <a:srgbClr val="1F497D"/>
                        </a:solidFill>
                        <a:effectLst/>
                        <a:latin typeface="Arial" panose="020B0604020202020204" pitchFamily="34" charset="0"/>
                      </a:endParaRPr>
                    </a:p>
                  </a:txBody>
                  <a:tcPr marL="9525" marR="9525" marT="9525" marB="0" anchor="ctr"/>
                </a:tc>
                <a:tc>
                  <a:txBody>
                    <a:bodyPr/>
                    <a:lstStyle/>
                    <a:p>
                      <a:pPr algn="ctr" fontAlgn="b"/>
                      <a:r>
                        <a:rPr lang="fr-FR" sz="1100" u="none" strike="noStrike" dirty="0">
                          <a:effectLst/>
                        </a:rPr>
                        <a:t>0,3</a:t>
                      </a:r>
                      <a:endParaRPr lang="fr-FR" sz="1100" b="0" i="0" u="none" strike="noStrike" dirty="0">
                        <a:solidFill>
                          <a:srgbClr val="1F497D"/>
                        </a:solidFill>
                        <a:effectLst/>
                        <a:latin typeface="Arial" panose="020B0604020202020204" pitchFamily="34" charset="0"/>
                      </a:endParaRPr>
                    </a:p>
                  </a:txBody>
                  <a:tcPr marL="9525" marR="114300" marT="9525" marB="0" anchor="ctr"/>
                </a:tc>
                <a:tc>
                  <a:txBody>
                    <a:bodyPr/>
                    <a:lstStyle/>
                    <a:p>
                      <a:pPr algn="ctr" fontAlgn="b"/>
                      <a:r>
                        <a:rPr lang="fr-FR" sz="1100" u="none" strike="noStrike" dirty="0">
                          <a:effectLst/>
                        </a:rPr>
                        <a:t>7,6</a:t>
                      </a:r>
                      <a:endParaRPr lang="fr-FR" sz="1100" b="0" i="0" u="none" strike="noStrike" dirty="0">
                        <a:solidFill>
                          <a:srgbClr val="1F497D"/>
                        </a:solidFill>
                        <a:effectLst/>
                        <a:latin typeface="Arial" panose="020B0604020202020204" pitchFamily="34" charset="0"/>
                      </a:endParaRPr>
                    </a:p>
                  </a:txBody>
                  <a:tcPr marL="9525" marR="114300" marT="9525" marB="0" anchor="ctr"/>
                </a:tc>
                <a:tc>
                  <a:txBody>
                    <a:bodyPr/>
                    <a:lstStyle/>
                    <a:p>
                      <a:pPr algn="ctr" fontAlgn="b"/>
                      <a:r>
                        <a:rPr lang="fr-FR" sz="1100" u="none" strike="noStrike">
                          <a:effectLst/>
                        </a:rPr>
                        <a:t>33,4</a:t>
                      </a:r>
                      <a:endParaRPr lang="fr-FR" sz="1100" b="0" i="0" u="none" strike="noStrike">
                        <a:solidFill>
                          <a:srgbClr val="1F497D"/>
                        </a:solidFill>
                        <a:effectLst/>
                        <a:latin typeface="Arial" panose="020B0604020202020204" pitchFamily="34" charset="0"/>
                      </a:endParaRPr>
                    </a:p>
                  </a:txBody>
                  <a:tcPr marL="9525" marR="114300" marT="9525" marB="0" anchor="ctr"/>
                </a:tc>
                <a:extLst>
                  <a:ext uri="{0D108BD9-81ED-4DB2-BD59-A6C34878D82A}">
                    <a16:rowId xmlns:a16="http://schemas.microsoft.com/office/drawing/2014/main" val="575654578"/>
                  </a:ext>
                </a:extLst>
              </a:tr>
              <a:tr h="360054">
                <a:tc>
                  <a:txBody>
                    <a:bodyPr/>
                    <a:lstStyle/>
                    <a:p>
                      <a:pPr algn="l" fontAlgn="b"/>
                      <a:r>
                        <a:rPr lang="fr-FR" sz="1100" i="1" u="none" strike="noStrike">
                          <a:effectLst/>
                        </a:rPr>
                        <a:t>S1</a:t>
                      </a:r>
                      <a:endParaRPr lang="fr-FR" sz="1100" b="0" i="1" u="none" strike="noStrike">
                        <a:solidFill>
                          <a:srgbClr val="1F497D"/>
                        </a:solidFill>
                        <a:effectLst/>
                        <a:latin typeface="Arial" panose="020B0604020202020204" pitchFamily="34" charset="0"/>
                      </a:endParaRPr>
                    </a:p>
                  </a:txBody>
                  <a:tcPr marL="9525" marR="9525" marT="9525" marB="0" anchor="ctr"/>
                </a:tc>
                <a:tc>
                  <a:txBody>
                    <a:bodyPr/>
                    <a:lstStyle/>
                    <a:p>
                      <a:pPr algn="ctr" fontAlgn="b"/>
                      <a:r>
                        <a:rPr lang="fr-FR" sz="1100" u="none" strike="noStrike">
                          <a:effectLst/>
                        </a:rPr>
                        <a:t>0,3</a:t>
                      </a:r>
                      <a:endParaRPr lang="fr-FR" sz="1100" b="0" i="0" u="none" strike="noStrike">
                        <a:solidFill>
                          <a:srgbClr val="1F497D"/>
                        </a:solidFill>
                        <a:effectLst/>
                        <a:latin typeface="Arial" panose="020B0604020202020204" pitchFamily="34" charset="0"/>
                      </a:endParaRPr>
                    </a:p>
                  </a:txBody>
                  <a:tcPr marL="9525" marR="114300" marT="9525" marB="0" anchor="ctr"/>
                </a:tc>
                <a:tc>
                  <a:txBody>
                    <a:bodyPr/>
                    <a:lstStyle/>
                    <a:p>
                      <a:pPr algn="ctr" fontAlgn="b"/>
                      <a:r>
                        <a:rPr lang="fr-FR" sz="1100" u="none" strike="noStrike" dirty="0">
                          <a:effectLst/>
                        </a:rPr>
                        <a:t>5,6</a:t>
                      </a:r>
                      <a:endParaRPr lang="fr-FR" sz="1100" b="0" i="0" u="none" strike="noStrike" dirty="0">
                        <a:solidFill>
                          <a:srgbClr val="1F497D"/>
                        </a:solidFill>
                        <a:effectLst/>
                        <a:latin typeface="Arial" panose="020B0604020202020204" pitchFamily="34" charset="0"/>
                      </a:endParaRPr>
                    </a:p>
                  </a:txBody>
                  <a:tcPr marL="9525" marR="114300" marT="9525" marB="0" anchor="ctr"/>
                </a:tc>
                <a:tc>
                  <a:txBody>
                    <a:bodyPr/>
                    <a:lstStyle/>
                    <a:p>
                      <a:pPr algn="ctr" fontAlgn="b"/>
                      <a:r>
                        <a:rPr lang="fr-FR" sz="1100" u="none" strike="noStrike">
                          <a:effectLst/>
                        </a:rPr>
                        <a:t>17,3</a:t>
                      </a:r>
                      <a:endParaRPr lang="fr-FR" sz="1100" b="0" i="0" u="none" strike="noStrike">
                        <a:solidFill>
                          <a:srgbClr val="1F497D"/>
                        </a:solidFill>
                        <a:effectLst/>
                        <a:latin typeface="Arial" panose="020B0604020202020204" pitchFamily="34" charset="0"/>
                      </a:endParaRPr>
                    </a:p>
                  </a:txBody>
                  <a:tcPr marL="9525" marR="114300" marT="9525" marB="0" anchor="ctr"/>
                </a:tc>
                <a:extLst>
                  <a:ext uri="{0D108BD9-81ED-4DB2-BD59-A6C34878D82A}">
                    <a16:rowId xmlns:a16="http://schemas.microsoft.com/office/drawing/2014/main" val="2485165088"/>
                  </a:ext>
                </a:extLst>
              </a:tr>
              <a:tr h="360054">
                <a:tc>
                  <a:txBody>
                    <a:bodyPr/>
                    <a:lstStyle/>
                    <a:p>
                      <a:pPr algn="l" fontAlgn="b"/>
                      <a:r>
                        <a:rPr lang="fr-FR" sz="1100" i="1" u="none" strike="noStrike">
                          <a:effectLst/>
                        </a:rPr>
                        <a:t>S2</a:t>
                      </a:r>
                      <a:endParaRPr lang="fr-FR" sz="1100" b="0" i="1" u="none" strike="noStrike">
                        <a:solidFill>
                          <a:srgbClr val="1F497D"/>
                        </a:solidFill>
                        <a:effectLst/>
                        <a:latin typeface="Arial" panose="020B0604020202020204" pitchFamily="34" charset="0"/>
                      </a:endParaRPr>
                    </a:p>
                  </a:txBody>
                  <a:tcPr marL="9525" marR="9525" marT="9525" marB="0" anchor="ctr"/>
                </a:tc>
                <a:tc>
                  <a:txBody>
                    <a:bodyPr/>
                    <a:lstStyle/>
                    <a:p>
                      <a:pPr algn="ctr" fontAlgn="b"/>
                      <a:r>
                        <a:rPr lang="fr-FR" sz="1100" u="none" strike="noStrike">
                          <a:effectLst/>
                        </a:rPr>
                        <a:t>0,3</a:t>
                      </a:r>
                      <a:endParaRPr lang="fr-FR" sz="1100" b="0" i="0" u="none" strike="noStrike">
                        <a:solidFill>
                          <a:srgbClr val="1F497D"/>
                        </a:solidFill>
                        <a:effectLst/>
                        <a:latin typeface="Arial" panose="020B0604020202020204" pitchFamily="34" charset="0"/>
                      </a:endParaRPr>
                    </a:p>
                  </a:txBody>
                  <a:tcPr marL="9525" marR="114300" marT="9525" marB="0" anchor="ctr"/>
                </a:tc>
                <a:tc>
                  <a:txBody>
                    <a:bodyPr/>
                    <a:lstStyle/>
                    <a:p>
                      <a:pPr algn="ctr" fontAlgn="b"/>
                      <a:r>
                        <a:rPr lang="fr-FR" sz="1100" u="none" strike="noStrike" dirty="0">
                          <a:effectLst/>
                        </a:rPr>
                        <a:t>7,9</a:t>
                      </a:r>
                      <a:endParaRPr lang="fr-FR" sz="1100" b="0" i="0" u="none" strike="noStrike" dirty="0">
                        <a:solidFill>
                          <a:srgbClr val="1F497D"/>
                        </a:solidFill>
                        <a:effectLst/>
                        <a:latin typeface="Arial" panose="020B0604020202020204" pitchFamily="34" charset="0"/>
                      </a:endParaRPr>
                    </a:p>
                  </a:txBody>
                  <a:tcPr marL="9525" marR="114300" marT="9525" marB="0" anchor="ctr"/>
                </a:tc>
                <a:tc>
                  <a:txBody>
                    <a:bodyPr/>
                    <a:lstStyle/>
                    <a:p>
                      <a:pPr algn="ctr" fontAlgn="b"/>
                      <a:r>
                        <a:rPr lang="fr-FR" sz="1100" u="none" strike="noStrike" dirty="0">
                          <a:effectLst/>
                        </a:rPr>
                        <a:t>21,3</a:t>
                      </a:r>
                      <a:endParaRPr lang="fr-FR" sz="1100" b="0" i="0" u="none" strike="noStrike" dirty="0">
                        <a:solidFill>
                          <a:srgbClr val="1F497D"/>
                        </a:solidFill>
                        <a:effectLst/>
                        <a:latin typeface="Arial" panose="020B0604020202020204" pitchFamily="34" charset="0"/>
                      </a:endParaRPr>
                    </a:p>
                  </a:txBody>
                  <a:tcPr marL="9525" marR="114300" marT="9525" marB="0" anchor="ctr"/>
                </a:tc>
                <a:extLst>
                  <a:ext uri="{0D108BD9-81ED-4DB2-BD59-A6C34878D82A}">
                    <a16:rowId xmlns:a16="http://schemas.microsoft.com/office/drawing/2014/main" val="2513652153"/>
                  </a:ext>
                </a:extLst>
              </a:tr>
              <a:tr h="360054">
                <a:tc>
                  <a:txBody>
                    <a:bodyPr/>
                    <a:lstStyle/>
                    <a:p>
                      <a:pPr algn="l" fontAlgn="b"/>
                      <a:r>
                        <a:rPr lang="fr-FR" sz="1100" i="1" u="none" strike="noStrike">
                          <a:effectLst/>
                        </a:rPr>
                        <a:t>S3</a:t>
                      </a:r>
                      <a:endParaRPr lang="fr-FR" sz="1100" b="0" i="1" u="none" strike="noStrike">
                        <a:solidFill>
                          <a:srgbClr val="1F497D"/>
                        </a:solidFill>
                        <a:effectLst/>
                        <a:latin typeface="Arial" panose="020B0604020202020204" pitchFamily="34" charset="0"/>
                      </a:endParaRPr>
                    </a:p>
                  </a:txBody>
                  <a:tcPr marL="9525" marR="9525" marT="9525" marB="0" anchor="ctr"/>
                </a:tc>
                <a:tc>
                  <a:txBody>
                    <a:bodyPr/>
                    <a:lstStyle/>
                    <a:p>
                      <a:pPr algn="ctr" fontAlgn="b"/>
                      <a:r>
                        <a:rPr lang="fr-FR" sz="1100" u="none" strike="noStrike">
                          <a:effectLst/>
                        </a:rPr>
                        <a:t>0,3</a:t>
                      </a:r>
                      <a:endParaRPr lang="fr-FR" sz="1100" b="0" i="0" u="none" strike="noStrike">
                        <a:solidFill>
                          <a:srgbClr val="1F497D"/>
                        </a:solidFill>
                        <a:effectLst/>
                        <a:latin typeface="Arial" panose="020B0604020202020204" pitchFamily="34" charset="0"/>
                      </a:endParaRPr>
                    </a:p>
                  </a:txBody>
                  <a:tcPr marL="9525" marR="114300" marT="9525" marB="0" anchor="ctr"/>
                </a:tc>
                <a:tc>
                  <a:txBody>
                    <a:bodyPr/>
                    <a:lstStyle/>
                    <a:p>
                      <a:pPr algn="ctr" fontAlgn="b"/>
                      <a:r>
                        <a:rPr lang="fr-FR" sz="1100" u="none" strike="noStrike">
                          <a:effectLst/>
                        </a:rPr>
                        <a:t>6,7</a:t>
                      </a:r>
                      <a:endParaRPr lang="fr-FR" sz="1100" b="0" i="0" u="none" strike="noStrike">
                        <a:solidFill>
                          <a:srgbClr val="1F497D"/>
                        </a:solidFill>
                        <a:effectLst/>
                        <a:latin typeface="Arial" panose="020B0604020202020204" pitchFamily="34" charset="0"/>
                      </a:endParaRPr>
                    </a:p>
                  </a:txBody>
                  <a:tcPr marL="9525" marR="114300" marT="9525" marB="0" anchor="ctr"/>
                </a:tc>
                <a:tc>
                  <a:txBody>
                    <a:bodyPr/>
                    <a:lstStyle/>
                    <a:p>
                      <a:pPr algn="ctr" fontAlgn="b"/>
                      <a:r>
                        <a:rPr lang="fr-FR" sz="1100" u="none" strike="noStrike" dirty="0">
                          <a:effectLst/>
                        </a:rPr>
                        <a:t>26,3</a:t>
                      </a:r>
                      <a:endParaRPr lang="fr-FR" sz="1100" b="0" i="0" u="none" strike="noStrike" dirty="0">
                        <a:solidFill>
                          <a:srgbClr val="1F497D"/>
                        </a:solidFill>
                        <a:effectLst/>
                        <a:latin typeface="Arial" panose="020B0604020202020204" pitchFamily="34" charset="0"/>
                      </a:endParaRPr>
                    </a:p>
                  </a:txBody>
                  <a:tcPr marL="9525" marR="114300" marT="9525" marB="0" anchor="ctr"/>
                </a:tc>
                <a:extLst>
                  <a:ext uri="{0D108BD9-81ED-4DB2-BD59-A6C34878D82A}">
                    <a16:rowId xmlns:a16="http://schemas.microsoft.com/office/drawing/2014/main" val="778505862"/>
                  </a:ext>
                </a:extLst>
              </a:tr>
              <a:tr h="360054">
                <a:tc>
                  <a:txBody>
                    <a:bodyPr/>
                    <a:lstStyle/>
                    <a:p>
                      <a:pPr algn="l" fontAlgn="b"/>
                      <a:r>
                        <a:rPr lang="fr-FR" sz="1100" i="1" u="none" strike="noStrike">
                          <a:effectLst/>
                        </a:rPr>
                        <a:t>S4</a:t>
                      </a:r>
                      <a:endParaRPr lang="fr-FR" sz="1100" b="0" i="1" u="none" strike="noStrike">
                        <a:solidFill>
                          <a:srgbClr val="1F497D"/>
                        </a:solidFill>
                        <a:effectLst/>
                        <a:latin typeface="Arial" panose="020B0604020202020204" pitchFamily="34" charset="0"/>
                      </a:endParaRPr>
                    </a:p>
                  </a:txBody>
                  <a:tcPr marL="9525" marR="9525" marT="9525" marB="0" anchor="ctr"/>
                </a:tc>
                <a:tc>
                  <a:txBody>
                    <a:bodyPr/>
                    <a:lstStyle/>
                    <a:p>
                      <a:pPr algn="ctr" fontAlgn="b"/>
                      <a:r>
                        <a:rPr lang="fr-FR" sz="1100" u="none" strike="noStrike">
                          <a:effectLst/>
                        </a:rPr>
                        <a:t>0,3</a:t>
                      </a:r>
                      <a:endParaRPr lang="fr-FR" sz="1100" b="0" i="0" u="none" strike="noStrike">
                        <a:solidFill>
                          <a:srgbClr val="1F497D"/>
                        </a:solidFill>
                        <a:effectLst/>
                        <a:latin typeface="Arial" panose="020B0604020202020204" pitchFamily="34" charset="0"/>
                      </a:endParaRPr>
                    </a:p>
                  </a:txBody>
                  <a:tcPr marL="9525" marR="114300" marT="9525" marB="0" anchor="ctr"/>
                </a:tc>
                <a:tc>
                  <a:txBody>
                    <a:bodyPr/>
                    <a:lstStyle/>
                    <a:p>
                      <a:pPr algn="ctr" fontAlgn="b"/>
                      <a:r>
                        <a:rPr lang="fr-FR" sz="1100" u="none" strike="noStrike">
                          <a:effectLst/>
                        </a:rPr>
                        <a:t>9,4</a:t>
                      </a:r>
                      <a:endParaRPr lang="fr-FR" sz="1100" b="0" i="0" u="none" strike="noStrike">
                        <a:solidFill>
                          <a:srgbClr val="1F497D"/>
                        </a:solidFill>
                        <a:effectLst/>
                        <a:latin typeface="Arial" panose="020B0604020202020204" pitchFamily="34" charset="0"/>
                      </a:endParaRPr>
                    </a:p>
                  </a:txBody>
                  <a:tcPr marL="9525" marR="114300" marT="9525" marB="0" anchor="ctr"/>
                </a:tc>
                <a:tc>
                  <a:txBody>
                    <a:bodyPr/>
                    <a:lstStyle/>
                    <a:p>
                      <a:pPr algn="ctr" fontAlgn="b"/>
                      <a:r>
                        <a:rPr lang="fr-FR" sz="1100" u="none" strike="noStrike" dirty="0">
                          <a:effectLst/>
                        </a:rPr>
                        <a:t>31,9</a:t>
                      </a:r>
                      <a:endParaRPr lang="fr-FR" sz="1100" b="0" i="0" u="none" strike="noStrike" dirty="0">
                        <a:solidFill>
                          <a:srgbClr val="1F497D"/>
                        </a:solidFill>
                        <a:effectLst/>
                        <a:latin typeface="Arial" panose="020B0604020202020204" pitchFamily="34" charset="0"/>
                      </a:endParaRPr>
                    </a:p>
                  </a:txBody>
                  <a:tcPr marL="9525" marR="114300" marT="9525" marB="0" anchor="ctr"/>
                </a:tc>
                <a:extLst>
                  <a:ext uri="{0D108BD9-81ED-4DB2-BD59-A6C34878D82A}">
                    <a16:rowId xmlns:a16="http://schemas.microsoft.com/office/drawing/2014/main" val="4285984869"/>
                  </a:ext>
                </a:extLst>
              </a:tr>
            </a:tbl>
          </a:graphicData>
        </a:graphic>
      </p:graphicFrame>
      <p:sp>
        <p:nvSpPr>
          <p:cNvPr id="15" name="ZoneTexte 14">
            <a:extLst>
              <a:ext uri="{FF2B5EF4-FFF2-40B4-BE49-F238E27FC236}">
                <a16:creationId xmlns:a16="http://schemas.microsoft.com/office/drawing/2014/main" id="{176292DD-CAB2-9688-FA49-2F8B597DECF4}"/>
              </a:ext>
            </a:extLst>
          </p:cNvPr>
          <p:cNvSpPr txBox="1"/>
          <p:nvPr/>
        </p:nvSpPr>
        <p:spPr>
          <a:xfrm>
            <a:off x="476292" y="5765557"/>
            <a:ext cx="8416188" cy="523220"/>
          </a:xfrm>
          <a:prstGeom prst="rect">
            <a:avLst/>
          </a:prstGeom>
          <a:noFill/>
        </p:spPr>
        <p:txBody>
          <a:bodyPr wrap="square">
            <a:spAutoFit/>
          </a:bodyPr>
          <a:lstStyle/>
          <a:p>
            <a:r>
              <a:rPr lang="fr-FR" sz="1400" b="0" i="0" u="none" strike="noStrike">
                <a:effectLst/>
              </a:rPr>
              <a:t>Remarque : La loi sur la transition énergétique pour une croissance verte du 17 août 2015 fixe un objectif de 7 millions de points de charge en 2030.</a:t>
            </a:r>
            <a:r>
              <a:rPr lang="fr-FR" sz="1400"/>
              <a:t> </a:t>
            </a:r>
          </a:p>
        </p:txBody>
      </p:sp>
      <p:graphicFrame>
        <p:nvGraphicFramePr>
          <p:cNvPr id="16" name="Graphique 15">
            <a:extLst>
              <a:ext uri="{FF2B5EF4-FFF2-40B4-BE49-F238E27FC236}">
                <a16:creationId xmlns:a16="http://schemas.microsoft.com/office/drawing/2014/main" id="{00000000-0008-0000-0F00-000005000000}"/>
              </a:ext>
            </a:extLst>
          </p:cNvPr>
          <p:cNvGraphicFramePr>
            <a:graphicFrameLocks/>
          </p:cNvGraphicFramePr>
          <p:nvPr/>
        </p:nvGraphicFramePr>
        <p:xfrm>
          <a:off x="146176" y="2212148"/>
          <a:ext cx="4326466" cy="3317715"/>
        </p:xfrm>
        <a:graphic>
          <a:graphicData uri="http://schemas.openxmlformats.org/drawingml/2006/chart">
            <c:chart xmlns:c="http://schemas.openxmlformats.org/drawingml/2006/chart" xmlns:r="http://schemas.openxmlformats.org/officeDocument/2006/relationships" r:id="rId3"/>
          </a:graphicData>
        </a:graphic>
      </p:graphicFrame>
      <p:sp>
        <p:nvSpPr>
          <p:cNvPr id="10" name="Titre 2">
            <a:extLst>
              <a:ext uri="{FF2B5EF4-FFF2-40B4-BE49-F238E27FC236}">
                <a16:creationId xmlns:a16="http://schemas.microsoft.com/office/drawing/2014/main" id="{F8118165-6E35-8E23-94CA-909CCEBBE117}"/>
              </a:ext>
            </a:extLst>
          </p:cNvPr>
          <p:cNvSpPr>
            <a:spLocks noGrp="1"/>
          </p:cNvSpPr>
          <p:nvPr>
            <p:ph type="title"/>
          </p:nvPr>
        </p:nvSpPr>
        <p:spPr>
          <a:xfrm>
            <a:off x="251520" y="404664"/>
            <a:ext cx="8640960" cy="720080"/>
          </a:xfrm>
        </p:spPr>
        <p:txBody>
          <a:bodyPr>
            <a:normAutofit fontScale="90000"/>
          </a:bodyPr>
          <a:lstStyle/>
          <a:p>
            <a:pPr algn="l"/>
            <a:r>
              <a:rPr lang="fr-FR" dirty="0">
                <a:solidFill>
                  <a:schemeClr val="accent2"/>
                </a:solidFill>
              </a:rPr>
              <a:t>4</a:t>
            </a:r>
            <a:r>
              <a:rPr lang="fr-FR" sz="2400" dirty="0">
                <a:solidFill>
                  <a:schemeClr val="accent2"/>
                </a:solidFill>
              </a:rPr>
              <a:t>) Infrastructures de recharge pour véhicules électriques (IRVE) </a:t>
            </a:r>
            <a:r>
              <a:rPr lang="fr-FR" dirty="0">
                <a:solidFill>
                  <a:schemeClr val="accent2"/>
                </a:solidFill>
              </a:rPr>
              <a:t>4</a:t>
            </a:r>
            <a:r>
              <a:rPr lang="fr-FR" sz="2400" dirty="0">
                <a:solidFill>
                  <a:schemeClr val="accent2"/>
                </a:solidFill>
              </a:rPr>
              <a:t>/9</a:t>
            </a:r>
          </a:p>
        </p:txBody>
      </p:sp>
      <p:sp>
        <p:nvSpPr>
          <p:cNvPr id="8" name="Espace réservé du texte 23">
            <a:extLst>
              <a:ext uri="{FF2B5EF4-FFF2-40B4-BE49-F238E27FC236}">
                <a16:creationId xmlns:a16="http://schemas.microsoft.com/office/drawing/2014/main" id="{47471615-813A-6886-6AA4-26AA29718B59}"/>
              </a:ext>
            </a:extLst>
          </p:cNvPr>
          <p:cNvSpPr>
            <a:spLocks noGrp="1"/>
          </p:cNvSpPr>
          <p:nvPr>
            <p:ph type="body" sz="quarter" idx="10"/>
          </p:nvPr>
        </p:nvSpPr>
        <p:spPr>
          <a:xfrm>
            <a:off x="251520" y="115889"/>
            <a:ext cx="864096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1147359755"/>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contenu 10">
            <a:extLst>
              <a:ext uri="{FF2B5EF4-FFF2-40B4-BE49-F238E27FC236}">
                <a16:creationId xmlns:a16="http://schemas.microsoft.com/office/drawing/2014/main" id="{30099915-AD28-4333-9A8B-FF77CD9C6B17}"/>
              </a:ext>
            </a:extLst>
          </p:cNvPr>
          <p:cNvSpPr>
            <a:spLocks noGrp="1"/>
          </p:cNvSpPr>
          <p:nvPr>
            <p:ph idx="1"/>
          </p:nvPr>
        </p:nvSpPr>
        <p:spPr>
          <a:xfrm>
            <a:off x="152254" y="1576376"/>
            <a:ext cx="8856908" cy="1202405"/>
          </a:xfrm>
        </p:spPr>
        <p:txBody>
          <a:bodyPr>
            <a:normAutofit fontScale="92500" lnSpcReduction="20000"/>
          </a:bodyPr>
          <a:lstStyle/>
          <a:p>
            <a:pPr marL="0" indent="0">
              <a:buNone/>
            </a:pPr>
            <a:r>
              <a:rPr lang="fr-FR" sz="1400" b="1">
                <a:solidFill>
                  <a:schemeClr val="tx2"/>
                </a:solidFill>
              </a:rPr>
              <a:t>Données d’entrée : </a:t>
            </a:r>
          </a:p>
          <a:p>
            <a:r>
              <a:rPr lang="fr-FR" sz="1200"/>
              <a:t>Le nombre de points de charge (création + renouvellement par année, résultats étape 1 c)</a:t>
            </a:r>
          </a:p>
          <a:p>
            <a:r>
              <a:rPr lang="fr-FR" sz="1200"/>
              <a:t>Les coûts unitaires :</a:t>
            </a:r>
          </a:p>
          <a:p>
            <a:pPr lvl="1"/>
            <a:r>
              <a:rPr lang="fr-FR" sz="1200"/>
              <a:t>Pour la création de nouveaux points :  acquisition des bornes, génie civil, raccordement électrique et autres coûts (monétique, signalisation…)</a:t>
            </a:r>
          </a:p>
          <a:p>
            <a:pPr lvl="1"/>
            <a:r>
              <a:rPr lang="fr-FR" sz="1200"/>
              <a:t>Pour le renouvellement : acquisition et installation des bornes</a:t>
            </a:r>
          </a:p>
        </p:txBody>
      </p:sp>
      <p:sp>
        <p:nvSpPr>
          <p:cNvPr id="6" name="ZoneTexte 5">
            <a:extLst>
              <a:ext uri="{FF2B5EF4-FFF2-40B4-BE49-F238E27FC236}">
                <a16:creationId xmlns:a16="http://schemas.microsoft.com/office/drawing/2014/main" id="{EBFE4554-ABDB-9B7A-4108-8ACEDD8F3CD0}"/>
              </a:ext>
            </a:extLst>
          </p:cNvPr>
          <p:cNvSpPr txBox="1"/>
          <p:nvPr/>
        </p:nvSpPr>
        <p:spPr>
          <a:xfrm>
            <a:off x="126131" y="1325232"/>
            <a:ext cx="8891738" cy="307777"/>
          </a:xfrm>
          <a:prstGeom prst="rect">
            <a:avLst/>
          </a:prstGeom>
          <a:noFill/>
        </p:spPr>
        <p:txBody>
          <a:bodyPr wrap="square" rtlCol="0">
            <a:spAutoFit/>
          </a:bodyPr>
          <a:lstStyle/>
          <a:p>
            <a:r>
              <a:rPr lang="fr-FR" sz="1400" b="1"/>
              <a:t>Etape 1 - d) Estimation des besoins d’investissements agrégés au niveau national</a:t>
            </a:r>
            <a:endParaRPr lang="fr-FR" sz="1400" b="1" i="1"/>
          </a:p>
        </p:txBody>
      </p:sp>
      <p:sp>
        <p:nvSpPr>
          <p:cNvPr id="2" name="ZoneTexte 1">
            <a:extLst>
              <a:ext uri="{FF2B5EF4-FFF2-40B4-BE49-F238E27FC236}">
                <a16:creationId xmlns:a16="http://schemas.microsoft.com/office/drawing/2014/main" id="{B9F936DA-100B-B217-1444-21CA5E4008DF}"/>
              </a:ext>
            </a:extLst>
          </p:cNvPr>
          <p:cNvSpPr txBox="1"/>
          <p:nvPr/>
        </p:nvSpPr>
        <p:spPr>
          <a:xfrm>
            <a:off x="143546" y="5890097"/>
            <a:ext cx="7655013" cy="461665"/>
          </a:xfrm>
          <a:prstGeom prst="rect">
            <a:avLst/>
          </a:prstGeom>
          <a:noFill/>
        </p:spPr>
        <p:txBody>
          <a:bodyPr wrap="square" rtlCol="0">
            <a:spAutoFit/>
          </a:bodyPr>
          <a:lstStyle/>
          <a:p>
            <a:r>
              <a:rPr lang="fr-FR" sz="1200" b="1">
                <a:solidFill>
                  <a:schemeClr val="tx2"/>
                </a:solidFill>
              </a:rPr>
              <a:t>NB : Ces coûts unitaires sont fixes dans nos calculs : ils ne varient pas entre les scénarios et dans le temps.</a:t>
            </a:r>
            <a:endParaRPr lang="fr-FR" sz="1200"/>
          </a:p>
        </p:txBody>
      </p:sp>
      <p:graphicFrame>
        <p:nvGraphicFramePr>
          <p:cNvPr id="8" name="Tableau 7">
            <a:extLst>
              <a:ext uri="{FF2B5EF4-FFF2-40B4-BE49-F238E27FC236}">
                <a16:creationId xmlns:a16="http://schemas.microsoft.com/office/drawing/2014/main" id="{D9C3813C-333E-4A9C-2B17-6269EB1431FD}"/>
              </a:ext>
            </a:extLst>
          </p:cNvPr>
          <p:cNvGraphicFramePr>
            <a:graphicFrameLocks noGrp="1"/>
          </p:cNvGraphicFramePr>
          <p:nvPr/>
        </p:nvGraphicFramePr>
        <p:xfrm>
          <a:off x="143548" y="2722147"/>
          <a:ext cx="8874321" cy="3220195"/>
        </p:xfrm>
        <a:graphic>
          <a:graphicData uri="http://schemas.openxmlformats.org/drawingml/2006/table">
            <a:tbl>
              <a:tblPr>
                <a:tableStyleId>{5C22544A-7EE6-4342-B048-85BDC9FD1C3A}</a:tableStyleId>
              </a:tblPr>
              <a:tblGrid>
                <a:gridCol w="1238685">
                  <a:extLst>
                    <a:ext uri="{9D8B030D-6E8A-4147-A177-3AD203B41FA5}">
                      <a16:colId xmlns:a16="http://schemas.microsoft.com/office/drawing/2014/main" val="2679141452"/>
                    </a:ext>
                  </a:extLst>
                </a:gridCol>
                <a:gridCol w="1538388">
                  <a:extLst>
                    <a:ext uri="{9D8B030D-6E8A-4147-A177-3AD203B41FA5}">
                      <a16:colId xmlns:a16="http://schemas.microsoft.com/office/drawing/2014/main" val="2036503136"/>
                    </a:ext>
                  </a:extLst>
                </a:gridCol>
                <a:gridCol w="2672105">
                  <a:extLst>
                    <a:ext uri="{9D8B030D-6E8A-4147-A177-3AD203B41FA5}">
                      <a16:colId xmlns:a16="http://schemas.microsoft.com/office/drawing/2014/main" val="2858061678"/>
                    </a:ext>
                  </a:extLst>
                </a:gridCol>
                <a:gridCol w="3425143">
                  <a:extLst>
                    <a:ext uri="{9D8B030D-6E8A-4147-A177-3AD203B41FA5}">
                      <a16:colId xmlns:a16="http://schemas.microsoft.com/office/drawing/2014/main" val="2607476802"/>
                    </a:ext>
                  </a:extLst>
                </a:gridCol>
              </a:tblGrid>
              <a:tr h="0">
                <a:tc>
                  <a:txBody>
                    <a:bodyPr/>
                    <a:lstStyle/>
                    <a:p>
                      <a:pPr algn="l" rtl="0" fontAlgn="ctr"/>
                      <a:r>
                        <a:rPr lang="fr-FR" sz="1100" u="none" strike="noStrike">
                          <a:effectLst/>
                        </a:rPr>
                        <a:t> </a:t>
                      </a:r>
                      <a:endParaRPr lang="fr-FR" sz="1100" b="0" i="0" u="none" strike="noStrike">
                        <a:solidFill>
                          <a:srgbClr val="000000"/>
                        </a:solidFill>
                        <a:effectLst/>
                        <a:latin typeface="Helvetica" panose="020B0604020202020204" pitchFamily="34" charset="0"/>
                      </a:endParaRPr>
                    </a:p>
                  </a:txBody>
                  <a:tcPr marL="9525" marR="9525" marT="9525" marB="0" anchor="ctr"/>
                </a:tc>
                <a:tc>
                  <a:txBody>
                    <a:bodyPr/>
                    <a:lstStyle/>
                    <a:p>
                      <a:pPr algn="ctr" fontAlgn="ctr"/>
                      <a:r>
                        <a:rPr lang="fr-FR" sz="1200" b="1" u="none" strike="noStrike">
                          <a:effectLst/>
                        </a:rPr>
                        <a:t>Coûts unitaires de création des PDC</a:t>
                      </a:r>
                      <a:endParaRPr lang="fr-FR" sz="1200" b="1" i="0" u="none" strike="noStrike">
                        <a:solidFill>
                          <a:srgbClr val="000000"/>
                        </a:solidFill>
                        <a:effectLst/>
                        <a:latin typeface="Helvetica" panose="020B0604020202020204" pitchFamily="34" charset="0"/>
                      </a:endParaRPr>
                    </a:p>
                  </a:txBody>
                  <a:tcPr marL="9525" marR="9525" marT="9525" marB="0" anchor="ctr"/>
                </a:tc>
                <a:tc>
                  <a:txBody>
                    <a:bodyPr/>
                    <a:lstStyle/>
                    <a:p>
                      <a:pPr algn="ctr" fontAlgn="ctr"/>
                      <a:r>
                        <a:rPr lang="fr-FR" sz="1200" b="1" u="none" strike="noStrike">
                          <a:effectLst/>
                        </a:rPr>
                        <a:t>Coûts unitaires de renouvellement des PDC</a:t>
                      </a:r>
                      <a:endParaRPr lang="fr-FR" sz="1200" b="1" i="0" u="none" strike="noStrike">
                        <a:solidFill>
                          <a:srgbClr val="000000"/>
                        </a:solidFill>
                        <a:effectLst/>
                        <a:latin typeface="Helvetica" panose="020B0604020202020204" pitchFamily="34" charset="0"/>
                      </a:endParaRPr>
                    </a:p>
                  </a:txBody>
                  <a:tcPr marL="9525" marR="9525" marT="9525" marB="0" anchor="ctr"/>
                </a:tc>
                <a:tc>
                  <a:txBody>
                    <a:bodyPr/>
                    <a:lstStyle/>
                    <a:p>
                      <a:pPr algn="ctr" fontAlgn="ctr"/>
                      <a:r>
                        <a:rPr lang="fr-FR" sz="1200" b="1" i="0" u="none" strike="noStrike">
                          <a:solidFill>
                            <a:srgbClr val="000000"/>
                          </a:solidFill>
                          <a:effectLst/>
                          <a:latin typeface="Helvetica" panose="020B0604020202020204" pitchFamily="34" charset="0"/>
                        </a:rPr>
                        <a:t>Sources</a:t>
                      </a:r>
                    </a:p>
                  </a:txBody>
                  <a:tcPr marL="9525" marR="9525" marT="9525" marB="0" anchor="ctr"/>
                </a:tc>
                <a:extLst>
                  <a:ext uri="{0D108BD9-81ED-4DB2-BD59-A6C34878D82A}">
                    <a16:rowId xmlns:a16="http://schemas.microsoft.com/office/drawing/2014/main" val="744614946"/>
                  </a:ext>
                </a:extLst>
              </a:tr>
              <a:tr h="315070">
                <a:tc>
                  <a:txBody>
                    <a:bodyPr/>
                    <a:lstStyle/>
                    <a:p>
                      <a:pPr algn="l" rtl="0" fontAlgn="ctr"/>
                      <a:r>
                        <a:rPr lang="fr-FR" sz="1100" i="1" u="none" strike="noStrike">
                          <a:effectLst/>
                        </a:rPr>
                        <a:t>Domicile et entreprise</a:t>
                      </a:r>
                      <a:endParaRPr lang="fr-FR" sz="1100" b="1" i="1" u="none" strike="noStrike">
                        <a:solidFill>
                          <a:srgbClr val="000000"/>
                        </a:solidFill>
                        <a:effectLst/>
                        <a:latin typeface="Helvetica" panose="020B0604020202020204" pitchFamily="34" charset="0"/>
                      </a:endParaRPr>
                    </a:p>
                  </a:txBody>
                  <a:tcPr marL="9525" marR="9525" marT="9525" marB="0" anchor="ctr"/>
                </a:tc>
                <a:tc>
                  <a:txBody>
                    <a:bodyPr/>
                    <a:lstStyle/>
                    <a:p>
                      <a:pPr algn="ctr" fontAlgn="ctr"/>
                      <a:r>
                        <a:rPr lang="fr-FR" sz="1200" i="1" u="none" strike="noStrike">
                          <a:effectLst/>
                        </a:rPr>
                        <a:t>(€/PDC)</a:t>
                      </a:r>
                      <a:endParaRPr lang="fr-FR" sz="1200" b="0" i="1" u="none" strike="noStrike">
                        <a:solidFill>
                          <a:srgbClr val="000000"/>
                        </a:solidFill>
                        <a:effectLst/>
                        <a:latin typeface="Helvetica" panose="020B0604020202020204" pitchFamily="34" charset="0"/>
                      </a:endParaRPr>
                    </a:p>
                  </a:txBody>
                  <a:tcPr marL="9525" marR="9525" marT="9525" marB="0" anchor="ctr"/>
                </a:tc>
                <a:tc>
                  <a:txBody>
                    <a:bodyPr/>
                    <a:lstStyle/>
                    <a:p>
                      <a:pPr algn="ctr" fontAlgn="ctr"/>
                      <a:r>
                        <a:rPr lang="fr-FR" sz="1200" i="1" u="none" strike="noStrike">
                          <a:effectLst/>
                        </a:rPr>
                        <a:t>(en % du coût de création)</a:t>
                      </a:r>
                      <a:endParaRPr lang="fr-FR" sz="1200" b="0" i="1" u="none" strike="noStrike">
                        <a:solidFill>
                          <a:srgbClr val="000000"/>
                        </a:solidFill>
                        <a:effectLst/>
                        <a:latin typeface="Helvetica" panose="020B0604020202020204" pitchFamily="34" charset="0"/>
                      </a:endParaRPr>
                    </a:p>
                  </a:txBody>
                  <a:tcPr marL="9525" marR="9525" marT="9525" marB="0" anchor="ctr"/>
                </a:tc>
                <a:tc>
                  <a:txBody>
                    <a:bodyPr/>
                    <a:lstStyle/>
                    <a:p>
                      <a:pPr algn="ctr" fontAlgn="ctr"/>
                      <a:endParaRPr lang="fr-FR" sz="1200" b="0" i="1" u="none" strike="noStrike">
                        <a:solidFill>
                          <a:srgbClr val="000000"/>
                        </a:solidFill>
                        <a:effectLst/>
                        <a:latin typeface="Helvetica" panose="020B0604020202020204" pitchFamily="34" charset="0"/>
                      </a:endParaRPr>
                    </a:p>
                  </a:txBody>
                  <a:tcPr marL="9525" marR="9525" marT="9525" marB="0" anchor="ctr"/>
                </a:tc>
                <a:extLst>
                  <a:ext uri="{0D108BD9-81ED-4DB2-BD59-A6C34878D82A}">
                    <a16:rowId xmlns:a16="http://schemas.microsoft.com/office/drawing/2014/main" val="1158146291"/>
                  </a:ext>
                </a:extLst>
              </a:tr>
              <a:tr h="161377">
                <a:tc>
                  <a:txBody>
                    <a:bodyPr/>
                    <a:lstStyle/>
                    <a:p>
                      <a:pPr algn="l" rtl="0" fontAlgn="ctr"/>
                      <a:r>
                        <a:rPr lang="fr-FR" sz="1100" b="0" i="0" u="none" strike="noStrike">
                          <a:solidFill>
                            <a:schemeClr val="tx1"/>
                          </a:solidFill>
                          <a:effectLst/>
                          <a:latin typeface="Helvetica" panose="020B0604020202020204" pitchFamily="34" charset="0"/>
                        </a:rPr>
                        <a:t>Charge normale</a:t>
                      </a:r>
                    </a:p>
                  </a:txBody>
                  <a:tcPr marL="85725" marR="9525" marT="9525" marB="0" anchor="ctr"/>
                </a:tc>
                <a:tc>
                  <a:txBody>
                    <a:bodyPr/>
                    <a:lstStyle/>
                    <a:p>
                      <a:pPr algn="ctr" rtl="0" fontAlgn="ctr"/>
                      <a:r>
                        <a:rPr lang="fr-FR" sz="1100" u="none" strike="noStrike">
                          <a:effectLst/>
                        </a:rPr>
                        <a:t>520</a:t>
                      </a:r>
                      <a:endParaRPr lang="fr-FR" sz="1100" b="0" i="0" u="none" strike="noStrike">
                        <a:solidFill>
                          <a:srgbClr val="000000"/>
                        </a:solidFill>
                        <a:effectLst/>
                        <a:latin typeface="Helvetica" panose="020B0604020202020204" pitchFamily="34" charset="0"/>
                      </a:endParaRPr>
                    </a:p>
                  </a:txBody>
                  <a:tcPr marL="9525" marR="9525" marT="9525" marB="0" anchor="ctr"/>
                </a:tc>
                <a:tc>
                  <a:txBody>
                    <a:bodyPr/>
                    <a:lstStyle/>
                    <a:p>
                      <a:pPr algn="ctr" rtl="0" fontAlgn="ctr"/>
                      <a:r>
                        <a:rPr lang="fr-FR" sz="1100" u="none" strike="noStrike">
                          <a:effectLst/>
                        </a:rPr>
                        <a:t>100%</a:t>
                      </a:r>
                      <a:endParaRPr lang="fr-FR" sz="1100" b="0" i="0" u="none" strike="noStrike">
                        <a:solidFill>
                          <a:srgbClr val="000000"/>
                        </a:solidFill>
                        <a:effectLst/>
                        <a:latin typeface="Helvetica" panose="020B0604020202020204" pitchFamily="34" charset="0"/>
                      </a:endParaRPr>
                    </a:p>
                  </a:txBody>
                  <a:tcPr marL="9525" marR="9525" marT="9525" marB="0" anchor="ctr"/>
                </a:tc>
                <a:tc>
                  <a:txBody>
                    <a:bodyPr/>
                    <a:lstStyle/>
                    <a:p>
                      <a:pPr algn="ctr" rtl="0" fontAlgn="ctr"/>
                      <a:r>
                        <a:rPr lang="fr-FR" sz="1100" b="0" i="0" u="none" strike="noStrike">
                          <a:solidFill>
                            <a:srgbClr val="000000"/>
                          </a:solidFill>
                          <a:effectLst/>
                          <a:latin typeface="Helvetica" panose="020B0604020202020204" pitchFamily="34" charset="0"/>
                        </a:rPr>
                        <a:t>Création et renouvellement : Armines et al (2011)</a:t>
                      </a:r>
                    </a:p>
                  </a:txBody>
                  <a:tcPr marL="9525" marR="9525" marT="9525" marB="0" anchor="ctr"/>
                </a:tc>
                <a:extLst>
                  <a:ext uri="{0D108BD9-81ED-4DB2-BD59-A6C34878D82A}">
                    <a16:rowId xmlns:a16="http://schemas.microsoft.com/office/drawing/2014/main" val="3368971251"/>
                  </a:ext>
                </a:extLst>
              </a:tr>
              <a:tr h="308586">
                <a:tc>
                  <a:txBody>
                    <a:bodyPr/>
                    <a:lstStyle/>
                    <a:p>
                      <a:pPr algn="l" rtl="0" fontAlgn="ctr"/>
                      <a:r>
                        <a:rPr lang="fr-FR" sz="1100" u="none" strike="noStrike">
                          <a:solidFill>
                            <a:schemeClr val="tx1"/>
                          </a:solidFill>
                          <a:effectLst/>
                        </a:rPr>
                        <a:t>Charge accélérée</a:t>
                      </a:r>
                      <a:endParaRPr lang="fr-FR" sz="1100" b="0" i="0" u="none" strike="noStrike">
                        <a:solidFill>
                          <a:schemeClr val="tx1"/>
                        </a:solidFill>
                        <a:effectLst/>
                        <a:latin typeface="Helvetica" panose="020B0604020202020204" pitchFamily="34" charset="0"/>
                      </a:endParaRPr>
                    </a:p>
                  </a:txBody>
                  <a:tcPr marL="85725" marR="9525" marT="9525" marB="0" anchor="ctr"/>
                </a:tc>
                <a:tc>
                  <a:txBody>
                    <a:bodyPr/>
                    <a:lstStyle/>
                    <a:p>
                      <a:pPr algn="ctr" rtl="0" fontAlgn="ctr"/>
                      <a:r>
                        <a:rPr lang="fr-FR" sz="1100" u="none" strike="noStrike">
                          <a:effectLst/>
                        </a:rPr>
                        <a:t>1 000</a:t>
                      </a:r>
                      <a:endParaRPr lang="fr-FR" sz="1100" b="0" i="0" u="none" strike="noStrike">
                        <a:solidFill>
                          <a:srgbClr val="000000"/>
                        </a:solidFill>
                        <a:effectLst/>
                        <a:latin typeface="Helvetica" panose="020B0604020202020204" pitchFamily="34" charset="0"/>
                      </a:endParaRPr>
                    </a:p>
                  </a:txBody>
                  <a:tcPr marL="9525" marR="9525" marT="9525" marB="0" anchor="ctr"/>
                </a:tc>
                <a:tc>
                  <a:txBody>
                    <a:bodyPr/>
                    <a:lstStyle/>
                    <a:p>
                      <a:pPr algn="ctr" rtl="0" fontAlgn="ctr"/>
                      <a:r>
                        <a:rPr lang="fr-FR" sz="1100" u="none" strike="noStrike">
                          <a:effectLst/>
                        </a:rPr>
                        <a:t>100%</a:t>
                      </a:r>
                      <a:endParaRPr lang="fr-FR" sz="1100" b="0" i="0" u="none" strike="noStrike">
                        <a:solidFill>
                          <a:srgbClr val="000000"/>
                        </a:solidFill>
                        <a:effectLst/>
                        <a:latin typeface="Helvetica" panose="020B0604020202020204" pitchFamily="34" charset="0"/>
                      </a:endParaRPr>
                    </a:p>
                  </a:txBody>
                  <a:tcPr marL="9525" marR="9525" marT="9525" marB="0" anchor="ctr"/>
                </a:tc>
                <a:tc>
                  <a:txBody>
                    <a:bodyPr/>
                    <a:lstStyle/>
                    <a:p>
                      <a:pPr algn="ctr" rtl="0" fontAlgn="ctr"/>
                      <a:r>
                        <a:rPr lang="fr-FR" sz="1100" b="0" i="0" u="none" strike="noStrike">
                          <a:solidFill>
                            <a:srgbClr val="000000"/>
                          </a:solidFill>
                          <a:effectLst/>
                          <a:latin typeface="Helvetica" panose="020B0604020202020204" pitchFamily="34" charset="0"/>
                        </a:rPr>
                        <a:t>Création et renouvellement : Estimation I4CE par manque de donnes</a:t>
                      </a:r>
                    </a:p>
                  </a:txBody>
                  <a:tcPr marL="9525" marR="9525" marT="9525" marB="0" anchor="ctr"/>
                </a:tc>
                <a:extLst>
                  <a:ext uri="{0D108BD9-81ED-4DB2-BD59-A6C34878D82A}">
                    <a16:rowId xmlns:a16="http://schemas.microsoft.com/office/drawing/2014/main" val="1211813701"/>
                  </a:ext>
                </a:extLst>
              </a:tr>
              <a:tr h="254030">
                <a:tc>
                  <a:txBody>
                    <a:bodyPr/>
                    <a:lstStyle/>
                    <a:p>
                      <a:pPr algn="l" rtl="0" fontAlgn="ctr"/>
                      <a:r>
                        <a:rPr lang="fr-FR" sz="1100" i="1" u="none" strike="noStrike">
                          <a:effectLst/>
                        </a:rPr>
                        <a:t>Voirie</a:t>
                      </a:r>
                      <a:endParaRPr lang="fr-FR" sz="1100" b="1" i="1" u="none" strike="noStrike">
                        <a:solidFill>
                          <a:srgbClr val="000000"/>
                        </a:solidFill>
                        <a:effectLst/>
                        <a:latin typeface="Helvetica" panose="020B0604020202020204" pitchFamily="34" charset="0"/>
                      </a:endParaRPr>
                    </a:p>
                  </a:txBody>
                  <a:tcPr marL="9525" marR="9525" marT="9525" marB="0" anchor="ctr"/>
                </a:tc>
                <a:tc>
                  <a:txBody>
                    <a:bodyPr/>
                    <a:lstStyle/>
                    <a:p>
                      <a:pPr algn="ctr" fontAlgn="ctr"/>
                      <a:r>
                        <a:rPr lang="fr-FR" sz="1800" u="none" strike="noStrike">
                          <a:effectLst/>
                        </a:rPr>
                        <a:t> </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 </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endParaRPr lang="fr-FR" sz="18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418034521"/>
                  </a:ext>
                </a:extLst>
              </a:tr>
              <a:tr h="308586">
                <a:tc>
                  <a:txBody>
                    <a:bodyPr/>
                    <a:lstStyle/>
                    <a:p>
                      <a:pPr algn="l" rtl="0" fontAlgn="ctr"/>
                      <a:r>
                        <a:rPr lang="fr-FR" sz="1100" b="0" i="0" u="none" strike="noStrike">
                          <a:solidFill>
                            <a:schemeClr val="tx1"/>
                          </a:solidFill>
                          <a:effectLst/>
                          <a:latin typeface="Helvetica" panose="020B0604020202020204" pitchFamily="34" charset="0"/>
                        </a:rPr>
                        <a:t>Charge normale</a:t>
                      </a:r>
                    </a:p>
                  </a:txBody>
                  <a:tcPr marL="85725" marR="9525" marT="9525" marB="0" anchor="ctr"/>
                </a:tc>
                <a:tc>
                  <a:txBody>
                    <a:bodyPr/>
                    <a:lstStyle/>
                    <a:p>
                      <a:pPr algn="ctr" rtl="0" fontAlgn="ctr"/>
                      <a:r>
                        <a:rPr lang="fr-FR" sz="1100" u="none" strike="noStrike">
                          <a:effectLst/>
                        </a:rPr>
                        <a:t>4 600</a:t>
                      </a:r>
                      <a:endParaRPr lang="fr-FR" sz="1100" b="0" i="0" u="none" strike="noStrike">
                        <a:solidFill>
                          <a:srgbClr val="000000"/>
                        </a:solidFill>
                        <a:effectLst/>
                        <a:latin typeface="Helvetica" panose="020B0604020202020204" pitchFamily="34" charset="0"/>
                      </a:endParaRPr>
                    </a:p>
                  </a:txBody>
                  <a:tcPr marL="9525" marR="9525" marT="9525" marB="0" anchor="ctr"/>
                </a:tc>
                <a:tc>
                  <a:txBody>
                    <a:bodyPr/>
                    <a:lstStyle/>
                    <a:p>
                      <a:pPr algn="ctr" rtl="0" fontAlgn="ctr"/>
                      <a:r>
                        <a:rPr lang="fr-FR" sz="1100" u="none" strike="noStrike">
                          <a:effectLst/>
                        </a:rPr>
                        <a:t>56%</a:t>
                      </a:r>
                      <a:endParaRPr lang="fr-FR" sz="1100" b="0" i="0" u="none" strike="noStrike">
                        <a:solidFill>
                          <a:srgbClr val="000000"/>
                        </a:solidFill>
                        <a:effectLst/>
                        <a:latin typeface="Helvetica" panose="020B0604020202020204" pitchFamily="34" charset="0"/>
                      </a:endParaRPr>
                    </a:p>
                  </a:txBody>
                  <a:tcPr marL="9525" marR="9525" marT="9525" marB="0" anchor="ctr"/>
                </a:tc>
                <a:tc>
                  <a:txBody>
                    <a:bodyPr/>
                    <a:lstStyle/>
                    <a:p>
                      <a:pPr algn="ctr" rtl="0" fontAlgn="ctr"/>
                      <a:r>
                        <a:rPr lang="fr-FR" sz="1100" b="0" i="0" u="none" strike="noStrike">
                          <a:solidFill>
                            <a:srgbClr val="000000"/>
                          </a:solidFill>
                          <a:effectLst/>
                          <a:latin typeface="Helvetica" panose="020B0604020202020204" pitchFamily="34" charset="0"/>
                        </a:rPr>
                        <a:t>Création : Armines et al (2011) </a:t>
                      </a:r>
                    </a:p>
                    <a:p>
                      <a:pPr algn="ctr" rtl="0" fontAlgn="ctr"/>
                      <a:r>
                        <a:rPr lang="fr-FR" sz="1100" b="0" i="0" u="none" strike="noStrike">
                          <a:solidFill>
                            <a:srgbClr val="000000"/>
                          </a:solidFill>
                          <a:effectLst/>
                          <a:latin typeface="Helvetica" panose="020B0604020202020204" pitchFamily="34" charset="0"/>
                        </a:rPr>
                        <a:t>Renouvellement : DGE (2019)</a:t>
                      </a:r>
                    </a:p>
                  </a:txBody>
                  <a:tcPr marL="9525" marR="9525" marT="9525" marB="0" anchor="ctr"/>
                </a:tc>
                <a:extLst>
                  <a:ext uri="{0D108BD9-81ED-4DB2-BD59-A6C34878D82A}">
                    <a16:rowId xmlns:a16="http://schemas.microsoft.com/office/drawing/2014/main" val="2037322364"/>
                  </a:ext>
                </a:extLst>
              </a:tr>
              <a:tr h="308586">
                <a:tc>
                  <a:txBody>
                    <a:bodyPr/>
                    <a:lstStyle/>
                    <a:p>
                      <a:pPr algn="l" rtl="0" fontAlgn="ctr"/>
                      <a:r>
                        <a:rPr lang="fr-FR" sz="1100" u="none" strike="noStrike">
                          <a:solidFill>
                            <a:schemeClr val="tx1"/>
                          </a:solidFill>
                          <a:effectLst/>
                        </a:rPr>
                        <a:t>Charge accélérée</a:t>
                      </a:r>
                      <a:endParaRPr lang="fr-FR" sz="1100" b="0" i="0" u="none" strike="noStrike">
                        <a:solidFill>
                          <a:schemeClr val="tx1"/>
                        </a:solidFill>
                        <a:effectLst/>
                        <a:latin typeface="Helvetica" panose="020B0604020202020204" pitchFamily="34" charset="0"/>
                      </a:endParaRPr>
                    </a:p>
                  </a:txBody>
                  <a:tcPr marL="85725" marR="9525" marT="9525" marB="0" anchor="ctr"/>
                </a:tc>
                <a:tc>
                  <a:txBody>
                    <a:bodyPr/>
                    <a:lstStyle/>
                    <a:p>
                      <a:pPr algn="ctr" rtl="0" fontAlgn="ctr"/>
                      <a:r>
                        <a:rPr lang="fr-FR" sz="1100" u="none" strike="noStrike">
                          <a:effectLst/>
                        </a:rPr>
                        <a:t>6 400</a:t>
                      </a:r>
                      <a:endParaRPr lang="fr-FR" sz="1100" b="0" i="0" u="none" strike="noStrike">
                        <a:solidFill>
                          <a:srgbClr val="000000"/>
                        </a:solidFill>
                        <a:effectLst/>
                        <a:latin typeface="Helvetica" panose="020B0604020202020204" pitchFamily="34" charset="0"/>
                      </a:endParaRPr>
                    </a:p>
                  </a:txBody>
                  <a:tcPr marL="9525" marR="9525" marT="9525" marB="0" anchor="ctr"/>
                </a:tc>
                <a:tc>
                  <a:txBody>
                    <a:bodyPr/>
                    <a:lstStyle/>
                    <a:p>
                      <a:pPr algn="ctr" rtl="0" fontAlgn="ctr"/>
                      <a:r>
                        <a:rPr lang="fr-FR" sz="1100" u="none" strike="noStrike">
                          <a:effectLst/>
                        </a:rPr>
                        <a:t>77%</a:t>
                      </a:r>
                      <a:endParaRPr lang="fr-FR" sz="1100" b="0" i="0" u="none" strike="noStrike">
                        <a:solidFill>
                          <a:srgbClr val="000000"/>
                        </a:solidFill>
                        <a:effectLst/>
                        <a:latin typeface="Helvetica" panose="020B0604020202020204" pitchFamily="34" charset="0"/>
                      </a:endParaRPr>
                    </a:p>
                  </a:txBody>
                  <a:tcPr marL="9525" marR="9525" marT="9525" marB="0" anchor="ctr"/>
                </a:tc>
                <a:tc>
                  <a:txBody>
                    <a:bodyPr/>
                    <a:lstStyle/>
                    <a:p>
                      <a:pPr algn="ctr" rtl="0" fontAlgn="ctr"/>
                      <a:r>
                        <a:rPr lang="fr-FR" sz="1100" b="0" i="0" u="none" strike="noStrike">
                          <a:solidFill>
                            <a:srgbClr val="000000"/>
                          </a:solidFill>
                          <a:effectLst/>
                          <a:latin typeface="Helvetica" panose="020B0604020202020204" pitchFamily="34" charset="0"/>
                        </a:rPr>
                        <a:t>Création : ADEME (2021) </a:t>
                      </a:r>
                    </a:p>
                    <a:p>
                      <a:pPr algn="ctr" rtl="0" fontAlgn="ctr"/>
                      <a:r>
                        <a:rPr lang="fr-FR" sz="1100" b="0" i="0" u="none" strike="noStrike">
                          <a:solidFill>
                            <a:srgbClr val="000000"/>
                          </a:solidFill>
                          <a:effectLst/>
                          <a:latin typeface="Helvetica" panose="020B0604020202020204" pitchFamily="34" charset="0"/>
                        </a:rPr>
                        <a:t>Renouvellement : DGE (2019)</a:t>
                      </a:r>
                    </a:p>
                  </a:txBody>
                  <a:tcPr marL="9525" marR="9525" marT="9525" marB="0" anchor="ctr"/>
                </a:tc>
                <a:extLst>
                  <a:ext uri="{0D108BD9-81ED-4DB2-BD59-A6C34878D82A}">
                    <a16:rowId xmlns:a16="http://schemas.microsoft.com/office/drawing/2014/main" val="2809683191"/>
                  </a:ext>
                </a:extLst>
              </a:tr>
              <a:tr h="315070">
                <a:tc>
                  <a:txBody>
                    <a:bodyPr/>
                    <a:lstStyle/>
                    <a:p>
                      <a:pPr algn="l" rtl="0" fontAlgn="ctr"/>
                      <a:r>
                        <a:rPr lang="fr-FR" sz="1100" i="1" u="none" strike="noStrike">
                          <a:effectLst/>
                        </a:rPr>
                        <a:t>Recharge rapide</a:t>
                      </a:r>
                      <a:endParaRPr lang="fr-FR" sz="1100" b="1" i="1" u="none" strike="noStrike">
                        <a:solidFill>
                          <a:srgbClr val="000000"/>
                        </a:solidFill>
                        <a:effectLst/>
                        <a:latin typeface="Helvetica" panose="020B0604020202020204" pitchFamily="34" charset="0"/>
                      </a:endParaRPr>
                    </a:p>
                  </a:txBody>
                  <a:tcPr marL="9525" marR="9525" marT="9525" marB="0" anchor="ctr"/>
                </a:tc>
                <a:tc>
                  <a:txBody>
                    <a:bodyPr/>
                    <a:lstStyle/>
                    <a:p>
                      <a:pPr algn="ctr" fontAlgn="ctr"/>
                      <a:r>
                        <a:rPr lang="fr-FR" sz="1800" u="none" strike="noStrike">
                          <a:effectLst/>
                        </a:rPr>
                        <a:t> </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fr-FR" sz="1800" u="none" strike="noStrike">
                          <a:effectLst/>
                        </a:rPr>
                        <a:t> </a:t>
                      </a:r>
                      <a:endParaRPr lang="fr-FR" sz="1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endParaRPr lang="fr-FR" sz="18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92224562"/>
                  </a:ext>
                </a:extLst>
              </a:tr>
              <a:tr h="308586">
                <a:tc>
                  <a:txBody>
                    <a:bodyPr/>
                    <a:lstStyle/>
                    <a:p>
                      <a:pPr algn="l" rtl="0" fontAlgn="ctr"/>
                      <a:r>
                        <a:rPr lang="fr-FR" sz="1100" u="none" strike="noStrike">
                          <a:effectLst/>
                        </a:rPr>
                        <a:t>Charge semi-rapide</a:t>
                      </a:r>
                      <a:endParaRPr lang="fr-FR" sz="1100" b="0" i="0" u="none" strike="noStrike">
                        <a:solidFill>
                          <a:srgbClr val="000000"/>
                        </a:solidFill>
                        <a:effectLst/>
                        <a:latin typeface="Helvetica" panose="020B0604020202020204" pitchFamily="34" charset="0"/>
                      </a:endParaRPr>
                    </a:p>
                  </a:txBody>
                  <a:tcPr marL="85725" marR="9525" marT="9525" marB="0" anchor="ctr"/>
                </a:tc>
                <a:tc>
                  <a:txBody>
                    <a:bodyPr/>
                    <a:lstStyle/>
                    <a:p>
                      <a:pPr algn="ctr" rtl="0" fontAlgn="ctr"/>
                      <a:r>
                        <a:rPr lang="fr-FR" sz="1100" u="none" strike="noStrike">
                          <a:effectLst/>
                        </a:rPr>
                        <a:t>18 250</a:t>
                      </a:r>
                      <a:endParaRPr lang="fr-FR" sz="1100" b="0" i="0" u="none" strike="noStrike">
                        <a:solidFill>
                          <a:srgbClr val="000000"/>
                        </a:solidFill>
                        <a:effectLst/>
                        <a:latin typeface="Helvetica" panose="020B0604020202020204" pitchFamily="34" charset="0"/>
                      </a:endParaRPr>
                    </a:p>
                  </a:txBody>
                  <a:tcPr marL="9525" marR="9525" marT="9525" marB="0" anchor="ctr"/>
                </a:tc>
                <a:tc>
                  <a:txBody>
                    <a:bodyPr/>
                    <a:lstStyle/>
                    <a:p>
                      <a:pPr algn="ctr" rtl="0" fontAlgn="ctr"/>
                      <a:r>
                        <a:rPr lang="fr-FR" sz="1100" u="none" strike="noStrike">
                          <a:effectLst/>
                        </a:rPr>
                        <a:t>77%</a:t>
                      </a:r>
                      <a:endParaRPr lang="fr-FR" sz="1100" b="0" i="0" u="none" strike="noStrike">
                        <a:solidFill>
                          <a:srgbClr val="000000"/>
                        </a:solidFill>
                        <a:effectLst/>
                        <a:latin typeface="Helvetica" panose="020B0604020202020204" pitchFamily="34" charset="0"/>
                      </a:endParaRPr>
                    </a:p>
                  </a:txBody>
                  <a:tcPr marL="9525" marR="9525" marT="9525" marB="0" anchor="ctr"/>
                </a:tc>
                <a:tc>
                  <a:txBody>
                    <a:bodyPr/>
                    <a:lstStyle/>
                    <a:p>
                      <a:pPr algn="ctr" rtl="0" fontAlgn="ctr"/>
                      <a:r>
                        <a:rPr lang="fr-FR" sz="1100" b="0" i="0" u="none" strike="noStrike">
                          <a:solidFill>
                            <a:srgbClr val="000000"/>
                          </a:solidFill>
                          <a:effectLst/>
                          <a:latin typeface="Helvetica" panose="020B0604020202020204" pitchFamily="34" charset="0"/>
                        </a:rPr>
                        <a:t>Création : DGE (2019)</a:t>
                      </a:r>
                    </a:p>
                    <a:p>
                      <a:pPr algn="ctr" rtl="0" fontAlgn="ctr"/>
                      <a:r>
                        <a:rPr lang="fr-FR" sz="1100" b="0" i="0" u="none" strike="noStrike">
                          <a:solidFill>
                            <a:srgbClr val="000000"/>
                          </a:solidFill>
                          <a:effectLst/>
                          <a:latin typeface="Helvetica" panose="020B0604020202020204" pitchFamily="34" charset="0"/>
                        </a:rPr>
                        <a:t>Renouvellement : DGE (2019)</a:t>
                      </a:r>
                    </a:p>
                  </a:txBody>
                  <a:tcPr marL="9525" marR="9525" marT="9525" marB="0" anchor="ctr"/>
                </a:tc>
                <a:extLst>
                  <a:ext uri="{0D108BD9-81ED-4DB2-BD59-A6C34878D82A}">
                    <a16:rowId xmlns:a16="http://schemas.microsoft.com/office/drawing/2014/main" val="3281375920"/>
                  </a:ext>
                </a:extLst>
              </a:tr>
              <a:tr h="308586">
                <a:tc>
                  <a:txBody>
                    <a:bodyPr/>
                    <a:lstStyle/>
                    <a:p>
                      <a:pPr algn="l" rtl="0" fontAlgn="ctr"/>
                      <a:r>
                        <a:rPr lang="fr-FR" sz="1100" u="none" strike="noStrike">
                          <a:effectLst/>
                        </a:rPr>
                        <a:t>Charge rapide</a:t>
                      </a:r>
                      <a:endParaRPr lang="fr-FR" sz="1100" b="0" i="0" u="none" strike="noStrike">
                        <a:solidFill>
                          <a:srgbClr val="000000"/>
                        </a:solidFill>
                        <a:effectLst/>
                        <a:latin typeface="Helvetica" panose="020B0604020202020204" pitchFamily="34" charset="0"/>
                      </a:endParaRPr>
                    </a:p>
                  </a:txBody>
                  <a:tcPr marL="85725" marR="9525" marT="9525" marB="0" anchor="ctr"/>
                </a:tc>
                <a:tc>
                  <a:txBody>
                    <a:bodyPr/>
                    <a:lstStyle/>
                    <a:p>
                      <a:pPr algn="ctr" rtl="0" fontAlgn="ctr"/>
                      <a:r>
                        <a:rPr lang="fr-FR" sz="1100" u="none" strike="noStrike">
                          <a:effectLst/>
                        </a:rPr>
                        <a:t>200 000</a:t>
                      </a:r>
                      <a:endParaRPr lang="fr-FR" sz="1100" b="0" i="0" u="none" strike="noStrike">
                        <a:solidFill>
                          <a:srgbClr val="000000"/>
                        </a:solidFill>
                        <a:effectLst/>
                        <a:latin typeface="Helvetica" panose="020B0604020202020204" pitchFamily="34" charset="0"/>
                      </a:endParaRPr>
                    </a:p>
                  </a:txBody>
                  <a:tcPr marL="9525" marR="9525" marT="9525" marB="0" anchor="ctr"/>
                </a:tc>
                <a:tc>
                  <a:txBody>
                    <a:bodyPr/>
                    <a:lstStyle/>
                    <a:p>
                      <a:pPr algn="ctr" rtl="0" fontAlgn="ctr"/>
                      <a:r>
                        <a:rPr lang="fr-FR" sz="1100" u="none" strike="noStrike">
                          <a:effectLst/>
                        </a:rPr>
                        <a:t>77%</a:t>
                      </a:r>
                      <a:endParaRPr lang="fr-FR" sz="1100" b="0" i="0" u="none" strike="noStrike">
                        <a:solidFill>
                          <a:srgbClr val="000000"/>
                        </a:solidFill>
                        <a:effectLst/>
                        <a:latin typeface="Helvetica" panose="020B0604020202020204" pitchFamily="34" charset="0"/>
                      </a:endParaRPr>
                    </a:p>
                  </a:txBody>
                  <a:tcPr marL="9525" marR="9525" marT="9525" marB="0" anchor="ctr"/>
                </a:tc>
                <a:tc>
                  <a:txBody>
                    <a:bodyPr/>
                    <a:lstStyle/>
                    <a:p>
                      <a:pPr algn="ctr" rtl="0" fontAlgn="ctr"/>
                      <a:r>
                        <a:rPr lang="fr-FR" sz="1100" b="0" i="0" u="none" strike="noStrike">
                          <a:solidFill>
                            <a:srgbClr val="000000"/>
                          </a:solidFill>
                          <a:effectLst/>
                          <a:latin typeface="Helvetica" panose="020B0604020202020204" pitchFamily="34" charset="0"/>
                        </a:rPr>
                        <a:t>Création : PwC (2021)</a:t>
                      </a:r>
                    </a:p>
                    <a:p>
                      <a:pPr algn="ctr" rtl="0" fontAlgn="ctr"/>
                      <a:r>
                        <a:rPr lang="fr-FR" sz="1100" b="0" i="0" u="none" strike="noStrike">
                          <a:solidFill>
                            <a:srgbClr val="000000"/>
                          </a:solidFill>
                          <a:effectLst/>
                          <a:latin typeface="Helvetica" panose="020B0604020202020204" pitchFamily="34" charset="0"/>
                        </a:rPr>
                        <a:t>Renouvellement : DGE (2019)</a:t>
                      </a:r>
                    </a:p>
                  </a:txBody>
                  <a:tcPr marL="9525" marR="9525" marT="9525" marB="0" anchor="ctr"/>
                </a:tc>
                <a:extLst>
                  <a:ext uri="{0D108BD9-81ED-4DB2-BD59-A6C34878D82A}">
                    <a16:rowId xmlns:a16="http://schemas.microsoft.com/office/drawing/2014/main" val="611257437"/>
                  </a:ext>
                </a:extLst>
              </a:tr>
            </a:tbl>
          </a:graphicData>
        </a:graphic>
      </p:graphicFrame>
      <p:sp>
        <p:nvSpPr>
          <p:cNvPr id="17" name="Titre 2">
            <a:extLst>
              <a:ext uri="{FF2B5EF4-FFF2-40B4-BE49-F238E27FC236}">
                <a16:creationId xmlns:a16="http://schemas.microsoft.com/office/drawing/2014/main" id="{D393A4E8-93A7-6B8A-76BD-DFB1794D88E9}"/>
              </a:ext>
            </a:extLst>
          </p:cNvPr>
          <p:cNvSpPr>
            <a:spLocks noGrp="1"/>
          </p:cNvSpPr>
          <p:nvPr>
            <p:ph type="title"/>
          </p:nvPr>
        </p:nvSpPr>
        <p:spPr>
          <a:xfrm>
            <a:off x="251520" y="404664"/>
            <a:ext cx="8640960" cy="720080"/>
          </a:xfrm>
        </p:spPr>
        <p:txBody>
          <a:bodyPr>
            <a:normAutofit fontScale="90000"/>
          </a:bodyPr>
          <a:lstStyle/>
          <a:p>
            <a:pPr algn="l"/>
            <a:r>
              <a:rPr lang="fr-FR" dirty="0">
                <a:solidFill>
                  <a:schemeClr val="accent2"/>
                </a:solidFill>
              </a:rPr>
              <a:t>4</a:t>
            </a:r>
            <a:r>
              <a:rPr lang="fr-FR" sz="2400" dirty="0">
                <a:solidFill>
                  <a:schemeClr val="accent2"/>
                </a:solidFill>
              </a:rPr>
              <a:t>) Infrastructures de recharge pour véhicules électriques (IRVE) 5</a:t>
            </a:r>
            <a:r>
              <a:rPr lang="fr-FR" dirty="0">
                <a:solidFill>
                  <a:schemeClr val="accent2"/>
                </a:solidFill>
              </a:rPr>
              <a:t>/</a:t>
            </a:r>
            <a:r>
              <a:rPr lang="fr-FR" sz="2400" dirty="0">
                <a:solidFill>
                  <a:schemeClr val="accent2"/>
                </a:solidFill>
              </a:rPr>
              <a:t>9</a:t>
            </a:r>
          </a:p>
        </p:txBody>
      </p:sp>
      <p:sp>
        <p:nvSpPr>
          <p:cNvPr id="7" name="Espace réservé du texte 23">
            <a:extLst>
              <a:ext uri="{FF2B5EF4-FFF2-40B4-BE49-F238E27FC236}">
                <a16:creationId xmlns:a16="http://schemas.microsoft.com/office/drawing/2014/main" id="{A1B04DCF-0AE7-02B5-296C-619913B3A0CE}"/>
              </a:ext>
            </a:extLst>
          </p:cNvPr>
          <p:cNvSpPr>
            <a:spLocks noGrp="1"/>
          </p:cNvSpPr>
          <p:nvPr>
            <p:ph type="body" sz="quarter" idx="10"/>
          </p:nvPr>
        </p:nvSpPr>
        <p:spPr>
          <a:xfrm>
            <a:off x="251520" y="115889"/>
            <a:ext cx="864096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
        <p:nvSpPr>
          <p:cNvPr id="9" name="ZoneTexte 8">
            <a:extLst>
              <a:ext uri="{FF2B5EF4-FFF2-40B4-BE49-F238E27FC236}">
                <a16:creationId xmlns:a16="http://schemas.microsoft.com/office/drawing/2014/main" id="{4C7FCD05-8E5A-B23B-5DF9-9CE7ECFC2F12}"/>
              </a:ext>
            </a:extLst>
          </p:cNvPr>
          <p:cNvSpPr txBox="1"/>
          <p:nvPr/>
        </p:nvSpPr>
        <p:spPr>
          <a:xfrm>
            <a:off x="126131" y="6365557"/>
            <a:ext cx="8761969" cy="492443"/>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a:solidFill>
                  <a:schemeClr val="tx2"/>
                </a:solidFill>
                <a:sym typeface="Wingdings" panose="05000000000000000000" pitchFamily="2" charset="2"/>
              </a:rPr>
              <a:t>Résultats </a:t>
            </a:r>
            <a:r>
              <a:rPr lang="fr-FR" sz="1400">
                <a:sym typeface="Wingdings" panose="05000000000000000000" pitchFamily="2" charset="2"/>
              </a:rPr>
              <a:t>: </a:t>
            </a:r>
            <a:r>
              <a:rPr lang="fr-FR" sz="1200">
                <a:sym typeface="Wingdings" panose="05000000000000000000" pitchFamily="2" charset="2"/>
              </a:rPr>
              <a:t>En multipliant le nombre de création et de renouvellement de points de charge par leurs coûts unitaires, nous obtenons les besoins d’investissements au niveau national. </a:t>
            </a:r>
            <a:endParaRPr lang="fr-FR" sz="1200"/>
          </a:p>
        </p:txBody>
      </p:sp>
    </p:spTree>
    <p:extLst>
      <p:ext uri="{BB962C8B-B14F-4D97-AF65-F5344CB8AC3E}">
        <p14:creationId xmlns:p14="http://schemas.microsoft.com/office/powerpoint/2010/main" val="2427663512"/>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contenu 10">
            <a:extLst>
              <a:ext uri="{FF2B5EF4-FFF2-40B4-BE49-F238E27FC236}">
                <a16:creationId xmlns:a16="http://schemas.microsoft.com/office/drawing/2014/main" id="{30099915-AD28-4333-9A8B-FF77CD9C6B17}"/>
              </a:ext>
            </a:extLst>
          </p:cNvPr>
          <p:cNvSpPr>
            <a:spLocks noGrp="1"/>
          </p:cNvSpPr>
          <p:nvPr>
            <p:ph idx="1"/>
          </p:nvPr>
        </p:nvSpPr>
        <p:spPr>
          <a:xfrm>
            <a:off x="126131" y="1680163"/>
            <a:ext cx="8856908" cy="1202405"/>
          </a:xfrm>
        </p:spPr>
        <p:txBody>
          <a:bodyPr>
            <a:normAutofit lnSpcReduction="10000"/>
          </a:bodyPr>
          <a:lstStyle/>
          <a:p>
            <a:pPr marL="0" indent="0">
              <a:buNone/>
            </a:pPr>
            <a:r>
              <a:rPr lang="fr-FR" sz="1400" b="1">
                <a:solidFill>
                  <a:schemeClr val="tx2"/>
                </a:solidFill>
              </a:rPr>
              <a:t>Données d’entrée : </a:t>
            </a:r>
          </a:p>
          <a:p>
            <a:r>
              <a:rPr lang="fr-FR" sz="1200"/>
              <a:t>Le nombre de points de charge </a:t>
            </a:r>
          </a:p>
          <a:p>
            <a:r>
              <a:rPr lang="fr-FR" sz="1200"/>
              <a:t>Les coûts unitaires :</a:t>
            </a:r>
          </a:p>
          <a:p>
            <a:pPr lvl="1"/>
            <a:r>
              <a:rPr lang="fr-FR" sz="1200"/>
              <a:t>Coût du matériel </a:t>
            </a:r>
          </a:p>
          <a:p>
            <a:pPr lvl="1"/>
            <a:r>
              <a:rPr lang="fr-FR" sz="1200"/>
              <a:t>Coût unitaire des opérations d’entretien (supervision et exploitation commerciale, maintenance préventive) </a:t>
            </a:r>
          </a:p>
          <a:p>
            <a:pPr lvl="1"/>
            <a:endParaRPr lang="fr-FR" sz="1200"/>
          </a:p>
        </p:txBody>
      </p:sp>
      <p:sp>
        <p:nvSpPr>
          <p:cNvPr id="6" name="ZoneTexte 5">
            <a:extLst>
              <a:ext uri="{FF2B5EF4-FFF2-40B4-BE49-F238E27FC236}">
                <a16:creationId xmlns:a16="http://schemas.microsoft.com/office/drawing/2014/main" id="{EBFE4554-ABDB-9B7A-4108-8ACEDD8F3CD0}"/>
              </a:ext>
            </a:extLst>
          </p:cNvPr>
          <p:cNvSpPr txBox="1"/>
          <p:nvPr/>
        </p:nvSpPr>
        <p:spPr>
          <a:xfrm>
            <a:off x="126131" y="1393520"/>
            <a:ext cx="8891738" cy="307777"/>
          </a:xfrm>
          <a:prstGeom prst="rect">
            <a:avLst/>
          </a:prstGeom>
          <a:noFill/>
        </p:spPr>
        <p:txBody>
          <a:bodyPr wrap="square" rtlCol="0">
            <a:spAutoFit/>
          </a:bodyPr>
          <a:lstStyle/>
          <a:p>
            <a:r>
              <a:rPr lang="fr-FR" sz="1400" b="1"/>
              <a:t>Etape 1 - e) Estimation des besoins d’entretien agrégés au niveau national</a:t>
            </a:r>
            <a:endParaRPr lang="fr-FR" sz="1400" b="1" i="1"/>
          </a:p>
        </p:txBody>
      </p:sp>
      <p:sp>
        <p:nvSpPr>
          <p:cNvPr id="17" name="Titre 2">
            <a:extLst>
              <a:ext uri="{FF2B5EF4-FFF2-40B4-BE49-F238E27FC236}">
                <a16:creationId xmlns:a16="http://schemas.microsoft.com/office/drawing/2014/main" id="{D393A4E8-93A7-6B8A-76BD-DFB1794D88E9}"/>
              </a:ext>
            </a:extLst>
          </p:cNvPr>
          <p:cNvSpPr>
            <a:spLocks noGrp="1"/>
          </p:cNvSpPr>
          <p:nvPr>
            <p:ph type="title"/>
          </p:nvPr>
        </p:nvSpPr>
        <p:spPr>
          <a:xfrm>
            <a:off x="251520" y="404664"/>
            <a:ext cx="8640960" cy="720080"/>
          </a:xfrm>
        </p:spPr>
        <p:txBody>
          <a:bodyPr>
            <a:normAutofit fontScale="90000"/>
          </a:bodyPr>
          <a:lstStyle/>
          <a:p>
            <a:pPr algn="l"/>
            <a:r>
              <a:rPr lang="fr-FR" dirty="0">
                <a:solidFill>
                  <a:schemeClr val="accent2"/>
                </a:solidFill>
              </a:rPr>
              <a:t>4</a:t>
            </a:r>
            <a:r>
              <a:rPr lang="fr-FR" sz="2400" dirty="0">
                <a:solidFill>
                  <a:schemeClr val="accent2"/>
                </a:solidFill>
              </a:rPr>
              <a:t>) Infrastructures de recharge pour véhicules électriques (IRVE) 6</a:t>
            </a:r>
            <a:r>
              <a:rPr lang="fr-FR" dirty="0">
                <a:solidFill>
                  <a:schemeClr val="accent2"/>
                </a:solidFill>
              </a:rPr>
              <a:t>/</a:t>
            </a:r>
            <a:r>
              <a:rPr lang="fr-FR" sz="2400" dirty="0">
                <a:solidFill>
                  <a:schemeClr val="accent2"/>
                </a:solidFill>
              </a:rPr>
              <a:t>9</a:t>
            </a:r>
          </a:p>
        </p:txBody>
      </p:sp>
      <p:graphicFrame>
        <p:nvGraphicFramePr>
          <p:cNvPr id="3" name="Tableau 2">
            <a:extLst>
              <a:ext uri="{FF2B5EF4-FFF2-40B4-BE49-F238E27FC236}">
                <a16:creationId xmlns:a16="http://schemas.microsoft.com/office/drawing/2014/main" id="{9F54541A-2853-963B-BE7D-C00C50DA820A}"/>
              </a:ext>
            </a:extLst>
          </p:cNvPr>
          <p:cNvGraphicFramePr>
            <a:graphicFrameLocks noGrp="1"/>
          </p:cNvGraphicFramePr>
          <p:nvPr/>
        </p:nvGraphicFramePr>
        <p:xfrm>
          <a:off x="312024" y="4514658"/>
          <a:ext cx="8640960" cy="1605618"/>
        </p:xfrm>
        <a:graphic>
          <a:graphicData uri="http://schemas.openxmlformats.org/drawingml/2006/table">
            <a:tbl>
              <a:tblPr>
                <a:tableStyleId>{5C22544A-7EE6-4342-B048-85BDC9FD1C3A}</a:tableStyleId>
              </a:tblPr>
              <a:tblGrid>
                <a:gridCol w="2160240">
                  <a:extLst>
                    <a:ext uri="{9D8B030D-6E8A-4147-A177-3AD203B41FA5}">
                      <a16:colId xmlns:a16="http://schemas.microsoft.com/office/drawing/2014/main" val="858381561"/>
                    </a:ext>
                  </a:extLst>
                </a:gridCol>
                <a:gridCol w="2160240">
                  <a:extLst>
                    <a:ext uri="{9D8B030D-6E8A-4147-A177-3AD203B41FA5}">
                      <a16:colId xmlns:a16="http://schemas.microsoft.com/office/drawing/2014/main" val="2673140816"/>
                    </a:ext>
                  </a:extLst>
                </a:gridCol>
                <a:gridCol w="2160240">
                  <a:extLst>
                    <a:ext uri="{9D8B030D-6E8A-4147-A177-3AD203B41FA5}">
                      <a16:colId xmlns:a16="http://schemas.microsoft.com/office/drawing/2014/main" val="634132237"/>
                    </a:ext>
                  </a:extLst>
                </a:gridCol>
                <a:gridCol w="2160240">
                  <a:extLst>
                    <a:ext uri="{9D8B030D-6E8A-4147-A177-3AD203B41FA5}">
                      <a16:colId xmlns:a16="http://schemas.microsoft.com/office/drawing/2014/main" val="1881401591"/>
                    </a:ext>
                  </a:extLst>
                </a:gridCol>
              </a:tblGrid>
              <a:tr h="272118">
                <a:tc gridSpan="4">
                  <a:txBody>
                    <a:bodyPr/>
                    <a:lstStyle/>
                    <a:p>
                      <a:pPr algn="ctr" fontAlgn="b"/>
                      <a:r>
                        <a:rPr lang="fr-FR" sz="1100" b="1" u="none" strike="noStrike">
                          <a:effectLst/>
                        </a:rPr>
                        <a:t>Coût unitaire du matériel</a:t>
                      </a:r>
                      <a:endParaRPr lang="fr-FR" sz="1100" b="1" i="0" u="none" strike="noStrike">
                        <a:solidFill>
                          <a:srgbClr val="000000"/>
                        </a:solidFill>
                        <a:effectLst/>
                        <a:latin typeface="Calibri" panose="020F0502020204030204" pitchFamily="34" charset="0"/>
                      </a:endParaRPr>
                    </a:p>
                  </a:txBody>
                  <a:tcPr marL="9525" marR="9525" marT="9525" marB="0" anchor="b">
                    <a:solidFill>
                      <a:srgbClr val="E8EFF8"/>
                    </a:solidFill>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322492650"/>
                  </a:ext>
                </a:extLst>
              </a:tr>
              <a:tr h="190500">
                <a:tc>
                  <a:txBody>
                    <a:bodyPr/>
                    <a:lstStyle/>
                    <a:p>
                      <a:pPr algn="l" fontAlgn="ctr"/>
                      <a:r>
                        <a:rPr lang="fr-FR" sz="1100" u="none" strike="noStrike">
                          <a:effectLst/>
                        </a:rPr>
                        <a:t> </a:t>
                      </a:r>
                      <a:endParaRPr lang="fr-FR" sz="1100" b="0" i="0" u="none" strike="noStrike">
                        <a:solidFill>
                          <a:srgbClr val="000000"/>
                        </a:solidFill>
                        <a:effectLst/>
                        <a:latin typeface="Calibri" panose="020F0502020204030204" pitchFamily="34" charset="0"/>
                      </a:endParaRPr>
                    </a:p>
                  </a:txBody>
                  <a:tcPr marL="9525" marR="9525" marT="9525" marB="0" anchor="ctr">
                    <a:solidFill>
                      <a:srgbClr val="E8EFF8"/>
                    </a:solidFill>
                  </a:tcPr>
                </a:tc>
                <a:tc>
                  <a:txBody>
                    <a:bodyPr/>
                    <a:lstStyle/>
                    <a:p>
                      <a:pPr algn="ctr" fontAlgn="ctr"/>
                      <a:r>
                        <a:rPr lang="fr-FR" sz="1100" u="none" strike="noStrike">
                          <a:effectLst/>
                        </a:rPr>
                        <a:t>(unité)</a:t>
                      </a:r>
                      <a:endParaRPr lang="fr-FR" sz="1100" b="0" i="0" u="none" strike="noStrike">
                        <a:solidFill>
                          <a:srgbClr val="000000"/>
                        </a:solidFill>
                        <a:effectLst/>
                        <a:latin typeface="Calibri" panose="020F0502020204030204" pitchFamily="34" charset="0"/>
                      </a:endParaRPr>
                    </a:p>
                  </a:txBody>
                  <a:tcPr marL="9525" marR="9525" marT="9525" marB="0" anchor="ctr">
                    <a:solidFill>
                      <a:srgbClr val="E8EFF8"/>
                    </a:solidFill>
                  </a:tcPr>
                </a:tc>
                <a:tc>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solidFill>
                      <a:srgbClr val="E8EFF8"/>
                    </a:solidFill>
                  </a:tcPr>
                </a:tc>
                <a:tc rowSpan="7">
                  <a:txBody>
                    <a:bodyPr/>
                    <a:lstStyle/>
                    <a:p>
                      <a:pPr algn="ctr" fontAlgn="b"/>
                      <a:r>
                        <a:rPr lang="fr-FR" sz="1100" u="none" strike="noStrike">
                          <a:effectLst/>
                        </a:rPr>
                        <a:t>Source : </a:t>
                      </a:r>
                    </a:p>
                    <a:p>
                      <a:pPr algn="ctr" fontAlgn="b"/>
                      <a:r>
                        <a:rPr lang="fr-FR" sz="1100" u="none" strike="noStrike">
                          <a:effectLst/>
                        </a:rPr>
                        <a:t>I4CE d'après DGE (2019) </a:t>
                      </a:r>
                    </a:p>
                  </a:txBody>
                  <a:tcPr marL="9525" marR="9525" marT="9525" marB="0" anchor="ctr">
                    <a:solidFill>
                      <a:srgbClr val="E8EFF8"/>
                    </a:solidFill>
                  </a:tcPr>
                </a:tc>
                <a:extLst>
                  <a:ext uri="{0D108BD9-81ED-4DB2-BD59-A6C34878D82A}">
                    <a16:rowId xmlns:a16="http://schemas.microsoft.com/office/drawing/2014/main" val="4200336429"/>
                  </a:ext>
                </a:extLst>
              </a:tr>
              <a:tr h="190500">
                <a:tc>
                  <a:txBody>
                    <a:bodyPr/>
                    <a:lstStyle/>
                    <a:p>
                      <a:pPr algn="l" fontAlgn="ctr"/>
                      <a:r>
                        <a:rPr lang="fr-FR" sz="1100" u="none" strike="noStrike">
                          <a:effectLst/>
                        </a:rPr>
                        <a:t>Voirie</a:t>
                      </a:r>
                      <a:endParaRPr lang="fr-FR" sz="1100" b="0" i="0" u="none" strike="noStrike">
                        <a:solidFill>
                          <a:srgbClr val="000000"/>
                        </a:solidFill>
                        <a:effectLst/>
                        <a:latin typeface="Calibri" panose="020F0502020204030204" pitchFamily="34" charset="0"/>
                      </a:endParaRPr>
                    </a:p>
                  </a:txBody>
                  <a:tcPr marL="9525" marR="9525" marT="9525" marB="0" anchor="ctr">
                    <a:solidFill>
                      <a:srgbClr val="E8EFF8"/>
                    </a:solidFill>
                  </a:tcPr>
                </a:tc>
                <a:tc>
                  <a:txBody>
                    <a:bodyPr/>
                    <a:lstStyle/>
                    <a:p>
                      <a:pPr algn="ctr" fontAlgn="ctr"/>
                      <a:endParaRPr lang="fr-FR" sz="1100" b="0" i="0" u="none" strike="noStrike">
                        <a:solidFill>
                          <a:srgbClr val="000000"/>
                        </a:solidFill>
                        <a:effectLst/>
                        <a:latin typeface="Calibri" panose="020F0502020204030204" pitchFamily="34" charset="0"/>
                      </a:endParaRPr>
                    </a:p>
                  </a:txBody>
                  <a:tcPr marL="9525" marR="9525" marT="9525" marB="0" anchor="ctr">
                    <a:solidFill>
                      <a:srgbClr val="E8EFF8"/>
                    </a:solidFill>
                  </a:tcPr>
                </a:tc>
                <a:tc>
                  <a:txBody>
                    <a:bodyPr/>
                    <a:lstStyle/>
                    <a:p>
                      <a:pPr algn="ctr" fontAlgn="b"/>
                      <a:endParaRPr lang="fr-FR" sz="1100" b="0" i="0" u="none" strike="noStrike">
                        <a:solidFill>
                          <a:srgbClr val="000000"/>
                        </a:solidFill>
                        <a:effectLst/>
                        <a:latin typeface="Calibri" panose="020F0502020204030204" pitchFamily="34" charset="0"/>
                      </a:endParaRPr>
                    </a:p>
                  </a:txBody>
                  <a:tcPr marL="9525" marR="9525" marT="9525" marB="0" anchor="b">
                    <a:solidFill>
                      <a:srgbClr val="E8EFF8"/>
                    </a:solidFill>
                  </a:tcPr>
                </a:tc>
                <a:tc vMerge="1">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27675108"/>
                  </a:ext>
                </a:extLst>
              </a:tr>
              <a:tr h="190500">
                <a:tc>
                  <a:txBody>
                    <a:bodyPr/>
                    <a:lstStyle/>
                    <a:p>
                      <a:pPr algn="l" fontAlgn="ctr"/>
                      <a:r>
                        <a:rPr lang="fr-FR" sz="1100" u="none" strike="noStrike">
                          <a:effectLst/>
                        </a:rPr>
                        <a:t>3,7 kVA</a:t>
                      </a:r>
                      <a:endParaRPr lang="fr-FR" sz="1100" b="0" i="0" u="none" strike="noStrike">
                        <a:solidFill>
                          <a:srgbClr val="000000"/>
                        </a:solidFill>
                        <a:effectLst/>
                        <a:latin typeface="Calibri" panose="020F0502020204030204" pitchFamily="34" charset="0"/>
                      </a:endParaRPr>
                    </a:p>
                  </a:txBody>
                  <a:tcPr marL="85725" marR="9525" marT="9525" marB="0" anchor="ctr">
                    <a:solidFill>
                      <a:srgbClr val="E8EFF8"/>
                    </a:solidFill>
                  </a:tcPr>
                </a:tc>
                <a:tc>
                  <a:txBody>
                    <a:bodyPr/>
                    <a:lstStyle/>
                    <a:p>
                      <a:pPr algn="ctr" fontAlgn="ctr"/>
                      <a:r>
                        <a:rPr lang="fr-FR" sz="1100" u="none" strike="noStrike">
                          <a:effectLst/>
                        </a:rPr>
                        <a:t>(€ / PDC)</a:t>
                      </a:r>
                      <a:endParaRPr lang="fr-FR" sz="1100" b="0" i="0" u="none" strike="noStrike">
                        <a:solidFill>
                          <a:srgbClr val="000000"/>
                        </a:solidFill>
                        <a:effectLst/>
                        <a:latin typeface="Calibri" panose="020F0502020204030204" pitchFamily="34" charset="0"/>
                      </a:endParaRPr>
                    </a:p>
                  </a:txBody>
                  <a:tcPr marL="9525" marR="9525" marT="9525" marB="0" anchor="ctr">
                    <a:solidFill>
                      <a:srgbClr val="E8EFF8"/>
                    </a:solidFill>
                  </a:tcPr>
                </a:tc>
                <a:tc>
                  <a:txBody>
                    <a:bodyPr/>
                    <a:lstStyle/>
                    <a:p>
                      <a:pPr algn="ctr" fontAlgn="ctr"/>
                      <a:r>
                        <a:rPr lang="fr-FR" sz="1100" u="none" strike="noStrike">
                          <a:effectLst/>
                        </a:rPr>
                        <a:t>1 848</a:t>
                      </a:r>
                      <a:endParaRPr lang="fr-FR" sz="1100" b="0" i="0" u="none" strike="noStrike">
                        <a:solidFill>
                          <a:srgbClr val="000000"/>
                        </a:solidFill>
                        <a:effectLst/>
                        <a:latin typeface="Calibri" panose="020F0502020204030204" pitchFamily="34" charset="0"/>
                      </a:endParaRPr>
                    </a:p>
                  </a:txBody>
                  <a:tcPr marL="9525" marR="85725" marT="9525" marB="0" anchor="ctr">
                    <a:solidFill>
                      <a:srgbClr val="E8EFF8"/>
                    </a:solidFill>
                  </a:tcPr>
                </a:tc>
                <a:tc vMerge="1">
                  <a:txBody>
                    <a:bodyPr/>
                    <a:lstStyle/>
                    <a:p>
                      <a:pPr algn="l" fontAlgn="b"/>
                      <a:r>
                        <a:rPr lang="fr-FR" sz="1100" u="none" strike="noStrike">
                          <a:effectLst/>
                        </a:rPr>
                        <a:t>I4CE d'après DGE (2019) </a:t>
                      </a:r>
                      <a:endParaRPr lang="fr-FR"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73530022"/>
                  </a:ext>
                </a:extLst>
              </a:tr>
              <a:tr h="190500">
                <a:tc>
                  <a:txBody>
                    <a:bodyPr/>
                    <a:lstStyle/>
                    <a:p>
                      <a:pPr algn="l" fontAlgn="ctr"/>
                      <a:r>
                        <a:rPr lang="fr-FR" sz="1100" u="none" strike="noStrike">
                          <a:effectLst/>
                        </a:rPr>
                        <a:t>7,4 kVA</a:t>
                      </a:r>
                      <a:endParaRPr lang="fr-FR" sz="1100" b="0" i="0" u="none" strike="noStrike">
                        <a:solidFill>
                          <a:srgbClr val="000000"/>
                        </a:solidFill>
                        <a:effectLst/>
                        <a:latin typeface="Calibri" panose="020F0502020204030204" pitchFamily="34" charset="0"/>
                      </a:endParaRPr>
                    </a:p>
                  </a:txBody>
                  <a:tcPr marL="85725" marR="9525" marT="9525" marB="0" anchor="ctr">
                    <a:solidFill>
                      <a:srgbClr val="E8EFF8"/>
                    </a:solidFill>
                  </a:tcPr>
                </a:tc>
                <a:tc>
                  <a:txBody>
                    <a:bodyPr/>
                    <a:lstStyle/>
                    <a:p>
                      <a:pPr algn="ctr" fontAlgn="ctr"/>
                      <a:r>
                        <a:rPr lang="fr-FR" sz="1100" u="none" strike="noStrike">
                          <a:effectLst/>
                        </a:rPr>
                        <a:t>"</a:t>
                      </a:r>
                      <a:endParaRPr lang="fr-FR" sz="1100" b="0" i="0" u="none" strike="noStrike">
                        <a:solidFill>
                          <a:srgbClr val="000000"/>
                        </a:solidFill>
                        <a:effectLst/>
                        <a:latin typeface="Calibri" panose="020F0502020204030204" pitchFamily="34" charset="0"/>
                      </a:endParaRPr>
                    </a:p>
                  </a:txBody>
                  <a:tcPr marL="9525" marR="9525" marT="9525" marB="0" anchor="ctr">
                    <a:solidFill>
                      <a:srgbClr val="E8EFF8"/>
                    </a:solidFill>
                  </a:tcPr>
                </a:tc>
                <a:tc>
                  <a:txBody>
                    <a:bodyPr/>
                    <a:lstStyle/>
                    <a:p>
                      <a:pPr algn="ctr" fontAlgn="ctr"/>
                      <a:r>
                        <a:rPr lang="fr-FR" sz="1100" u="none" strike="noStrike">
                          <a:effectLst/>
                        </a:rPr>
                        <a:t>2 571</a:t>
                      </a:r>
                      <a:endParaRPr lang="fr-FR" sz="1100" b="0" i="0" u="none" strike="noStrike">
                        <a:solidFill>
                          <a:srgbClr val="000000"/>
                        </a:solidFill>
                        <a:effectLst/>
                        <a:latin typeface="Calibri" panose="020F0502020204030204" pitchFamily="34" charset="0"/>
                      </a:endParaRPr>
                    </a:p>
                  </a:txBody>
                  <a:tcPr marL="9525" marR="85725" marT="9525" marB="0" anchor="ctr">
                    <a:solidFill>
                      <a:srgbClr val="E8EFF8"/>
                    </a:solidFill>
                  </a:tcPr>
                </a:tc>
                <a:tc vMerge="1">
                  <a:txBody>
                    <a:bodyPr/>
                    <a:lstStyle/>
                    <a:p>
                      <a:pPr algn="l" fontAlgn="b"/>
                      <a:r>
                        <a:rPr lang="fr-FR" sz="1100" u="none" strike="noStrike">
                          <a:effectLst/>
                        </a:rPr>
                        <a:t>I4CE d'après DGE (2019) </a:t>
                      </a:r>
                      <a:endParaRPr lang="fr-FR"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23020661"/>
                  </a:ext>
                </a:extLst>
              </a:tr>
              <a:tr h="190500">
                <a:tc gridSpan="2">
                  <a:txBody>
                    <a:bodyPr/>
                    <a:lstStyle/>
                    <a:p>
                      <a:pPr algn="l" fontAlgn="ctr"/>
                      <a:r>
                        <a:rPr lang="fr-FR" sz="1100" u="none" strike="noStrike">
                          <a:effectLst/>
                        </a:rPr>
                        <a:t>Recharge rapide</a:t>
                      </a:r>
                      <a:endParaRPr lang="fr-FR" sz="1100" b="0" i="0" u="none" strike="noStrike">
                        <a:solidFill>
                          <a:srgbClr val="000000"/>
                        </a:solidFill>
                        <a:effectLst/>
                        <a:latin typeface="Calibri" panose="020F0502020204030204" pitchFamily="34" charset="0"/>
                      </a:endParaRPr>
                    </a:p>
                  </a:txBody>
                  <a:tcPr marL="9525" marR="9525" marT="9525" marB="0" anchor="ctr">
                    <a:solidFill>
                      <a:srgbClr val="E8EFF8"/>
                    </a:solidFill>
                  </a:tcPr>
                </a:tc>
                <a:tc hMerge="1">
                  <a:txBody>
                    <a:bodyPr/>
                    <a:lstStyle/>
                    <a:p>
                      <a:endParaRPr lang="fr-FR"/>
                    </a:p>
                  </a:txBody>
                  <a:tcPr/>
                </a:tc>
                <a:tc>
                  <a:txBody>
                    <a:bodyPr/>
                    <a:lstStyle/>
                    <a:p>
                      <a:pPr algn="ctr" fontAlgn="ctr"/>
                      <a:endParaRPr lang="fr-FR" sz="1100" b="0" i="0" u="none" strike="noStrike">
                        <a:solidFill>
                          <a:srgbClr val="000000"/>
                        </a:solidFill>
                        <a:effectLst/>
                        <a:latin typeface="Calibri" panose="020F0502020204030204" pitchFamily="34" charset="0"/>
                      </a:endParaRPr>
                    </a:p>
                  </a:txBody>
                  <a:tcPr marL="9525" marR="85725" marT="9525" marB="0" anchor="ctr">
                    <a:solidFill>
                      <a:srgbClr val="E8EFF8"/>
                    </a:solidFill>
                  </a:tcPr>
                </a:tc>
                <a:tc vMerge="1">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69326492"/>
                  </a:ext>
                </a:extLst>
              </a:tr>
              <a:tr h="190500">
                <a:tc>
                  <a:txBody>
                    <a:bodyPr/>
                    <a:lstStyle/>
                    <a:p>
                      <a:pPr algn="l" fontAlgn="ctr"/>
                      <a:r>
                        <a:rPr lang="fr-FR" sz="1100" u="none" strike="noStrike">
                          <a:effectLst/>
                        </a:rPr>
                        <a:t>18 à 30 kVA</a:t>
                      </a:r>
                      <a:endParaRPr lang="fr-FR" sz="1100" b="0" i="0" u="none" strike="noStrike">
                        <a:solidFill>
                          <a:srgbClr val="000000"/>
                        </a:solidFill>
                        <a:effectLst/>
                        <a:latin typeface="Calibri" panose="020F0502020204030204" pitchFamily="34" charset="0"/>
                      </a:endParaRPr>
                    </a:p>
                  </a:txBody>
                  <a:tcPr marL="85725" marR="9525" marT="9525" marB="0" anchor="ctr">
                    <a:solidFill>
                      <a:srgbClr val="E8EFF8"/>
                    </a:solidFill>
                  </a:tcPr>
                </a:tc>
                <a:tc>
                  <a:txBody>
                    <a:bodyPr/>
                    <a:lstStyle/>
                    <a:p>
                      <a:pPr algn="ctr" fontAlgn="ctr"/>
                      <a:r>
                        <a:rPr lang="fr-FR" sz="1100" u="none" strike="noStrike">
                          <a:effectLst/>
                        </a:rPr>
                        <a:t>(€ / PDC)</a:t>
                      </a:r>
                      <a:endParaRPr lang="fr-FR" sz="1100" b="0" i="0" u="none" strike="noStrike">
                        <a:solidFill>
                          <a:srgbClr val="000000"/>
                        </a:solidFill>
                        <a:effectLst/>
                        <a:latin typeface="Calibri" panose="020F0502020204030204" pitchFamily="34" charset="0"/>
                      </a:endParaRPr>
                    </a:p>
                  </a:txBody>
                  <a:tcPr marL="9525" marR="9525" marT="9525" marB="0" anchor="ctr">
                    <a:solidFill>
                      <a:srgbClr val="E8EFF8"/>
                    </a:solidFill>
                  </a:tcPr>
                </a:tc>
                <a:tc>
                  <a:txBody>
                    <a:bodyPr/>
                    <a:lstStyle/>
                    <a:p>
                      <a:pPr algn="ctr" fontAlgn="ctr"/>
                      <a:r>
                        <a:rPr lang="fr-FR" sz="1100" u="none" strike="noStrike">
                          <a:effectLst/>
                        </a:rPr>
                        <a:t>12 500</a:t>
                      </a:r>
                      <a:endParaRPr lang="fr-FR" sz="1100" b="0" i="0" u="none" strike="noStrike">
                        <a:solidFill>
                          <a:srgbClr val="000000"/>
                        </a:solidFill>
                        <a:effectLst/>
                        <a:latin typeface="Calibri" panose="020F0502020204030204" pitchFamily="34" charset="0"/>
                      </a:endParaRPr>
                    </a:p>
                  </a:txBody>
                  <a:tcPr marL="9525" marR="85725" marT="9525" marB="0" anchor="ctr">
                    <a:solidFill>
                      <a:srgbClr val="E8EFF8"/>
                    </a:solidFill>
                  </a:tcPr>
                </a:tc>
                <a:tc vMerge="1">
                  <a:txBody>
                    <a:bodyPr/>
                    <a:lstStyle/>
                    <a:p>
                      <a:pPr algn="l" fontAlgn="b"/>
                      <a:r>
                        <a:rPr lang="fr-FR" sz="1100" u="none" strike="noStrike">
                          <a:effectLst/>
                        </a:rPr>
                        <a:t>I4CE d'après DGE (2019) </a:t>
                      </a:r>
                      <a:endParaRPr lang="fr-FR"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94138998"/>
                  </a:ext>
                </a:extLst>
              </a:tr>
              <a:tr h="190500">
                <a:tc>
                  <a:txBody>
                    <a:bodyPr/>
                    <a:lstStyle/>
                    <a:p>
                      <a:pPr algn="l" fontAlgn="ctr"/>
                      <a:r>
                        <a:rPr lang="fr-FR" sz="1100" u="none" strike="noStrike">
                          <a:effectLst/>
                        </a:rPr>
                        <a:t>150 à 350 kVA</a:t>
                      </a:r>
                      <a:endParaRPr lang="fr-FR" sz="1100" b="0" i="0" u="none" strike="noStrike">
                        <a:solidFill>
                          <a:srgbClr val="000000"/>
                        </a:solidFill>
                        <a:effectLst/>
                        <a:latin typeface="Calibri" panose="020F0502020204030204" pitchFamily="34" charset="0"/>
                      </a:endParaRPr>
                    </a:p>
                  </a:txBody>
                  <a:tcPr marL="85725" marR="9525" marT="9525" marB="0" anchor="ctr">
                    <a:solidFill>
                      <a:srgbClr val="E8EFF8"/>
                    </a:solidFill>
                  </a:tcPr>
                </a:tc>
                <a:tc>
                  <a:txBody>
                    <a:bodyPr/>
                    <a:lstStyle/>
                    <a:p>
                      <a:pPr algn="ctr" fontAlgn="ctr"/>
                      <a:r>
                        <a:rPr lang="fr-FR" sz="1100" u="none" strike="noStrike">
                          <a:effectLst/>
                        </a:rPr>
                        <a:t>"</a:t>
                      </a:r>
                      <a:endParaRPr lang="fr-FR" sz="1100" b="0" i="0" u="none" strike="noStrike">
                        <a:solidFill>
                          <a:srgbClr val="000000"/>
                        </a:solidFill>
                        <a:effectLst/>
                        <a:latin typeface="Calibri" panose="020F0502020204030204" pitchFamily="34" charset="0"/>
                      </a:endParaRPr>
                    </a:p>
                  </a:txBody>
                  <a:tcPr marL="9525" marR="9525" marT="9525" marB="0" anchor="ctr">
                    <a:solidFill>
                      <a:srgbClr val="E8EFF8"/>
                    </a:solidFill>
                  </a:tcPr>
                </a:tc>
                <a:tc>
                  <a:txBody>
                    <a:bodyPr/>
                    <a:lstStyle/>
                    <a:p>
                      <a:pPr algn="ctr" fontAlgn="ctr"/>
                      <a:r>
                        <a:rPr lang="fr-FR" sz="1100" u="none" strike="noStrike">
                          <a:effectLst/>
                        </a:rPr>
                        <a:t>136 986</a:t>
                      </a:r>
                      <a:endParaRPr lang="fr-FR" sz="1100" b="0" i="0" u="none" strike="noStrike">
                        <a:solidFill>
                          <a:srgbClr val="000000"/>
                        </a:solidFill>
                        <a:effectLst/>
                        <a:latin typeface="Calibri" panose="020F0502020204030204" pitchFamily="34" charset="0"/>
                      </a:endParaRPr>
                    </a:p>
                  </a:txBody>
                  <a:tcPr marL="9525" marR="85725" marT="9525" marB="0" anchor="ctr">
                    <a:solidFill>
                      <a:srgbClr val="E8EFF8"/>
                    </a:solidFill>
                  </a:tcPr>
                </a:tc>
                <a:tc vMerge="1">
                  <a:txBody>
                    <a:bodyPr/>
                    <a:lstStyle/>
                    <a:p>
                      <a:pPr algn="l" fontAlgn="b"/>
                      <a:r>
                        <a:rPr lang="fr-FR" sz="1100" u="none" strike="noStrike">
                          <a:effectLst/>
                        </a:rPr>
                        <a:t>I4CE d'après DGE (2019) </a:t>
                      </a:r>
                      <a:endParaRPr lang="fr-FR"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64061838"/>
                  </a:ext>
                </a:extLst>
              </a:tr>
            </a:tbl>
          </a:graphicData>
        </a:graphic>
      </p:graphicFrame>
      <p:graphicFrame>
        <p:nvGraphicFramePr>
          <p:cNvPr id="5" name="Tableau 4">
            <a:extLst>
              <a:ext uri="{FF2B5EF4-FFF2-40B4-BE49-F238E27FC236}">
                <a16:creationId xmlns:a16="http://schemas.microsoft.com/office/drawing/2014/main" id="{05680C09-305C-2B53-8821-CB2304727EB1}"/>
              </a:ext>
            </a:extLst>
          </p:cNvPr>
          <p:cNvGraphicFramePr>
            <a:graphicFrameLocks noGrp="1"/>
          </p:cNvGraphicFramePr>
          <p:nvPr/>
        </p:nvGraphicFramePr>
        <p:xfrm>
          <a:off x="312024" y="2882568"/>
          <a:ext cx="8640960" cy="1561984"/>
        </p:xfrm>
        <a:graphic>
          <a:graphicData uri="http://schemas.openxmlformats.org/drawingml/2006/table">
            <a:tbl>
              <a:tblPr>
                <a:tableStyleId>{5C22544A-7EE6-4342-B048-85BDC9FD1C3A}</a:tableStyleId>
              </a:tblPr>
              <a:tblGrid>
                <a:gridCol w="2880320">
                  <a:extLst>
                    <a:ext uri="{9D8B030D-6E8A-4147-A177-3AD203B41FA5}">
                      <a16:colId xmlns:a16="http://schemas.microsoft.com/office/drawing/2014/main" val="709964061"/>
                    </a:ext>
                  </a:extLst>
                </a:gridCol>
                <a:gridCol w="2880320">
                  <a:extLst>
                    <a:ext uri="{9D8B030D-6E8A-4147-A177-3AD203B41FA5}">
                      <a16:colId xmlns:a16="http://schemas.microsoft.com/office/drawing/2014/main" val="388605794"/>
                    </a:ext>
                  </a:extLst>
                </a:gridCol>
                <a:gridCol w="2880320">
                  <a:extLst>
                    <a:ext uri="{9D8B030D-6E8A-4147-A177-3AD203B41FA5}">
                      <a16:colId xmlns:a16="http://schemas.microsoft.com/office/drawing/2014/main" val="2922223246"/>
                    </a:ext>
                  </a:extLst>
                </a:gridCol>
              </a:tblGrid>
              <a:tr h="319784">
                <a:tc gridSpan="3">
                  <a:txBody>
                    <a:bodyPr/>
                    <a:lstStyle/>
                    <a:p>
                      <a:pPr algn="ctr" fontAlgn="b"/>
                      <a:r>
                        <a:rPr lang="fr-FR" sz="1100" b="1" i="0" u="none" strike="noStrike">
                          <a:solidFill>
                            <a:srgbClr val="000000"/>
                          </a:solidFill>
                          <a:effectLst/>
                          <a:latin typeface="+mn-lt"/>
                        </a:rPr>
                        <a:t>Coût unitaire des opérations d’entretien : </a:t>
                      </a:r>
                    </a:p>
                  </a:txBody>
                  <a:tcPr marL="9525" marR="9525" marT="9525" marB="0" anchor="b">
                    <a:solidFill>
                      <a:srgbClr val="D9E0F0"/>
                    </a:solidFill>
                  </a:tcPr>
                </a:tc>
                <a:tc hMerge="1">
                  <a:txBody>
                    <a:bodyPr/>
                    <a:lstStyle/>
                    <a:p>
                      <a:pPr algn="l" fontAlgn="b"/>
                      <a:endParaRPr lang="fr-FR" sz="1100" b="0" i="0" u="none" strike="noStrike">
                        <a:solidFill>
                          <a:srgbClr val="000000"/>
                        </a:solidFill>
                        <a:effectLst/>
                        <a:latin typeface="Calibri" panose="020F0502020204030204" pitchFamily="34" charset="0"/>
                      </a:endParaRPr>
                    </a:p>
                  </a:txBody>
                  <a:tcPr marL="9525" marR="9525" marT="9525" marB="0" anchor="b"/>
                </a:tc>
                <a:tc hMerge="1">
                  <a:txBody>
                    <a:bodyPr/>
                    <a:lstStyle/>
                    <a:p>
                      <a:pPr algn="ctr" fontAlgn="b"/>
                      <a:endParaRPr lang="fr-FR"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72380966"/>
                  </a:ext>
                </a:extLst>
              </a:tr>
              <a:tr h="276044">
                <a:tc>
                  <a:txBody>
                    <a:bodyPr/>
                    <a:lstStyle/>
                    <a:p>
                      <a:pPr algn="l" fontAlgn="b"/>
                      <a:r>
                        <a:rPr lang="fr-FR" sz="1100" u="none" strike="noStrike">
                          <a:effectLst/>
                        </a:rPr>
                        <a:t>Supervision technique</a:t>
                      </a:r>
                      <a:endParaRPr lang="fr-FR" sz="1100" b="0" i="0" u="none" strike="noStrike">
                        <a:solidFill>
                          <a:srgbClr val="000000"/>
                        </a:solidFill>
                        <a:effectLst/>
                        <a:latin typeface="Calibri" panose="020F0502020204030204" pitchFamily="34" charset="0"/>
                      </a:endParaRPr>
                    </a:p>
                  </a:txBody>
                  <a:tcPr marL="9525" marR="9525" marT="9525" marB="0" anchor="b">
                    <a:solidFill>
                      <a:srgbClr val="D9E0F0"/>
                    </a:solidFill>
                  </a:tcPr>
                </a:tc>
                <a:tc>
                  <a:txBody>
                    <a:bodyPr/>
                    <a:lstStyle/>
                    <a:p>
                      <a:pPr algn="ctr" fontAlgn="b"/>
                      <a:r>
                        <a:rPr lang="fr-FR" sz="1100" u="none" strike="noStrike">
                          <a:effectLst/>
                        </a:rPr>
                        <a:t>110€ par borne et par an</a:t>
                      </a:r>
                      <a:endParaRPr lang="fr-FR" sz="1100" b="0" i="0" u="none" strike="noStrike">
                        <a:solidFill>
                          <a:srgbClr val="000000"/>
                        </a:solidFill>
                        <a:effectLst/>
                        <a:latin typeface="Calibri" panose="020F0502020204030204" pitchFamily="34" charset="0"/>
                      </a:endParaRPr>
                    </a:p>
                  </a:txBody>
                  <a:tcPr marL="9525" marR="9525" marT="9525" marB="0" anchor="b">
                    <a:solidFill>
                      <a:srgbClr val="D9E0F0"/>
                    </a:solidFill>
                  </a:tcPr>
                </a:tc>
                <a:tc rowSpan="3">
                  <a:txBody>
                    <a:bodyPr/>
                    <a:lstStyle/>
                    <a:p>
                      <a:pPr algn="ctr" fontAlgn="b"/>
                      <a:r>
                        <a:rPr lang="fr-FR" sz="1100" u="none" strike="noStrike">
                          <a:effectLst/>
                        </a:rPr>
                        <a:t>I4CE d’après : </a:t>
                      </a:r>
                      <a:r>
                        <a:rPr lang="fr-FR" sz="1100" b="0" i="1" u="none" strike="noStrike">
                          <a:effectLst/>
                        </a:rPr>
                        <a:t>Ministère de la Transition Ecologique, Schémas directeurs pour les infrastructures de recharge pour véhicules électriques, guide à l'attention des collectivités et établissements publics, 2021</a:t>
                      </a:r>
                      <a:endParaRPr lang="fr-FR" sz="1100" b="0" i="1" u="none" strike="noStrike">
                        <a:solidFill>
                          <a:srgbClr val="000000"/>
                        </a:solidFill>
                        <a:effectLst/>
                        <a:latin typeface="Calibri" panose="020F0502020204030204" pitchFamily="34" charset="0"/>
                      </a:endParaRPr>
                    </a:p>
                  </a:txBody>
                  <a:tcPr marL="9525" marR="9525" marT="9525" marB="0" anchor="ctr">
                    <a:solidFill>
                      <a:srgbClr val="D9E0F0"/>
                    </a:solidFill>
                  </a:tcPr>
                </a:tc>
                <a:extLst>
                  <a:ext uri="{0D108BD9-81ED-4DB2-BD59-A6C34878D82A}">
                    <a16:rowId xmlns:a16="http://schemas.microsoft.com/office/drawing/2014/main" val="3546614478"/>
                  </a:ext>
                </a:extLst>
              </a:tr>
              <a:tr h="552089">
                <a:tc>
                  <a:txBody>
                    <a:bodyPr/>
                    <a:lstStyle/>
                    <a:p>
                      <a:pPr algn="l" fontAlgn="b"/>
                      <a:r>
                        <a:rPr lang="fr-FR" sz="1100" u="none" strike="noStrike">
                          <a:effectLst/>
                        </a:rPr>
                        <a:t>Exploitation commerciale</a:t>
                      </a:r>
                      <a:endParaRPr lang="fr-FR" sz="1100" b="0" i="0" u="none" strike="noStrike">
                        <a:solidFill>
                          <a:srgbClr val="000000"/>
                        </a:solidFill>
                        <a:effectLst/>
                        <a:latin typeface="Calibri" panose="020F0502020204030204" pitchFamily="34" charset="0"/>
                      </a:endParaRPr>
                    </a:p>
                  </a:txBody>
                  <a:tcPr marL="9525" marR="9525" marT="9525" marB="0" anchor="b">
                    <a:solidFill>
                      <a:srgbClr val="D9E0F0"/>
                    </a:solidFill>
                  </a:tcPr>
                </a:tc>
                <a:tc>
                  <a:txBody>
                    <a:bodyPr/>
                    <a:lstStyle/>
                    <a:p>
                      <a:pPr algn="ctr" fontAlgn="b"/>
                      <a:r>
                        <a:rPr lang="fr-FR" sz="1100" u="none" strike="noStrike">
                          <a:effectLst/>
                        </a:rPr>
                        <a:t>70 € par borne et par an </a:t>
                      </a:r>
                      <a:endParaRPr lang="fr-FR" sz="1100" b="0" i="0" u="none" strike="noStrike">
                        <a:solidFill>
                          <a:srgbClr val="000000"/>
                        </a:solidFill>
                        <a:effectLst/>
                        <a:latin typeface="Calibri" panose="020F0502020204030204" pitchFamily="34" charset="0"/>
                      </a:endParaRPr>
                    </a:p>
                  </a:txBody>
                  <a:tcPr marL="9525" marR="9525" marT="9525" marB="0" anchor="ctr">
                    <a:solidFill>
                      <a:srgbClr val="D9E0F0"/>
                    </a:solidFill>
                  </a:tcPr>
                </a:tc>
                <a:tc vMerge="1">
                  <a:txBody>
                    <a:bodyPr/>
                    <a:lstStyle/>
                    <a:p>
                      <a:endParaRPr lang="fr-FR"/>
                    </a:p>
                  </a:txBody>
                  <a:tcPr/>
                </a:tc>
                <a:extLst>
                  <a:ext uri="{0D108BD9-81ED-4DB2-BD59-A6C34878D82A}">
                    <a16:rowId xmlns:a16="http://schemas.microsoft.com/office/drawing/2014/main" val="2219369325"/>
                  </a:ext>
                </a:extLst>
              </a:tr>
              <a:tr h="414067">
                <a:tc>
                  <a:txBody>
                    <a:bodyPr/>
                    <a:lstStyle/>
                    <a:p>
                      <a:pPr algn="l" fontAlgn="b"/>
                      <a:r>
                        <a:rPr lang="fr-FR" sz="1100" u="none" strike="noStrike">
                          <a:effectLst/>
                        </a:rPr>
                        <a:t>Maintenance préventive</a:t>
                      </a:r>
                      <a:endParaRPr lang="fr-FR" sz="1100" b="0" i="0" u="none" strike="noStrike">
                        <a:solidFill>
                          <a:srgbClr val="000000"/>
                        </a:solidFill>
                        <a:effectLst/>
                        <a:latin typeface="Calibri" panose="020F0502020204030204" pitchFamily="34" charset="0"/>
                      </a:endParaRPr>
                    </a:p>
                  </a:txBody>
                  <a:tcPr marL="9525" marR="9525" marT="9525" marB="0" anchor="b">
                    <a:solidFill>
                      <a:srgbClr val="D9E0F0"/>
                    </a:solidFill>
                  </a:tcPr>
                </a:tc>
                <a:tc>
                  <a:txBody>
                    <a:bodyPr/>
                    <a:lstStyle/>
                    <a:p>
                      <a:pPr algn="ctr" fontAlgn="b"/>
                      <a:r>
                        <a:rPr lang="fr-FR" sz="1100" u="none" strike="noStrike">
                          <a:effectLst/>
                        </a:rPr>
                        <a:t>8,5% du coût du matériel </a:t>
                      </a:r>
                      <a:endParaRPr lang="fr-FR" sz="1100" b="0" i="0" u="none" strike="noStrike">
                        <a:solidFill>
                          <a:srgbClr val="000000"/>
                        </a:solidFill>
                        <a:effectLst/>
                        <a:latin typeface="Calibri" panose="020F0502020204030204" pitchFamily="34" charset="0"/>
                      </a:endParaRPr>
                    </a:p>
                  </a:txBody>
                  <a:tcPr marL="9525" marR="9525" marT="9525" marB="0" anchor="ctr">
                    <a:solidFill>
                      <a:srgbClr val="D9E0F0"/>
                    </a:solidFill>
                  </a:tcPr>
                </a:tc>
                <a:tc vMerge="1">
                  <a:txBody>
                    <a:bodyPr/>
                    <a:lstStyle/>
                    <a:p>
                      <a:endParaRPr lang="fr-FR"/>
                    </a:p>
                  </a:txBody>
                  <a:tcPr/>
                </a:tc>
                <a:extLst>
                  <a:ext uri="{0D108BD9-81ED-4DB2-BD59-A6C34878D82A}">
                    <a16:rowId xmlns:a16="http://schemas.microsoft.com/office/drawing/2014/main" val="1388726843"/>
                  </a:ext>
                </a:extLst>
              </a:tr>
            </a:tbl>
          </a:graphicData>
        </a:graphic>
      </p:graphicFrame>
      <p:sp>
        <p:nvSpPr>
          <p:cNvPr id="10" name="ZoneTexte 9">
            <a:extLst>
              <a:ext uri="{FF2B5EF4-FFF2-40B4-BE49-F238E27FC236}">
                <a16:creationId xmlns:a16="http://schemas.microsoft.com/office/drawing/2014/main" id="{26D6D9FF-B0CE-184A-4E59-8DDE8873884C}"/>
              </a:ext>
            </a:extLst>
          </p:cNvPr>
          <p:cNvSpPr txBox="1"/>
          <p:nvPr/>
        </p:nvSpPr>
        <p:spPr>
          <a:xfrm>
            <a:off x="251520" y="6095039"/>
            <a:ext cx="8761969" cy="307777"/>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a:solidFill>
                  <a:schemeClr val="tx2"/>
                </a:solidFill>
                <a:sym typeface="Wingdings" panose="05000000000000000000" pitchFamily="2" charset="2"/>
              </a:rPr>
              <a:t>Résultats </a:t>
            </a:r>
            <a:r>
              <a:rPr lang="fr-FR" sz="1400">
                <a:sym typeface="Wingdings" panose="05000000000000000000" pitchFamily="2" charset="2"/>
              </a:rPr>
              <a:t>: </a:t>
            </a:r>
            <a:r>
              <a:rPr lang="fr-FR" sz="1200">
                <a:sym typeface="Wingdings" panose="05000000000000000000" pitchFamily="2" charset="2"/>
              </a:rPr>
              <a:t>les besoins d’entretien sont le produit du nombre de points de charge et du coût unitaire des opérations. </a:t>
            </a:r>
            <a:endParaRPr lang="fr-FR" sz="1200"/>
          </a:p>
        </p:txBody>
      </p:sp>
      <p:sp>
        <p:nvSpPr>
          <p:cNvPr id="8" name="Espace réservé du texte 23">
            <a:extLst>
              <a:ext uri="{FF2B5EF4-FFF2-40B4-BE49-F238E27FC236}">
                <a16:creationId xmlns:a16="http://schemas.microsoft.com/office/drawing/2014/main" id="{02806BFC-A7F7-8130-EF7A-2303CA4D3C10}"/>
              </a:ext>
            </a:extLst>
          </p:cNvPr>
          <p:cNvSpPr>
            <a:spLocks noGrp="1"/>
          </p:cNvSpPr>
          <p:nvPr>
            <p:ph type="body" sz="quarter" idx="10"/>
          </p:nvPr>
        </p:nvSpPr>
        <p:spPr>
          <a:xfrm>
            <a:off x="251520" y="115889"/>
            <a:ext cx="864096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2401958776"/>
      </p:ext>
    </p:extLst>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30511" y="1450107"/>
            <a:ext cx="8640960" cy="521365"/>
          </a:xfrm>
        </p:spPr>
        <p:txBody>
          <a:bodyPr>
            <a:normAutofit/>
          </a:bodyPr>
          <a:lstStyle/>
          <a:p>
            <a:pPr marL="0" indent="0">
              <a:buNone/>
            </a:pPr>
            <a:r>
              <a:rPr lang="fr-FR" sz="1400" b="1">
                <a:latin typeface="Helvetica" panose="020B0604020202020204" pitchFamily="34" charset="0"/>
                <a:cs typeface="Helvetica" panose="020B0604020202020204" pitchFamily="34" charset="0"/>
              </a:rPr>
              <a:t>Etape 2) Estimation de la part des besoins en dépenses d’investissements portée par les collectivités locales</a:t>
            </a:r>
          </a:p>
          <a:p>
            <a:pPr marL="0" indent="0">
              <a:buNone/>
            </a:pPr>
            <a:endParaRPr lang="fr-FR" sz="1400" b="1">
              <a:latin typeface="Arial" panose="020B0604020202020204" pitchFamily="34" charset="0"/>
              <a:cs typeface="Arial" panose="020B0604020202020204" pitchFamily="34" charset="0"/>
            </a:endParaRPr>
          </a:p>
          <a:p>
            <a:pPr marL="0" indent="0">
              <a:lnSpc>
                <a:spcPct val="120000"/>
              </a:lnSpc>
              <a:buNone/>
            </a:pPr>
            <a:endParaRPr lang="fr-FR" sz="1600" b="1">
              <a:latin typeface="Arial" panose="020B0604020202020204" pitchFamily="34" charset="0"/>
              <a:cs typeface="Arial" panose="020B0604020202020204" pitchFamily="34" charset="0"/>
            </a:endParaRPr>
          </a:p>
          <a:p>
            <a:pPr marL="0" indent="0">
              <a:lnSpc>
                <a:spcPct val="120000"/>
              </a:lnSpc>
              <a:buNone/>
            </a:pPr>
            <a:endParaRPr lang="fr-FR" sz="13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sz="1600" b="1">
              <a:latin typeface="Arial" panose="020B0604020202020204" pitchFamily="34" charset="0"/>
              <a:cs typeface="Arial" panose="020B0604020202020204" pitchFamily="34" charset="0"/>
            </a:endParaRPr>
          </a:p>
          <a:p>
            <a:pPr marL="0" indent="0">
              <a:buNone/>
            </a:pPr>
            <a:endParaRPr lang="fr-FR" sz="1600" b="1">
              <a:latin typeface="Arial" panose="020B0604020202020204" pitchFamily="34" charset="0"/>
              <a:cs typeface="Arial" panose="020B0604020202020204" pitchFamily="34" charset="0"/>
            </a:endParaRPr>
          </a:p>
          <a:p>
            <a:pPr marL="0" indent="0">
              <a:buNone/>
            </a:pPr>
            <a:endParaRPr lang="fr-FR" sz="1400" b="1">
              <a:latin typeface="Arial" panose="020B0604020202020204" pitchFamily="34" charset="0"/>
              <a:cs typeface="Arial" panose="020B0604020202020204" pitchFamily="34" charset="0"/>
            </a:endParaRPr>
          </a:p>
          <a:p>
            <a:pPr marL="0" indent="0">
              <a:buNone/>
            </a:pPr>
            <a:endParaRPr lang="fr-FR" sz="1400" b="1" i="1">
              <a:latin typeface="Arial" panose="020B0604020202020204" pitchFamily="34" charset="0"/>
              <a:cs typeface="Arial" panose="020B0604020202020204" pitchFamily="34" charset="0"/>
            </a:endParaRPr>
          </a:p>
        </p:txBody>
      </p:sp>
      <p:sp>
        <p:nvSpPr>
          <p:cNvPr id="8" name="Titre 2">
            <a:extLst>
              <a:ext uri="{FF2B5EF4-FFF2-40B4-BE49-F238E27FC236}">
                <a16:creationId xmlns:a16="http://schemas.microsoft.com/office/drawing/2014/main" id="{E66DA9D3-D0BA-6580-9F60-EBD63F88EEC8}"/>
              </a:ext>
            </a:extLst>
          </p:cNvPr>
          <p:cNvSpPr>
            <a:spLocks noGrp="1"/>
          </p:cNvSpPr>
          <p:nvPr>
            <p:ph type="title"/>
          </p:nvPr>
        </p:nvSpPr>
        <p:spPr>
          <a:xfrm>
            <a:off x="251520" y="404664"/>
            <a:ext cx="8640960" cy="720080"/>
          </a:xfrm>
        </p:spPr>
        <p:txBody>
          <a:bodyPr>
            <a:normAutofit fontScale="90000"/>
          </a:bodyPr>
          <a:lstStyle/>
          <a:p>
            <a:pPr algn="l"/>
            <a:r>
              <a:rPr lang="fr-FR" sz="2400" dirty="0">
                <a:solidFill>
                  <a:schemeClr val="accent2"/>
                </a:solidFill>
              </a:rPr>
              <a:t>4) Infrastructures de recharge pour véhicules électriques (IRVE) 7/9</a:t>
            </a:r>
          </a:p>
        </p:txBody>
      </p:sp>
      <p:sp>
        <p:nvSpPr>
          <p:cNvPr id="9" name="ZoneTexte 8">
            <a:extLst>
              <a:ext uri="{FF2B5EF4-FFF2-40B4-BE49-F238E27FC236}">
                <a16:creationId xmlns:a16="http://schemas.microsoft.com/office/drawing/2014/main" id="{9D07C760-D9DA-D85B-F6C5-D3A241011D09}"/>
              </a:ext>
            </a:extLst>
          </p:cNvPr>
          <p:cNvSpPr txBox="1"/>
          <p:nvPr/>
        </p:nvSpPr>
        <p:spPr>
          <a:xfrm>
            <a:off x="130511" y="1931264"/>
            <a:ext cx="8640960" cy="2547877"/>
          </a:xfrm>
          <a:prstGeom prst="rect">
            <a:avLst/>
          </a:prstGeom>
          <a:noFill/>
        </p:spPr>
        <p:txBody>
          <a:bodyPr wrap="square" rtlCol="0">
            <a:spAutoFit/>
          </a:bodyPr>
          <a:lstStyle/>
          <a:p>
            <a:pPr>
              <a:lnSpc>
                <a:spcPct val="120000"/>
              </a:lnSpc>
              <a:spcAft>
                <a:spcPts val="600"/>
              </a:spcAft>
            </a:pPr>
            <a:r>
              <a:rPr lang="fr-FR" sz="1300" b="1">
                <a:solidFill>
                  <a:schemeClr val="tx2"/>
                </a:solidFill>
              </a:rPr>
              <a:t>Données d’entrée :</a:t>
            </a:r>
            <a:endParaRPr lang="fr-FR" sz="1300" b="1" i="1" u="sng">
              <a:solidFill>
                <a:schemeClr val="tx2"/>
              </a:solidFill>
              <a:cs typeface="Times New Roman" panose="02020603050405020304" pitchFamily="18" charset="0"/>
            </a:endParaRPr>
          </a:p>
          <a:p>
            <a:pPr marL="171450" indent="-171450">
              <a:lnSpc>
                <a:spcPct val="120000"/>
              </a:lnSpc>
              <a:buFont typeface="Arial" panose="020B0604020202020204" pitchFamily="34" charset="0"/>
              <a:buChar char="•"/>
            </a:pPr>
            <a:r>
              <a:rPr lang="fr-FR" sz="1300">
                <a:cs typeface="Times New Roman" panose="02020603050405020304" pitchFamily="18" charset="0"/>
              </a:rPr>
              <a:t>Données historiques (Panorama à partir des données AVERE et Coda Stratégies) :</a:t>
            </a:r>
          </a:p>
          <a:p>
            <a:pPr marL="628650" lvl="1" indent="-171450">
              <a:lnSpc>
                <a:spcPct val="120000"/>
              </a:lnSpc>
              <a:buFont typeface="Arial" panose="020B0604020202020204" pitchFamily="34" charset="0"/>
              <a:buChar char="•"/>
            </a:pPr>
            <a:r>
              <a:rPr lang="fr-FR" sz="1300">
                <a:cs typeface="Times New Roman" panose="02020603050405020304" pitchFamily="18" charset="0"/>
              </a:rPr>
              <a:t>Investissements historiques pour l’installation de points de recharge ouverts au public, dont les investissements portés par les collectivités ;</a:t>
            </a:r>
          </a:p>
          <a:p>
            <a:pPr marL="171450" indent="-171450">
              <a:lnSpc>
                <a:spcPct val="120000"/>
              </a:lnSpc>
              <a:buFont typeface="Arial" panose="020B0604020202020204" pitchFamily="34" charset="0"/>
              <a:buChar char="•"/>
            </a:pPr>
            <a:r>
              <a:rPr lang="fr-FR" sz="1300">
                <a:ea typeface="Calibri" panose="020F0502020204030204" pitchFamily="34" charset="0"/>
                <a:cs typeface="Times New Roman" panose="02020603050405020304" pitchFamily="18" charset="0"/>
              </a:rPr>
              <a:t>Nombre de points recharges ouverts au public installés chaque année (création + renouvellement) dans chaque scénario </a:t>
            </a:r>
          </a:p>
          <a:p>
            <a:pPr marL="171450" indent="-171450">
              <a:lnSpc>
                <a:spcPct val="120000"/>
              </a:lnSpc>
              <a:buFont typeface="Arial" panose="020B0604020202020204" pitchFamily="34" charset="0"/>
              <a:buChar char="•"/>
            </a:pPr>
            <a:r>
              <a:rPr lang="fr-FR" sz="1300">
                <a:ea typeface="Calibri" panose="020F0502020204030204" pitchFamily="34" charset="0"/>
                <a:cs typeface="Times New Roman" panose="02020603050405020304" pitchFamily="18" charset="0"/>
              </a:rPr>
              <a:t>Nombre de points recharges installés chaque année par les collectivités (création + renouvellement) dans chaque scénario </a:t>
            </a:r>
          </a:p>
          <a:p>
            <a:pPr marL="171450" indent="-171450">
              <a:lnSpc>
                <a:spcPct val="120000"/>
              </a:lnSpc>
              <a:buFont typeface="Arial" panose="020B0604020202020204" pitchFamily="34" charset="0"/>
              <a:buChar char="•"/>
            </a:pPr>
            <a:r>
              <a:rPr lang="fr-FR" sz="1300">
                <a:ea typeface="Calibri" panose="020F0502020204030204" pitchFamily="34" charset="0"/>
                <a:cs typeface="Times New Roman" panose="02020603050405020304" pitchFamily="18" charset="0"/>
              </a:rPr>
              <a:t>Besoins d’exploitation dans les IRVE à l’échelle nationale par an et par scénario (résultats étape 1) </a:t>
            </a:r>
          </a:p>
          <a:p>
            <a:pPr marL="171450" indent="-171450">
              <a:lnSpc>
                <a:spcPct val="120000"/>
              </a:lnSpc>
              <a:spcAft>
                <a:spcPts val="600"/>
              </a:spcAft>
              <a:buFont typeface="Arial" panose="020B0604020202020204" pitchFamily="34" charset="0"/>
              <a:buChar char="•"/>
            </a:pPr>
            <a:r>
              <a:rPr lang="fr-FR" sz="1300">
                <a:ea typeface="Calibri" panose="020F0502020204030204" pitchFamily="34" charset="0"/>
                <a:cs typeface="Times New Roman" panose="02020603050405020304" pitchFamily="18" charset="0"/>
              </a:rPr>
              <a:t>Besoins d’investissements pour l’installation de points de recharge ouverts au public (estimations Panorama)</a:t>
            </a:r>
            <a:endParaRPr lang="fr-FR" sz="1300" b="1" u="sng">
              <a:effectLst/>
              <a:ea typeface="Calibri" panose="020F0502020204030204" pitchFamily="34" charset="0"/>
              <a:cs typeface="Times New Roman" panose="02020603050405020304" pitchFamily="18" charset="0"/>
            </a:endParaRPr>
          </a:p>
        </p:txBody>
      </p:sp>
      <p:sp>
        <p:nvSpPr>
          <p:cNvPr id="13" name="ZoneTexte 12">
            <a:extLst>
              <a:ext uri="{FF2B5EF4-FFF2-40B4-BE49-F238E27FC236}">
                <a16:creationId xmlns:a16="http://schemas.microsoft.com/office/drawing/2014/main" id="{0C9ABC4D-7309-ECCD-E54A-A9811B8D0123}"/>
              </a:ext>
            </a:extLst>
          </p:cNvPr>
          <p:cNvSpPr txBox="1"/>
          <p:nvPr/>
        </p:nvSpPr>
        <p:spPr>
          <a:xfrm>
            <a:off x="130511" y="4479141"/>
            <a:ext cx="8271044" cy="1923604"/>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spcAft>
                <a:spcPts val="600"/>
              </a:spcAft>
            </a:pPr>
            <a:r>
              <a:rPr lang="fr-FR" sz="1300" b="1">
                <a:solidFill>
                  <a:schemeClr val="tx2"/>
                </a:solidFill>
                <a:sym typeface="Wingdings" panose="05000000000000000000" pitchFamily="2" charset="2"/>
              </a:rPr>
              <a:t>Hypothèses : </a:t>
            </a:r>
          </a:p>
          <a:p>
            <a:pPr marL="285750" indent="-285750">
              <a:spcAft>
                <a:spcPts val="600"/>
              </a:spcAft>
              <a:buFont typeface="Arial" panose="020B0604020202020204" pitchFamily="34" charset="0"/>
              <a:buChar char="•"/>
            </a:pPr>
            <a:r>
              <a:rPr lang="fr-FR" sz="1300">
                <a:solidFill>
                  <a:schemeClr val="tx1"/>
                </a:solidFill>
                <a:sym typeface="Wingdings" panose="05000000000000000000" pitchFamily="2" charset="2"/>
              </a:rPr>
              <a:t>A partir des données historiques, nous faisons l’hypothèse que les collectivités installeront </a:t>
            </a:r>
            <a:r>
              <a:rPr lang="fr-FR" sz="1300">
                <a:solidFill>
                  <a:schemeClr val="tx2"/>
                </a:solidFill>
                <a:sym typeface="Wingdings" panose="05000000000000000000" pitchFamily="2" charset="2"/>
              </a:rPr>
              <a:t>près de 50 % </a:t>
            </a:r>
            <a:r>
              <a:rPr lang="fr-FR" sz="1300">
                <a:solidFill>
                  <a:schemeClr val="tx1"/>
                </a:solidFill>
                <a:sym typeface="Wingdings" panose="05000000000000000000" pitchFamily="2" charset="2"/>
              </a:rPr>
              <a:t>des points de recharge ouverts au public dans les scénarios (notamment voirie) et porteront ainsi </a:t>
            </a:r>
            <a:r>
              <a:rPr lang="fr-FR" sz="1300">
                <a:solidFill>
                  <a:schemeClr val="tx2"/>
                </a:solidFill>
                <a:sym typeface="Wingdings" panose="05000000000000000000" pitchFamily="2" charset="2"/>
              </a:rPr>
              <a:t>en moyenne près de 50 % des besoins d’investissements dans les points de recharge ouverts au public.</a:t>
            </a:r>
          </a:p>
          <a:p>
            <a:pPr marL="285750" indent="-285750">
              <a:spcAft>
                <a:spcPts val="600"/>
              </a:spcAft>
              <a:buFont typeface="Arial" panose="020B0604020202020204" pitchFamily="34" charset="0"/>
              <a:buChar char="•"/>
            </a:pPr>
            <a:r>
              <a:rPr lang="fr-FR" sz="1300">
                <a:solidFill>
                  <a:schemeClr val="tx1"/>
                </a:solidFill>
                <a:sym typeface="Wingdings" panose="05000000000000000000" pitchFamily="2" charset="2"/>
              </a:rPr>
              <a:t>Nous estimons le nombre de points de recharge installés par les CT pour évaluer les dépenses d’exploitation qui y seront associés (à partir des coûts micro identifiés plus haut pour la maintenance, la supervision et l’exploitation commerciale).</a:t>
            </a:r>
          </a:p>
          <a:p>
            <a:r>
              <a:rPr lang="fr-FR" sz="1300" b="1">
                <a:solidFill>
                  <a:schemeClr val="tx2"/>
                </a:solidFill>
                <a:sym typeface="Wingdings" panose="05000000000000000000" pitchFamily="2" charset="2"/>
              </a:rPr>
              <a:t>Résultats </a:t>
            </a:r>
            <a:r>
              <a:rPr lang="fr-FR" sz="1300">
                <a:sym typeface="Wingdings" panose="05000000000000000000" pitchFamily="2" charset="2"/>
              </a:rPr>
              <a:t>: Les besoins d’investissements et d’exploitation des collectivités pour développer les IRVE</a:t>
            </a:r>
            <a:endParaRPr lang="fr-FR" sz="1300"/>
          </a:p>
        </p:txBody>
      </p:sp>
      <p:sp>
        <p:nvSpPr>
          <p:cNvPr id="11" name="Espace réservé du texte 23">
            <a:extLst>
              <a:ext uri="{FF2B5EF4-FFF2-40B4-BE49-F238E27FC236}">
                <a16:creationId xmlns:a16="http://schemas.microsoft.com/office/drawing/2014/main" id="{D59D624B-A74D-DF80-219A-77C934AA8D73}"/>
              </a:ext>
            </a:extLst>
          </p:cNvPr>
          <p:cNvSpPr>
            <a:spLocks noGrp="1"/>
          </p:cNvSpPr>
          <p:nvPr>
            <p:ph type="body" sz="quarter" idx="10"/>
          </p:nvPr>
        </p:nvSpPr>
        <p:spPr>
          <a:xfrm>
            <a:off x="251520" y="115889"/>
            <a:ext cx="864096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3316795304"/>
      </p:ext>
    </p:extLst>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30511" y="1450107"/>
            <a:ext cx="8640960" cy="521365"/>
          </a:xfrm>
        </p:spPr>
        <p:txBody>
          <a:bodyPr>
            <a:normAutofit/>
          </a:bodyPr>
          <a:lstStyle/>
          <a:p>
            <a:pPr marL="0" indent="0">
              <a:buNone/>
            </a:pPr>
            <a:r>
              <a:rPr lang="fr-FR" sz="1400" b="1" dirty="0">
                <a:latin typeface="Helvetica" panose="020B0604020202020204" pitchFamily="34" charset="0"/>
                <a:cs typeface="Helvetica" panose="020B0604020202020204" pitchFamily="34" charset="0"/>
              </a:rPr>
              <a:t>Etape 3) : Estimation de la part des besoins en dépenses d’investissements portée par les différents blocs de collectivités locales</a:t>
            </a:r>
          </a:p>
          <a:p>
            <a:pPr marL="0" indent="0">
              <a:buNone/>
            </a:pPr>
            <a:endParaRPr lang="fr-FR" sz="1400" b="1" dirty="0">
              <a:latin typeface="Arial" panose="020B0604020202020204" pitchFamily="34" charset="0"/>
              <a:cs typeface="Arial" panose="020B0604020202020204" pitchFamily="34" charset="0"/>
            </a:endParaRPr>
          </a:p>
          <a:p>
            <a:pPr marL="0" indent="0">
              <a:lnSpc>
                <a:spcPct val="120000"/>
              </a:lnSpc>
              <a:buNone/>
            </a:pPr>
            <a:endParaRPr lang="fr-FR" sz="1600" b="1" dirty="0">
              <a:latin typeface="Arial" panose="020B0604020202020204" pitchFamily="34" charset="0"/>
              <a:cs typeface="Arial" panose="020B0604020202020204" pitchFamily="34" charset="0"/>
            </a:endParaRPr>
          </a:p>
          <a:p>
            <a:pPr marL="0" indent="0">
              <a:lnSpc>
                <a:spcPct val="120000"/>
              </a:lnSpc>
              <a:buNone/>
            </a:pPr>
            <a:endParaRPr lang="fr-FR" sz="1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sz="1600" b="1" dirty="0">
              <a:latin typeface="Arial" panose="020B0604020202020204" pitchFamily="34" charset="0"/>
              <a:cs typeface="Arial" panose="020B0604020202020204" pitchFamily="34" charset="0"/>
            </a:endParaRPr>
          </a:p>
          <a:p>
            <a:pPr marL="0" indent="0">
              <a:buNone/>
            </a:pPr>
            <a:endParaRPr lang="fr-FR" sz="1600" b="1" dirty="0">
              <a:latin typeface="Arial" panose="020B0604020202020204" pitchFamily="34" charset="0"/>
              <a:cs typeface="Arial" panose="020B0604020202020204" pitchFamily="34" charset="0"/>
            </a:endParaRPr>
          </a:p>
          <a:p>
            <a:pPr marL="0" indent="0">
              <a:buNone/>
            </a:pPr>
            <a:endParaRPr lang="fr-FR" sz="1400" b="1" dirty="0">
              <a:latin typeface="Arial" panose="020B0604020202020204" pitchFamily="34" charset="0"/>
              <a:cs typeface="Arial" panose="020B0604020202020204" pitchFamily="34" charset="0"/>
            </a:endParaRPr>
          </a:p>
          <a:p>
            <a:pPr marL="0" indent="0">
              <a:buNone/>
            </a:pPr>
            <a:endParaRPr lang="fr-FR" sz="1400" b="1" i="1" dirty="0">
              <a:latin typeface="Arial" panose="020B0604020202020204" pitchFamily="34" charset="0"/>
              <a:cs typeface="Arial" panose="020B0604020202020204" pitchFamily="34" charset="0"/>
            </a:endParaRPr>
          </a:p>
        </p:txBody>
      </p:sp>
      <p:sp>
        <p:nvSpPr>
          <p:cNvPr id="8" name="Titre 2">
            <a:extLst>
              <a:ext uri="{FF2B5EF4-FFF2-40B4-BE49-F238E27FC236}">
                <a16:creationId xmlns:a16="http://schemas.microsoft.com/office/drawing/2014/main" id="{E66DA9D3-D0BA-6580-9F60-EBD63F88EEC8}"/>
              </a:ext>
            </a:extLst>
          </p:cNvPr>
          <p:cNvSpPr>
            <a:spLocks noGrp="1"/>
          </p:cNvSpPr>
          <p:nvPr>
            <p:ph type="title"/>
          </p:nvPr>
        </p:nvSpPr>
        <p:spPr>
          <a:xfrm>
            <a:off x="251520" y="404664"/>
            <a:ext cx="8640960" cy="720080"/>
          </a:xfrm>
        </p:spPr>
        <p:txBody>
          <a:bodyPr>
            <a:normAutofit fontScale="90000"/>
          </a:bodyPr>
          <a:lstStyle/>
          <a:p>
            <a:pPr algn="l"/>
            <a:r>
              <a:rPr lang="fr-FR" sz="2400" dirty="0">
                <a:solidFill>
                  <a:schemeClr val="accent2"/>
                </a:solidFill>
              </a:rPr>
              <a:t>4) Infrastructures de recharge pour véhicules électriques (IRVE) 8/9</a:t>
            </a:r>
          </a:p>
        </p:txBody>
      </p:sp>
      <p:sp>
        <p:nvSpPr>
          <p:cNvPr id="10" name="ZoneTexte 9">
            <a:extLst>
              <a:ext uri="{FF2B5EF4-FFF2-40B4-BE49-F238E27FC236}">
                <a16:creationId xmlns:a16="http://schemas.microsoft.com/office/drawing/2014/main" id="{E9B31225-65E4-118C-C6D3-921E2B90193A}"/>
              </a:ext>
            </a:extLst>
          </p:cNvPr>
          <p:cNvSpPr txBox="1"/>
          <p:nvPr/>
        </p:nvSpPr>
        <p:spPr>
          <a:xfrm>
            <a:off x="130511" y="1968020"/>
            <a:ext cx="8640960" cy="2451120"/>
          </a:xfrm>
          <a:prstGeom prst="rect">
            <a:avLst/>
          </a:prstGeom>
          <a:noFill/>
        </p:spPr>
        <p:txBody>
          <a:bodyPr wrap="square" rtlCol="0">
            <a:spAutoFit/>
          </a:bodyPr>
          <a:lstStyle/>
          <a:p>
            <a:pPr marL="228600" indent="-228600">
              <a:lnSpc>
                <a:spcPct val="120000"/>
              </a:lnSpc>
              <a:spcAft>
                <a:spcPts val="600"/>
              </a:spcAft>
              <a:buAutoNum type="alphaLcParenR"/>
            </a:pPr>
            <a:r>
              <a:rPr lang="fr-FR" sz="1200" i="1">
                <a:ea typeface="Calibri" panose="020F0502020204030204" pitchFamily="34" charset="0"/>
                <a:cs typeface="Times New Roman" panose="02020603050405020304" pitchFamily="18" charset="0"/>
              </a:rPr>
              <a:t>Identification des porteurs de projets au sein des collectivités </a:t>
            </a:r>
          </a:p>
          <a:p>
            <a:pPr>
              <a:lnSpc>
                <a:spcPct val="120000"/>
              </a:lnSpc>
              <a:spcAft>
                <a:spcPts val="600"/>
              </a:spcAft>
            </a:pPr>
            <a:r>
              <a:rPr lang="fr-FR" sz="1200">
                <a:ea typeface="Calibri" panose="020F0502020204030204" pitchFamily="34" charset="0"/>
                <a:cs typeface="Times New Roman" panose="02020603050405020304" pitchFamily="18" charset="0"/>
              </a:rPr>
              <a:t>Une revue de littérature (</a:t>
            </a:r>
            <a:r>
              <a:rPr lang="fr-FR" sz="1200" err="1">
                <a:ea typeface="Calibri" panose="020F0502020204030204" pitchFamily="34" charset="0"/>
                <a:cs typeface="Times New Roman" panose="02020603050405020304" pitchFamily="18" charset="0"/>
              </a:rPr>
              <a:t>Cranois</a:t>
            </a:r>
            <a:r>
              <a:rPr lang="fr-FR" sz="1200">
                <a:ea typeface="Calibri" panose="020F0502020204030204" pitchFamily="34" charset="0"/>
                <a:cs typeface="Times New Roman" panose="02020603050405020304" pitchFamily="18" charset="0"/>
              </a:rPr>
              <a:t> &amp; Baron, 2015, </a:t>
            </a:r>
            <a:r>
              <a:rPr lang="fr-FR" sz="1200" err="1">
                <a:ea typeface="Calibri" panose="020F0502020204030204" pitchFamily="34" charset="0"/>
                <a:cs typeface="Times New Roman" panose="02020603050405020304" pitchFamily="18" charset="0"/>
              </a:rPr>
              <a:t>Frotey</a:t>
            </a:r>
            <a:r>
              <a:rPr lang="fr-FR" sz="1200">
                <a:ea typeface="Calibri" panose="020F0502020204030204" pitchFamily="34" charset="0"/>
                <a:cs typeface="Times New Roman" panose="02020603050405020304" pitchFamily="18" charset="0"/>
              </a:rPr>
              <a:t> &amp; Castex, 2017, Institut Paris Région, 2020) nous permet d’identifier 3 porteurs de projets publics (syndicats d’énergie, intercommunalité, communes). Cela est confirmé par les porteurs de projets recensés dans le Panorama des financements climat 2021. </a:t>
            </a:r>
          </a:p>
          <a:p>
            <a:pPr>
              <a:lnSpc>
                <a:spcPct val="120000"/>
              </a:lnSpc>
              <a:spcAft>
                <a:spcPts val="600"/>
              </a:spcAft>
            </a:pPr>
            <a:r>
              <a:rPr lang="fr-FR" sz="1200" b="1">
                <a:solidFill>
                  <a:schemeClr val="tx2"/>
                </a:solidFill>
                <a:ea typeface="Calibri" panose="020F0502020204030204" pitchFamily="34" charset="0"/>
                <a:cs typeface="Times New Roman" panose="02020603050405020304" pitchFamily="18" charset="0"/>
              </a:rPr>
              <a:t>Nous attribuons les syndicats d’énergie au bloc communal. L’ensemble des dépenses d’investissement est donc porté par le bloc communal. </a:t>
            </a:r>
            <a:endParaRPr lang="fr-FR" sz="1200">
              <a:ea typeface="Calibri" panose="020F0502020204030204" pitchFamily="34" charset="0"/>
              <a:cs typeface="Times New Roman" panose="02020603050405020304" pitchFamily="18" charset="0"/>
            </a:endParaRPr>
          </a:p>
          <a:p>
            <a:pPr marL="228600" indent="-228600">
              <a:lnSpc>
                <a:spcPct val="120000"/>
              </a:lnSpc>
              <a:spcAft>
                <a:spcPts val="600"/>
              </a:spcAft>
              <a:buFont typeface="+mj-lt"/>
              <a:buAutoNum type="alphaLcParenR" startAt="2"/>
            </a:pPr>
            <a:r>
              <a:rPr lang="fr-FR" sz="1200" i="1">
                <a:ea typeface="Calibri" panose="020F0502020204030204" pitchFamily="34" charset="0"/>
                <a:cs typeface="Times New Roman" panose="02020603050405020304" pitchFamily="18" charset="0"/>
              </a:rPr>
              <a:t>Part des dépenses portées en interne par les différents acteurs du bloc communal : </a:t>
            </a:r>
          </a:p>
          <a:p>
            <a:pPr>
              <a:lnSpc>
                <a:spcPct val="120000"/>
              </a:lnSpc>
              <a:spcAft>
                <a:spcPts val="600"/>
              </a:spcAft>
            </a:pPr>
            <a:endParaRPr lang="fr-FR" sz="1200">
              <a:ea typeface="Calibri" panose="020F0502020204030204" pitchFamily="34" charset="0"/>
              <a:cs typeface="Times New Roman" panose="02020603050405020304" pitchFamily="18" charset="0"/>
            </a:endParaRPr>
          </a:p>
          <a:p>
            <a:pPr>
              <a:lnSpc>
                <a:spcPct val="120000"/>
              </a:lnSpc>
              <a:spcAft>
                <a:spcPts val="600"/>
              </a:spcAft>
            </a:pPr>
            <a:r>
              <a:rPr lang="fr-FR" sz="1200" b="1" u="sng">
                <a:ea typeface="Calibri" panose="020F0502020204030204" pitchFamily="34" charset="0"/>
                <a:cs typeface="Times New Roman" panose="02020603050405020304" pitchFamily="18" charset="0"/>
              </a:rPr>
              <a:t> </a:t>
            </a:r>
            <a:r>
              <a:rPr lang="fr-FR" sz="1200" b="1" u="sng">
                <a:effectLst/>
                <a:ea typeface="Calibri" panose="020F0502020204030204" pitchFamily="34" charset="0"/>
                <a:cs typeface="Times New Roman" panose="02020603050405020304" pitchFamily="18" charset="0"/>
              </a:rPr>
              <a:t> </a:t>
            </a:r>
            <a:endParaRPr lang="fr-FR" sz="1200">
              <a:effectLst/>
              <a:ea typeface="Calibri" panose="020F0502020204030204" pitchFamily="34" charset="0"/>
              <a:cs typeface="Times New Roman" panose="02020603050405020304" pitchFamily="18" charset="0"/>
            </a:endParaRPr>
          </a:p>
        </p:txBody>
      </p:sp>
      <p:graphicFrame>
        <p:nvGraphicFramePr>
          <p:cNvPr id="5" name="Tableau 4">
            <a:extLst>
              <a:ext uri="{FF2B5EF4-FFF2-40B4-BE49-F238E27FC236}">
                <a16:creationId xmlns:a16="http://schemas.microsoft.com/office/drawing/2014/main" id="{F0D9D092-5A32-6156-9F44-B6E90DE49739}"/>
              </a:ext>
            </a:extLst>
          </p:cNvPr>
          <p:cNvGraphicFramePr>
            <a:graphicFrameLocks noGrp="1"/>
          </p:cNvGraphicFramePr>
          <p:nvPr/>
        </p:nvGraphicFramePr>
        <p:xfrm>
          <a:off x="251520" y="3870688"/>
          <a:ext cx="8640960" cy="1733550"/>
        </p:xfrm>
        <a:graphic>
          <a:graphicData uri="http://schemas.openxmlformats.org/drawingml/2006/table">
            <a:tbl>
              <a:tblPr>
                <a:tableStyleId>{5C22544A-7EE6-4342-B048-85BDC9FD1C3A}</a:tableStyleId>
              </a:tblPr>
              <a:tblGrid>
                <a:gridCol w="2454941">
                  <a:extLst>
                    <a:ext uri="{9D8B030D-6E8A-4147-A177-3AD203B41FA5}">
                      <a16:colId xmlns:a16="http://schemas.microsoft.com/office/drawing/2014/main" val="453242268"/>
                    </a:ext>
                  </a:extLst>
                </a:gridCol>
                <a:gridCol w="1499017">
                  <a:extLst>
                    <a:ext uri="{9D8B030D-6E8A-4147-A177-3AD203B41FA5}">
                      <a16:colId xmlns:a16="http://schemas.microsoft.com/office/drawing/2014/main" val="1506281787"/>
                    </a:ext>
                  </a:extLst>
                </a:gridCol>
                <a:gridCol w="2343501">
                  <a:extLst>
                    <a:ext uri="{9D8B030D-6E8A-4147-A177-3AD203B41FA5}">
                      <a16:colId xmlns:a16="http://schemas.microsoft.com/office/drawing/2014/main" val="808455855"/>
                    </a:ext>
                  </a:extLst>
                </a:gridCol>
                <a:gridCol w="2343501">
                  <a:extLst>
                    <a:ext uri="{9D8B030D-6E8A-4147-A177-3AD203B41FA5}">
                      <a16:colId xmlns:a16="http://schemas.microsoft.com/office/drawing/2014/main" val="1236338784"/>
                    </a:ext>
                  </a:extLst>
                </a:gridCol>
              </a:tblGrid>
              <a:tr h="200025">
                <a:tc>
                  <a:txBody>
                    <a:bodyPr/>
                    <a:lstStyle/>
                    <a:p>
                      <a:pPr algn="l" fontAlgn="ctr"/>
                      <a:r>
                        <a:rPr lang="fr-FR" sz="1100" b="1" u="none" strike="noStrike">
                          <a:effectLst/>
                        </a:rPr>
                        <a:t>Catégorie de territoire</a:t>
                      </a:r>
                      <a:endParaRPr lang="fr-FR" sz="1100" b="1" i="1"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fr-FR" sz="1100" b="1" u="none" strike="noStrike">
                          <a:effectLst/>
                        </a:rPr>
                        <a:t>Part des besoins (%)</a:t>
                      </a:r>
                      <a:endParaRPr lang="fr-FR" sz="1100" b="1" i="1"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100" b="1" u="none" strike="noStrike">
                          <a:solidFill>
                            <a:schemeClr val="tx1"/>
                          </a:solidFill>
                          <a:effectLst/>
                        </a:rPr>
                        <a:t>Porteur de projet</a:t>
                      </a:r>
                      <a:endParaRPr lang="fr-FR" sz="1100" b="1" i="1" u="none" strike="noStrike">
                        <a:solidFill>
                          <a:schemeClr val="tx1"/>
                        </a:solidFill>
                        <a:effectLst/>
                        <a:latin typeface="Calibri" panose="020F0502020204030204" pitchFamily="34" charset="0"/>
                      </a:endParaRPr>
                    </a:p>
                  </a:txBody>
                  <a:tcPr marL="0" marR="0" marT="0" marB="0" anchor="ctr"/>
                </a:tc>
                <a:tc>
                  <a:txBody>
                    <a:bodyPr/>
                    <a:lstStyle/>
                    <a:p>
                      <a:pPr algn="ctr" fontAlgn="ctr"/>
                      <a:r>
                        <a:rPr lang="fr-FR" sz="1100" b="1" i="0" u="none" strike="noStrike">
                          <a:solidFill>
                            <a:schemeClr val="tx1"/>
                          </a:solidFill>
                          <a:effectLst/>
                          <a:latin typeface="+mn-lt"/>
                        </a:rPr>
                        <a:t>Source : </a:t>
                      </a:r>
                    </a:p>
                  </a:txBody>
                  <a:tcPr marL="0" marR="0" marT="0" marB="0" anchor="ctr"/>
                </a:tc>
                <a:extLst>
                  <a:ext uri="{0D108BD9-81ED-4DB2-BD59-A6C34878D82A}">
                    <a16:rowId xmlns:a16="http://schemas.microsoft.com/office/drawing/2014/main" val="3961826864"/>
                  </a:ext>
                </a:extLst>
              </a:tr>
              <a:tr h="200025">
                <a:tc>
                  <a:txBody>
                    <a:bodyPr/>
                    <a:lstStyle/>
                    <a:p>
                      <a:pPr algn="l" fontAlgn="ctr"/>
                      <a:r>
                        <a:rPr lang="fr-FR" sz="1100" u="none" strike="noStrike">
                          <a:effectLst/>
                        </a:rPr>
                        <a:t>Aire urbaine de Paris - urbain</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r" fontAlgn="ctr"/>
                      <a:r>
                        <a:rPr lang="fr-FR" sz="1100" u="none" strike="noStrike">
                          <a:effectLst/>
                        </a:rPr>
                        <a:t>12,50</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r" fontAlgn="ctr"/>
                      <a:r>
                        <a:rPr lang="fr-FR" sz="1100" b="0" u="none" strike="noStrike">
                          <a:solidFill>
                            <a:schemeClr val="tx1"/>
                          </a:solidFill>
                          <a:effectLst/>
                        </a:rPr>
                        <a:t>Communes / Intercommunalité </a:t>
                      </a:r>
                      <a:endParaRPr lang="fr-FR" sz="1100" b="0" i="0" u="none" strike="noStrike">
                        <a:solidFill>
                          <a:schemeClr val="tx1"/>
                        </a:solidFill>
                        <a:effectLst/>
                        <a:latin typeface="Calibri" panose="020F0502020204030204" pitchFamily="34" charset="0"/>
                      </a:endParaRPr>
                    </a:p>
                  </a:txBody>
                  <a:tcPr marL="0" marR="0" marT="0" marB="0" anchor="ctr"/>
                </a:tc>
                <a:tc rowSpan="8">
                  <a:txBody>
                    <a:bodyPr/>
                    <a:lstStyle/>
                    <a:p>
                      <a:pPr algn="ctr" fontAlgn="ctr"/>
                      <a:r>
                        <a:rPr lang="fr-FR" sz="1100" b="0" i="0" u="none" strike="noStrike">
                          <a:solidFill>
                            <a:schemeClr val="tx1"/>
                          </a:solidFill>
                          <a:effectLst/>
                          <a:latin typeface="+mn-lt"/>
                        </a:rPr>
                        <a:t>La répartition des porteurs de projets au sein du bloc communal est réalisée par I4CE sur la base de : Poupeau, F.(2019), </a:t>
                      </a:r>
                      <a:r>
                        <a:rPr lang="fr-FR" sz="1100" b="0" i="1" u="none" strike="noStrike">
                          <a:solidFill>
                            <a:schemeClr val="tx1"/>
                          </a:solidFill>
                          <a:effectLst/>
                          <a:latin typeface="+mn-lt"/>
                        </a:rPr>
                        <a:t>De l’électrification à la transition énergétique : des syndicats d’énergie en quête de consolidation institutionnelle </a:t>
                      </a:r>
                      <a:endParaRPr lang="fr-FR" sz="1100" b="0" i="0" u="none" strike="noStrike">
                        <a:solidFill>
                          <a:schemeClr val="tx1"/>
                        </a:solidFill>
                        <a:effectLst/>
                        <a:latin typeface="+mn-lt"/>
                      </a:endParaRPr>
                    </a:p>
                  </a:txBody>
                  <a:tcPr marL="0" marR="0" marT="0" marB="0" anchor="ctr"/>
                </a:tc>
                <a:extLst>
                  <a:ext uri="{0D108BD9-81ED-4DB2-BD59-A6C34878D82A}">
                    <a16:rowId xmlns:a16="http://schemas.microsoft.com/office/drawing/2014/main" val="4090164504"/>
                  </a:ext>
                </a:extLst>
              </a:tr>
              <a:tr h="190500">
                <a:tc>
                  <a:txBody>
                    <a:bodyPr/>
                    <a:lstStyle/>
                    <a:p>
                      <a:pPr algn="l" fontAlgn="ctr"/>
                      <a:r>
                        <a:rPr lang="fr-FR" sz="1100" u="none" strike="noStrike">
                          <a:effectLst/>
                        </a:rPr>
                        <a:t>Aire urbaine de Paris - périurbain</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r" fontAlgn="ctr"/>
                      <a:r>
                        <a:rPr lang="fr-FR" sz="1100" u="none" strike="noStrike">
                          <a:effectLst/>
                        </a:rPr>
                        <a:t>3,50</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r" fontAlgn="ctr"/>
                      <a:r>
                        <a:rPr lang="fr-FR" sz="1100" b="0" i="0" u="none" strike="noStrike">
                          <a:solidFill>
                            <a:schemeClr val="tx1"/>
                          </a:solidFill>
                          <a:effectLst/>
                          <a:latin typeface="+mn-lt"/>
                        </a:rPr>
                        <a:t>Syndicats d’énergie</a:t>
                      </a:r>
                    </a:p>
                  </a:txBody>
                  <a:tcPr marL="0" marR="0" marT="0" marB="0" anchor="ctr"/>
                </a:tc>
                <a:tc vMerge="1">
                  <a:txBody>
                    <a:bodyPr/>
                    <a:lstStyle/>
                    <a:p>
                      <a:pPr algn="r" fontAlgn="ctr"/>
                      <a:endParaRPr lang="fr-FR" sz="1100" b="0" i="0" u="none" strike="noStrike">
                        <a:solidFill>
                          <a:schemeClr val="tx1"/>
                        </a:solidFill>
                        <a:effectLst/>
                        <a:latin typeface="+mn-lt"/>
                      </a:endParaRPr>
                    </a:p>
                  </a:txBody>
                  <a:tcPr marL="0" marR="0" marT="0" marB="0" anchor="ctr"/>
                </a:tc>
                <a:extLst>
                  <a:ext uri="{0D108BD9-81ED-4DB2-BD59-A6C34878D82A}">
                    <a16:rowId xmlns:a16="http://schemas.microsoft.com/office/drawing/2014/main" val="254496328"/>
                  </a:ext>
                </a:extLst>
              </a:tr>
              <a:tr h="190500">
                <a:tc>
                  <a:txBody>
                    <a:bodyPr/>
                    <a:lstStyle/>
                    <a:p>
                      <a:pPr algn="l" fontAlgn="ctr"/>
                      <a:r>
                        <a:rPr lang="fr-FR" sz="1100" u="none" strike="noStrike">
                          <a:effectLst/>
                        </a:rPr>
                        <a:t>Grandes aires urbaines - urbain</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r" fontAlgn="ctr"/>
                      <a:r>
                        <a:rPr lang="fr-FR" sz="1100" u="none" strike="noStrike">
                          <a:effectLst/>
                        </a:rPr>
                        <a:t>36,50</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fr-FR" sz="1100" b="0" u="none" strike="noStrike">
                          <a:solidFill>
                            <a:schemeClr val="tx1"/>
                          </a:solidFill>
                          <a:effectLst/>
                        </a:rPr>
                        <a:t>Communes / Intercommunalité </a:t>
                      </a:r>
                      <a:endParaRPr lang="fr-FR" sz="1100" b="0" i="0" u="none" strike="noStrike">
                        <a:solidFill>
                          <a:schemeClr val="tx1"/>
                        </a:solidFill>
                        <a:effectLst/>
                        <a:latin typeface="Calibri" panose="020F0502020204030204" pitchFamily="34" charset="0"/>
                      </a:endParaRPr>
                    </a:p>
                  </a:txBody>
                  <a:tcPr marL="0" marR="0" marT="0" marB="0" anchor="ctr"/>
                </a:tc>
                <a:tc vMerge="1">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fr-FR" sz="1100" b="0" i="0" u="none" strike="noStrike">
                        <a:solidFill>
                          <a:schemeClr val="tx1"/>
                        </a:solidFill>
                        <a:effectLst/>
                        <a:latin typeface="+mn-lt"/>
                      </a:endParaRPr>
                    </a:p>
                  </a:txBody>
                  <a:tcPr marL="0" marR="0" marT="0" marB="0" anchor="ctr"/>
                </a:tc>
                <a:extLst>
                  <a:ext uri="{0D108BD9-81ED-4DB2-BD59-A6C34878D82A}">
                    <a16:rowId xmlns:a16="http://schemas.microsoft.com/office/drawing/2014/main" val="1354195926"/>
                  </a:ext>
                </a:extLst>
              </a:tr>
              <a:tr h="190500">
                <a:tc>
                  <a:txBody>
                    <a:bodyPr/>
                    <a:lstStyle/>
                    <a:p>
                      <a:pPr algn="l" fontAlgn="ctr"/>
                      <a:r>
                        <a:rPr lang="fr-FR" sz="1100" u="none" strike="noStrike">
                          <a:effectLst/>
                        </a:rPr>
                        <a:t>Grandes aires urbaines - périurbain</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r" fontAlgn="ctr"/>
                      <a:r>
                        <a:rPr lang="fr-FR" sz="1100" u="none" strike="noStrike">
                          <a:effectLst/>
                        </a:rPr>
                        <a:t>27,50</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fr-FR" sz="1100" b="0" i="0" u="none" strike="noStrike">
                          <a:solidFill>
                            <a:schemeClr val="tx1"/>
                          </a:solidFill>
                          <a:effectLst/>
                          <a:latin typeface="+mn-lt"/>
                        </a:rPr>
                        <a:t>Syndicats d’énergie</a:t>
                      </a:r>
                    </a:p>
                  </a:txBody>
                  <a:tcPr marL="0" marR="0" marT="0" marB="0" anchor="ctr"/>
                </a:tc>
                <a:tc vMerge="1">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fr-FR" sz="1100" b="0" i="0" u="none" strike="noStrike">
                        <a:solidFill>
                          <a:schemeClr val="tx1"/>
                        </a:solidFill>
                        <a:effectLst/>
                        <a:latin typeface="+mn-lt"/>
                      </a:endParaRPr>
                    </a:p>
                  </a:txBody>
                  <a:tcPr marL="0" marR="0" marT="0" marB="0" anchor="ctr"/>
                </a:tc>
                <a:extLst>
                  <a:ext uri="{0D108BD9-81ED-4DB2-BD59-A6C34878D82A}">
                    <a16:rowId xmlns:a16="http://schemas.microsoft.com/office/drawing/2014/main" val="2198830779"/>
                  </a:ext>
                </a:extLst>
              </a:tr>
              <a:tr h="190500">
                <a:tc>
                  <a:txBody>
                    <a:bodyPr/>
                    <a:lstStyle/>
                    <a:p>
                      <a:pPr algn="l" fontAlgn="ctr"/>
                      <a:r>
                        <a:rPr lang="fr-FR" sz="1100" u="none" strike="noStrike">
                          <a:effectLst/>
                        </a:rPr>
                        <a:t>Petites aires urbaines - urbain</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r" fontAlgn="ctr"/>
                      <a:r>
                        <a:rPr lang="fr-FR" sz="1100" u="none" strike="noStrike">
                          <a:effectLst/>
                        </a:rPr>
                        <a:t>3,50</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r" fontAlgn="ctr"/>
                      <a:r>
                        <a:rPr lang="fr-FR" sz="1100" b="0" i="0" u="none" strike="noStrike">
                          <a:solidFill>
                            <a:schemeClr val="tx1"/>
                          </a:solidFill>
                          <a:effectLst/>
                          <a:latin typeface="Calibri" panose="020F0502020204030204" pitchFamily="34" charset="0"/>
                        </a:rPr>
                        <a:t>« </a:t>
                      </a:r>
                    </a:p>
                  </a:txBody>
                  <a:tcPr marL="0" marR="0" marT="0" marB="0" anchor="ctr"/>
                </a:tc>
                <a:tc vMerge="1">
                  <a:txBody>
                    <a:bodyPr/>
                    <a:lstStyle/>
                    <a:p>
                      <a:pPr algn="r" fontAlgn="ctr"/>
                      <a:endParaRPr lang="fr-FR" sz="1100" b="0" i="0" u="none" strike="noStrike">
                        <a:solidFill>
                          <a:schemeClr val="tx1"/>
                        </a:solidFill>
                        <a:effectLst/>
                        <a:latin typeface="+mn-lt"/>
                      </a:endParaRPr>
                    </a:p>
                  </a:txBody>
                  <a:tcPr marL="0" marR="0" marT="0" marB="0" anchor="ctr"/>
                </a:tc>
                <a:extLst>
                  <a:ext uri="{0D108BD9-81ED-4DB2-BD59-A6C34878D82A}">
                    <a16:rowId xmlns:a16="http://schemas.microsoft.com/office/drawing/2014/main" val="3811159077"/>
                  </a:ext>
                </a:extLst>
              </a:tr>
              <a:tr h="190500">
                <a:tc>
                  <a:txBody>
                    <a:bodyPr/>
                    <a:lstStyle/>
                    <a:p>
                      <a:pPr algn="l" fontAlgn="ctr"/>
                      <a:r>
                        <a:rPr lang="fr-FR" sz="1100" u="none" strike="noStrike">
                          <a:effectLst/>
                        </a:rPr>
                        <a:t>Petites aires urbaines - périurbain</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r" fontAlgn="ctr"/>
                      <a:r>
                        <a:rPr lang="fr-FR" sz="1100" u="none" strike="noStrike">
                          <a:effectLst/>
                        </a:rPr>
                        <a:t>4,00</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r" fontAlgn="ctr"/>
                      <a:r>
                        <a:rPr lang="fr-FR" sz="1100" b="0" i="0" u="none" strike="noStrike">
                          <a:solidFill>
                            <a:schemeClr val="tx1"/>
                          </a:solidFill>
                          <a:effectLst/>
                          <a:latin typeface="Calibri" panose="020F0502020204030204" pitchFamily="34" charset="0"/>
                        </a:rPr>
                        <a:t>« </a:t>
                      </a:r>
                    </a:p>
                  </a:txBody>
                  <a:tcPr marL="0" marR="0" marT="0" marB="0" anchor="ctr"/>
                </a:tc>
                <a:tc vMerge="1">
                  <a:txBody>
                    <a:bodyPr/>
                    <a:lstStyle/>
                    <a:p>
                      <a:pPr algn="r" fontAlgn="ctr"/>
                      <a:endParaRPr lang="fr-FR" sz="1100" b="0" i="0" u="none" strike="noStrike">
                        <a:solidFill>
                          <a:schemeClr val="tx1"/>
                        </a:solidFill>
                        <a:effectLst/>
                        <a:latin typeface="+mn-lt"/>
                      </a:endParaRPr>
                    </a:p>
                  </a:txBody>
                  <a:tcPr marL="0" marR="0" marT="0" marB="0" anchor="ctr"/>
                </a:tc>
                <a:extLst>
                  <a:ext uri="{0D108BD9-81ED-4DB2-BD59-A6C34878D82A}">
                    <a16:rowId xmlns:a16="http://schemas.microsoft.com/office/drawing/2014/main" val="3855044889"/>
                  </a:ext>
                </a:extLst>
              </a:tr>
              <a:tr h="190500">
                <a:tc>
                  <a:txBody>
                    <a:bodyPr/>
                    <a:lstStyle/>
                    <a:p>
                      <a:pPr algn="l" fontAlgn="ctr"/>
                      <a:r>
                        <a:rPr lang="fr-FR" sz="1100" u="none" strike="noStrike">
                          <a:effectLst/>
                        </a:rPr>
                        <a:t>Espaces ruraux</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r" fontAlgn="ctr"/>
                      <a:r>
                        <a:rPr lang="fr-FR" sz="1100" u="none" strike="noStrike">
                          <a:effectLst/>
                        </a:rPr>
                        <a:t>12,50</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r" fontAlgn="ctr"/>
                      <a:r>
                        <a:rPr lang="fr-FR" sz="1100" b="0" i="0" u="none" strike="noStrike">
                          <a:solidFill>
                            <a:schemeClr val="tx1"/>
                          </a:solidFill>
                          <a:effectLst/>
                          <a:latin typeface="Calibri" panose="020F0502020204030204" pitchFamily="34" charset="0"/>
                        </a:rPr>
                        <a:t>« </a:t>
                      </a:r>
                    </a:p>
                  </a:txBody>
                  <a:tcPr marL="0" marR="0" marT="0" marB="0" anchor="ctr"/>
                </a:tc>
                <a:tc vMerge="1">
                  <a:txBody>
                    <a:bodyPr/>
                    <a:lstStyle/>
                    <a:p>
                      <a:pPr algn="r" fontAlgn="ctr"/>
                      <a:endParaRPr lang="fr-FR" sz="1100" b="0" i="0" u="none" strike="noStrike">
                        <a:solidFill>
                          <a:schemeClr val="tx1"/>
                        </a:solidFill>
                        <a:effectLst/>
                        <a:latin typeface="+mn-lt"/>
                      </a:endParaRPr>
                    </a:p>
                  </a:txBody>
                  <a:tcPr marL="0" marR="0" marT="0" marB="0" anchor="ctr"/>
                </a:tc>
                <a:extLst>
                  <a:ext uri="{0D108BD9-81ED-4DB2-BD59-A6C34878D82A}">
                    <a16:rowId xmlns:a16="http://schemas.microsoft.com/office/drawing/2014/main" val="2145942068"/>
                  </a:ext>
                </a:extLst>
              </a:tr>
              <a:tr h="190500">
                <a:tc>
                  <a:txBody>
                    <a:bodyPr/>
                    <a:lstStyle/>
                    <a:p>
                      <a:pPr algn="l" fontAlgn="b"/>
                      <a:r>
                        <a:rPr lang="fr-FR" sz="1100" u="none" strike="noStrike">
                          <a:effectLst/>
                        </a:rPr>
                        <a:t>TOTAL </a:t>
                      </a:r>
                      <a:endParaRPr lang="fr-FR" sz="11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fr-FR" sz="1100" u="none" strike="noStrike">
                          <a:effectLst/>
                        </a:rPr>
                        <a:t>100,00</a:t>
                      </a:r>
                      <a:endParaRPr lang="fr-FR" sz="11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fr-FR" sz="1100" b="0" u="none" strike="noStrike">
                          <a:solidFill>
                            <a:schemeClr val="tx1"/>
                          </a:solidFill>
                          <a:effectLst/>
                        </a:rPr>
                        <a:t> </a:t>
                      </a:r>
                      <a:endParaRPr lang="fr-FR" sz="1100" b="0" i="0" u="none" strike="noStrike">
                        <a:solidFill>
                          <a:schemeClr val="tx1"/>
                        </a:solidFill>
                        <a:effectLst/>
                        <a:latin typeface="Calibri" panose="020F0502020204030204" pitchFamily="34" charset="0"/>
                      </a:endParaRPr>
                    </a:p>
                  </a:txBody>
                  <a:tcPr marL="0" marR="0" marT="0" marB="0" anchor="b"/>
                </a:tc>
                <a:tc vMerge="1">
                  <a:txBody>
                    <a:bodyPr/>
                    <a:lstStyle/>
                    <a:p>
                      <a:pPr algn="r" fontAlgn="b"/>
                      <a:endParaRPr lang="fr-FR" sz="1100" b="0" i="0" u="none" strike="noStrike">
                        <a:solidFill>
                          <a:schemeClr val="tx1"/>
                        </a:solidFill>
                        <a:effectLst/>
                        <a:latin typeface="+mn-lt"/>
                      </a:endParaRPr>
                    </a:p>
                  </a:txBody>
                  <a:tcPr marL="0" marR="0" marT="0" marB="0" anchor="b"/>
                </a:tc>
                <a:extLst>
                  <a:ext uri="{0D108BD9-81ED-4DB2-BD59-A6C34878D82A}">
                    <a16:rowId xmlns:a16="http://schemas.microsoft.com/office/drawing/2014/main" val="3177587587"/>
                  </a:ext>
                </a:extLst>
              </a:tr>
            </a:tbl>
          </a:graphicData>
        </a:graphic>
      </p:graphicFrame>
      <p:sp>
        <p:nvSpPr>
          <p:cNvPr id="14" name="ZoneTexte 13">
            <a:extLst>
              <a:ext uri="{FF2B5EF4-FFF2-40B4-BE49-F238E27FC236}">
                <a16:creationId xmlns:a16="http://schemas.microsoft.com/office/drawing/2014/main" id="{E243E8FD-4DDD-3B83-8D6F-C443D7A6D555}"/>
              </a:ext>
            </a:extLst>
          </p:cNvPr>
          <p:cNvSpPr txBox="1"/>
          <p:nvPr/>
        </p:nvSpPr>
        <p:spPr>
          <a:xfrm>
            <a:off x="130511" y="5604238"/>
            <a:ext cx="8271044" cy="276999"/>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200" i="1">
                <a:sym typeface="Wingdings" panose="05000000000000000000" pitchFamily="2" charset="2"/>
              </a:rPr>
              <a:t>Source : CODA Stratégies et al, « Etudes économiques – Infrastructures de recharge pour véhicule électrique », 2019</a:t>
            </a:r>
            <a:endParaRPr lang="fr-FR" sz="1200" i="1"/>
          </a:p>
        </p:txBody>
      </p:sp>
      <p:sp>
        <p:nvSpPr>
          <p:cNvPr id="15" name="ZoneTexte 14">
            <a:extLst>
              <a:ext uri="{FF2B5EF4-FFF2-40B4-BE49-F238E27FC236}">
                <a16:creationId xmlns:a16="http://schemas.microsoft.com/office/drawing/2014/main" id="{4AAE4A3B-E73F-8212-3DE1-D434D0A00B93}"/>
              </a:ext>
            </a:extLst>
          </p:cNvPr>
          <p:cNvSpPr txBox="1"/>
          <p:nvPr/>
        </p:nvSpPr>
        <p:spPr>
          <a:xfrm>
            <a:off x="130511" y="5881237"/>
            <a:ext cx="8271044" cy="67710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a:solidFill>
                  <a:schemeClr val="tx2"/>
                </a:solidFill>
                <a:sym typeface="Wingdings" panose="05000000000000000000" pitchFamily="2" charset="2"/>
              </a:rPr>
              <a:t>Résultats </a:t>
            </a:r>
            <a:r>
              <a:rPr lang="fr-FR" sz="1400">
                <a:sym typeface="Wingdings" panose="05000000000000000000" pitchFamily="2" charset="2"/>
              </a:rPr>
              <a:t>: </a:t>
            </a:r>
            <a:r>
              <a:rPr lang="fr-FR" sz="1200">
                <a:sym typeface="Wingdings" panose="05000000000000000000" pitchFamily="2" charset="2"/>
              </a:rPr>
              <a:t>Nous estimons qu’au sein du bloc communal les intercommunalités et communes portent l’investissement pour 49% des PDC et les syndicats d’énergie pour les 51% restant. </a:t>
            </a:r>
          </a:p>
          <a:p>
            <a:endParaRPr lang="fr-FR" sz="1200"/>
          </a:p>
        </p:txBody>
      </p:sp>
      <p:sp>
        <p:nvSpPr>
          <p:cNvPr id="11" name="Espace réservé du texte 23">
            <a:extLst>
              <a:ext uri="{FF2B5EF4-FFF2-40B4-BE49-F238E27FC236}">
                <a16:creationId xmlns:a16="http://schemas.microsoft.com/office/drawing/2014/main" id="{C2E0F8D7-5560-E2AD-8F6D-3ABFE57FEE14}"/>
              </a:ext>
            </a:extLst>
          </p:cNvPr>
          <p:cNvSpPr>
            <a:spLocks noGrp="1"/>
          </p:cNvSpPr>
          <p:nvPr>
            <p:ph type="body" sz="quarter" idx="10"/>
          </p:nvPr>
        </p:nvSpPr>
        <p:spPr>
          <a:xfrm>
            <a:off x="251520" y="115889"/>
            <a:ext cx="864096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3564550685"/>
      </p:ext>
    </p:extLst>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7EF3F298-32BD-6074-8E2A-B30464479BE0}"/>
              </a:ext>
            </a:extLst>
          </p:cNvPr>
          <p:cNvGraphicFramePr>
            <a:graphicFrameLocks noGrp="1"/>
          </p:cNvGraphicFramePr>
          <p:nvPr/>
        </p:nvGraphicFramePr>
        <p:xfrm>
          <a:off x="223384" y="2669097"/>
          <a:ext cx="8473516" cy="1677404"/>
        </p:xfrm>
        <a:graphic>
          <a:graphicData uri="http://schemas.openxmlformats.org/drawingml/2006/table">
            <a:tbl>
              <a:tblPr/>
              <a:tblGrid>
                <a:gridCol w="3428244">
                  <a:extLst>
                    <a:ext uri="{9D8B030D-6E8A-4147-A177-3AD203B41FA5}">
                      <a16:colId xmlns:a16="http://schemas.microsoft.com/office/drawing/2014/main" val="1605952884"/>
                    </a:ext>
                  </a:extLst>
                </a:gridCol>
                <a:gridCol w="1420599">
                  <a:extLst>
                    <a:ext uri="{9D8B030D-6E8A-4147-A177-3AD203B41FA5}">
                      <a16:colId xmlns:a16="http://schemas.microsoft.com/office/drawing/2014/main" val="922847260"/>
                    </a:ext>
                  </a:extLst>
                </a:gridCol>
                <a:gridCol w="1422592">
                  <a:extLst>
                    <a:ext uri="{9D8B030D-6E8A-4147-A177-3AD203B41FA5}">
                      <a16:colId xmlns:a16="http://schemas.microsoft.com/office/drawing/2014/main" val="3572530072"/>
                    </a:ext>
                  </a:extLst>
                </a:gridCol>
                <a:gridCol w="1055289">
                  <a:extLst>
                    <a:ext uri="{9D8B030D-6E8A-4147-A177-3AD203B41FA5}">
                      <a16:colId xmlns:a16="http://schemas.microsoft.com/office/drawing/2014/main" val="3173028250"/>
                    </a:ext>
                  </a:extLst>
                </a:gridCol>
                <a:gridCol w="1146792">
                  <a:extLst>
                    <a:ext uri="{9D8B030D-6E8A-4147-A177-3AD203B41FA5}">
                      <a16:colId xmlns:a16="http://schemas.microsoft.com/office/drawing/2014/main" val="1650198313"/>
                    </a:ext>
                  </a:extLst>
                </a:gridCol>
              </a:tblGrid>
              <a:tr h="212924">
                <a:tc>
                  <a:txBody>
                    <a:bodyPr/>
                    <a:lstStyle/>
                    <a:p>
                      <a:pPr algn="l" fontAlgn="ctr"/>
                      <a:endParaRPr lang="fr-FR" sz="1200" b="0" i="0" u="none" strike="noStrike">
                        <a:solidFill>
                          <a:srgbClr val="000000"/>
                        </a:solidFill>
                        <a:effectLst/>
                        <a:latin typeface="Calibri" panose="020F0502020204030204" pitchFamily="34" charset="0"/>
                      </a:endParaRPr>
                    </a:p>
                  </a:txBody>
                  <a:tcPr marL="45720" marR="45720" anchor="ctr">
                    <a:lnL>
                      <a:noFill/>
                    </a:lnL>
                    <a:lnR w="12700" cap="flat" cmpd="sng" algn="ctr">
                      <a:solidFill>
                        <a:schemeClr val="tx1"/>
                      </a:solidFill>
                      <a:prstDash val="solid"/>
                      <a:round/>
                      <a:headEnd type="none" w="med" len="med"/>
                      <a:tailEnd type="none" w="med" len="med"/>
                    </a:lnR>
                    <a:lnT>
                      <a:noFill/>
                    </a:lnT>
                    <a:lnB>
                      <a:noFill/>
                    </a:lnB>
                  </a:tcPr>
                </a:tc>
                <a:tc rowSpan="4">
                  <a:txBody>
                    <a:bodyPr/>
                    <a:lstStyle/>
                    <a:p>
                      <a:pPr marL="0" algn="ctr" defTabSz="914400" rtl="0" eaLnBrk="1" fontAlgn="ctr" latinLnBrk="0" hangingPunct="1"/>
                      <a:r>
                        <a:rPr lang="fr-FR" sz="1200" b="1" i="0" u="none" strike="noStrike" kern="1200">
                          <a:solidFill>
                            <a:srgbClr val="000000"/>
                          </a:solidFill>
                          <a:effectLst/>
                          <a:latin typeface="Calibri" panose="020F0502020204030204" pitchFamily="34" charset="0"/>
                          <a:ea typeface="+mn-ea"/>
                          <a:cs typeface="+mn-cs"/>
                        </a:rPr>
                        <a:t>Investissements portés par les collectivités ? </a:t>
                      </a:r>
                    </a:p>
                  </a:txBody>
                  <a:tcPr anchor="ctr">
                    <a:lnL w="12700" cap="flat" cmpd="sng" algn="ctr">
                      <a:solidFill>
                        <a:schemeClr val="tx1"/>
                      </a:solidFill>
                      <a:prstDash val="solid"/>
                      <a:round/>
                      <a:headEnd type="none" w="med" len="med"/>
                      <a:tailEnd type="none" w="med" len="med"/>
                    </a:lnL>
                  </a:tcPr>
                </a:tc>
                <a:tc rowSpan="2">
                  <a:txBody>
                    <a:bodyPr/>
                    <a:lstStyle/>
                    <a:p>
                      <a:pPr algn="ctr" fontAlgn="ctr"/>
                      <a:r>
                        <a:rPr lang="fr-FR" sz="1200" b="0" i="1" u="none" strike="noStrike">
                          <a:solidFill>
                            <a:srgbClr val="000000"/>
                          </a:solidFill>
                          <a:effectLst/>
                          <a:latin typeface="Calibri" panose="020F0502020204030204" pitchFamily="34" charset="0"/>
                        </a:rPr>
                        <a:t>dont Régions</a:t>
                      </a:r>
                    </a:p>
                  </a:txBody>
                  <a:tcPr marL="45720" marR="4572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fr-FR" sz="1200" b="0" i="1" u="none" strike="noStrike">
                          <a:solidFill>
                            <a:srgbClr val="000000"/>
                          </a:solidFill>
                          <a:effectLst/>
                          <a:latin typeface="Calibri" panose="020F0502020204030204" pitchFamily="34" charset="0"/>
                        </a:rPr>
                        <a:t>dont Départements</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fr-FR" sz="1200" b="0" i="1" u="none" strike="noStrike">
                          <a:solidFill>
                            <a:srgbClr val="000000"/>
                          </a:solidFill>
                          <a:effectLst/>
                          <a:latin typeface="Calibri" panose="020F0502020204030204" pitchFamily="34" charset="0"/>
                        </a:rPr>
                        <a:t>dont Bloc communal</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9297575"/>
                  </a:ext>
                </a:extLst>
              </a:tr>
              <a:tr h="90000">
                <a:tc rowSpan="2">
                  <a:txBody>
                    <a:bodyPr/>
                    <a:lstStyle/>
                    <a:p>
                      <a:pPr algn="l" fontAlgn="ctr"/>
                      <a:endParaRPr lang="fr-FR" sz="1200" b="0" i="0" u="none" strike="noStrike">
                        <a:solidFill>
                          <a:srgbClr val="000000"/>
                        </a:solidFill>
                        <a:effectLst/>
                        <a:latin typeface="Calibri" panose="020F0502020204030204" pitchFamily="34" charset="0"/>
                      </a:endParaRPr>
                    </a:p>
                  </a:txBody>
                  <a:tcPr marL="45720" marR="45720" anchor="ctr">
                    <a:lnL>
                      <a:noFill/>
                    </a:lnL>
                    <a:lnR w="12700" cap="flat" cmpd="sng" algn="ctr">
                      <a:solidFill>
                        <a:schemeClr val="tx1"/>
                      </a:solidFill>
                      <a:prstDash val="solid"/>
                      <a:round/>
                      <a:headEnd type="none" w="med" len="med"/>
                      <a:tailEnd type="none" w="med" len="med"/>
                    </a:lnR>
                    <a:lnT>
                      <a:noFill/>
                    </a:lnT>
                    <a:lnB>
                      <a:noFill/>
                    </a:lnB>
                  </a:tcPr>
                </a:tc>
                <a:tc v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vMerge="1">
                  <a:txBody>
                    <a:bodyPr/>
                    <a:lstStyle/>
                    <a:p>
                      <a:endParaRPr lang="fr-FR"/>
                    </a:p>
                  </a:txBody>
                  <a:tcPr>
                    <a:lnT w="6350" cap="flat" cmpd="sng" algn="ctr">
                      <a:solidFill>
                        <a:srgbClr val="000000"/>
                      </a:solidFill>
                      <a:prstDash val="solid"/>
                      <a:round/>
                      <a:headEnd type="none" w="med" len="med"/>
                      <a:tailEnd type="none" w="med" len="med"/>
                    </a:lnT>
                  </a:tcPr>
                </a:tc>
                <a:tc vMerge="1">
                  <a:txBody>
                    <a:bodyPr/>
                    <a:lstStyle/>
                    <a:p>
                      <a:endParaRPr lang="fr-FR"/>
                    </a:p>
                  </a:txBody>
                  <a:tcPr>
                    <a:lnT w="6350" cap="flat" cmpd="sng" algn="ctr">
                      <a:solidFill>
                        <a:srgbClr val="000000"/>
                      </a:solidFill>
                      <a:prstDash val="solid"/>
                      <a:round/>
                      <a:headEnd type="none" w="med" len="med"/>
                      <a:tailEnd type="none" w="med" len="med"/>
                    </a:lnT>
                  </a:tcPr>
                </a:tc>
                <a:tc vMerge="1">
                  <a:txBody>
                    <a:bodyPr/>
                    <a:lstStyle/>
                    <a:p>
                      <a:endParaRPr lang="fr-FR"/>
                    </a:p>
                  </a:txBody>
                  <a:tcPr>
                    <a:lnT w="635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3648104547"/>
                  </a:ext>
                </a:extLst>
              </a:tr>
              <a:tr h="122924">
                <a:tc vMerge="1">
                  <a:txBody>
                    <a:bodyPr/>
                    <a:lstStyle/>
                    <a:p>
                      <a:pPr algn="l" fontAlgn="ctr"/>
                      <a:endParaRPr lang="fr-FR" sz="1200" b="0" i="0" u="none" strike="noStrike">
                        <a:solidFill>
                          <a:srgbClr val="000000"/>
                        </a:solidFill>
                        <a:effectLst/>
                        <a:latin typeface="Calibri" panose="020F0502020204030204" pitchFamily="34" charset="0"/>
                      </a:endParaRPr>
                    </a:p>
                  </a:txBody>
                  <a:tcPr marL="45720" marR="4572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fr-FR"/>
                    </a:p>
                  </a:txBody>
                  <a:tcPr/>
                </a:tc>
                <a:tc rowSpan="2">
                  <a:txBody>
                    <a:bodyPr/>
                    <a:lstStyle/>
                    <a:p>
                      <a:pPr algn="ctr" fontAlgn="ctr"/>
                      <a:r>
                        <a:rPr lang="fr-FR" sz="1200" b="0" i="0" u="none" strike="noStrike">
                          <a:solidFill>
                            <a:srgbClr val="000000"/>
                          </a:solidFill>
                          <a:effectLst/>
                          <a:latin typeface="Calibri" panose="020F0502020204030204" pitchFamily="34" charset="0"/>
                        </a:rPr>
                        <a:t>Part (%)</a:t>
                      </a:r>
                      <a:endParaRPr lang="fr-FR" sz="1200" b="0" i="1" u="none" strike="noStrike">
                        <a:solidFill>
                          <a:srgbClr val="000000"/>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fr-FR" sz="1200" b="0" i="0" u="none" strike="noStrike">
                          <a:solidFill>
                            <a:srgbClr val="000000"/>
                          </a:solidFill>
                          <a:effectLst/>
                          <a:latin typeface="Calibri" panose="020F0502020204030204" pitchFamily="34" charset="0"/>
                        </a:rPr>
                        <a:t>Part (%)</a:t>
                      </a:r>
                      <a:endParaRPr lang="fr-FR" sz="1200" b="0" i="1" u="none" strike="noStrike">
                        <a:solidFill>
                          <a:srgbClr val="000000"/>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fr-FR" sz="1200" b="0" i="0" u="none" strike="noStrike">
                          <a:solidFill>
                            <a:srgbClr val="000000"/>
                          </a:solidFill>
                          <a:effectLst/>
                          <a:latin typeface="Calibri" panose="020F0502020204030204" pitchFamily="34" charset="0"/>
                        </a:rPr>
                        <a:t>Part (%)</a:t>
                      </a:r>
                      <a:endParaRPr lang="fr-FR" sz="1200" b="0" i="1" u="none" strike="noStrike">
                        <a:solidFill>
                          <a:srgbClr val="000000"/>
                        </a:solidFill>
                        <a:effectLst/>
                        <a:latin typeface="Calibri" panose="020F0502020204030204"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4130152"/>
                  </a:ext>
                </a:extLst>
              </a:tr>
              <a:tr h="0">
                <a:tc>
                  <a:txBody>
                    <a:bodyPr/>
                    <a:lstStyle/>
                    <a:p>
                      <a:pPr algn="l" fontAlgn="ctr"/>
                      <a:endParaRPr lang="fr-FR" sz="1200" b="0" i="0" u="none" strike="noStrike">
                        <a:solidFill>
                          <a:srgbClr val="000000"/>
                        </a:solidFill>
                        <a:effectLst/>
                        <a:latin typeface="Calibri" panose="020F0502020204030204" pitchFamily="34" charset="0"/>
                      </a:endParaRPr>
                    </a:p>
                  </a:txBody>
                  <a:tcPr marL="45720" marR="4572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vMerge="1">
                  <a:txBody>
                    <a:bodyPr/>
                    <a:lstStyle/>
                    <a:p>
                      <a:endParaRPr lang="fr-FR"/>
                    </a:p>
                  </a:txBody>
                  <a:tcPr/>
                </a:tc>
                <a:tc vMerge="1">
                  <a:txBody>
                    <a:bodyPr/>
                    <a:lstStyle/>
                    <a:p>
                      <a:pPr algn="ctr" fontAlgn="ctr"/>
                      <a:r>
                        <a:rPr lang="fr-FR" sz="1200" b="0" i="0" u="none" strike="noStrike">
                          <a:solidFill>
                            <a:srgbClr val="000000"/>
                          </a:solidFill>
                          <a:effectLst/>
                          <a:latin typeface="Calibri" panose="020F0502020204030204" pitchFamily="34" charset="0"/>
                        </a:rPr>
                        <a:t>Part (%)</a:t>
                      </a:r>
                    </a:p>
                  </a:txBody>
                  <a:tcPr marL="45720" marR="45720" anchor="ctr">
                    <a:lnL w="12700" cap="flat" cmpd="sng" algn="ctr">
                      <a:solidFill>
                        <a:schemeClr val="tx1">
                          <a:lumMod val="60000"/>
                          <a:lumOff val="40000"/>
                        </a:schemeClr>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60000"/>
                          <a:lumOff val="40000"/>
                        </a:schemeClr>
                      </a:solidFill>
                      <a:prstDash val="solid"/>
                      <a:round/>
                      <a:headEnd type="none" w="med" len="med"/>
                      <a:tailEnd type="none" w="med" len="med"/>
                    </a:lnB>
                  </a:tcPr>
                </a:tc>
                <a:tc vMerge="1">
                  <a:txBody>
                    <a:bodyPr/>
                    <a:lstStyle/>
                    <a:p>
                      <a:pPr algn="ctr" fontAlgn="ctr"/>
                      <a:r>
                        <a:rPr lang="fr-FR" sz="1200" b="0" i="0" u="none" strike="noStrike">
                          <a:solidFill>
                            <a:srgbClr val="000000"/>
                          </a:solidFill>
                          <a:effectLst/>
                          <a:latin typeface="Calibri" panose="020F0502020204030204" pitchFamily="34" charset="0"/>
                        </a:rPr>
                        <a:t>Part (%)</a:t>
                      </a:r>
                    </a:p>
                  </a:txBody>
                  <a:tcPr marL="45720" marR="45720" anchor="ctr">
                    <a:lnL w="12700" cap="flat" cmpd="sng" algn="ctr">
                      <a:solidFill>
                        <a:schemeClr val="tx1">
                          <a:lumMod val="60000"/>
                          <a:lumOff val="40000"/>
                        </a:schemeClr>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60000"/>
                          <a:lumOff val="40000"/>
                        </a:schemeClr>
                      </a:solidFill>
                      <a:prstDash val="solid"/>
                      <a:round/>
                      <a:headEnd type="none" w="med" len="med"/>
                      <a:tailEnd type="none" w="med" len="med"/>
                    </a:lnB>
                  </a:tcPr>
                </a:tc>
                <a:tc vMerge="1">
                  <a:txBody>
                    <a:bodyPr/>
                    <a:lstStyle/>
                    <a:p>
                      <a:pPr algn="ctr" fontAlgn="ctr"/>
                      <a:r>
                        <a:rPr lang="fr-FR" sz="1200" b="0" i="0" u="none" strike="noStrike">
                          <a:solidFill>
                            <a:srgbClr val="000000"/>
                          </a:solidFill>
                          <a:effectLst/>
                          <a:latin typeface="Calibri" panose="020F0502020204030204" pitchFamily="34" charset="0"/>
                        </a:rPr>
                        <a:t>Part (%)</a:t>
                      </a:r>
                    </a:p>
                  </a:txBody>
                  <a:tcPr marL="45720" marR="45720" anchor="ctr">
                    <a:lnL w="12700" cap="flat" cmpd="sng" algn="ctr">
                      <a:solidFill>
                        <a:schemeClr val="tx1">
                          <a:lumMod val="60000"/>
                          <a:lumOff val="40000"/>
                        </a:schemeClr>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60000"/>
                          <a:lumOff val="40000"/>
                        </a:schemeClr>
                      </a:solidFill>
                      <a:prstDash val="solid"/>
                      <a:round/>
                      <a:headEnd type="none" w="med" len="med"/>
                      <a:tailEnd type="none" w="med" len="med"/>
                    </a:lnB>
                  </a:tcPr>
                </a:tc>
                <a:extLst>
                  <a:ext uri="{0D108BD9-81ED-4DB2-BD59-A6C34878D82A}">
                    <a16:rowId xmlns:a16="http://schemas.microsoft.com/office/drawing/2014/main" val="803941335"/>
                  </a:ext>
                </a:extLst>
              </a:tr>
              <a:tr h="0">
                <a:tc>
                  <a:txBody>
                    <a:bodyPr/>
                    <a:lstStyle/>
                    <a:p>
                      <a:pPr algn="ctr" fontAlgn="b"/>
                      <a:r>
                        <a:rPr lang="fr-FR" sz="1200" b="0" i="0" u="none" strike="noStrike">
                          <a:solidFill>
                            <a:srgbClr val="000000"/>
                          </a:solidFill>
                          <a:effectLst/>
                          <a:latin typeface="Calibri" panose="020F0502020204030204" pitchFamily="34" charset="0"/>
                        </a:rPr>
                        <a:t>Bornes de recharge ouvertes au public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fr-FR" sz="1200" b="1" i="0" u="none" strike="noStrike">
                          <a:solidFill>
                            <a:srgbClr val="000000"/>
                          </a:solidFill>
                          <a:effectLst/>
                          <a:latin typeface="Calibri" panose="020F0502020204030204" pitchFamily="34" charset="0"/>
                        </a:rPr>
                        <a:t>oui, 48%</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ctr"/>
                      <a:r>
                        <a:rPr lang="fr-FR" sz="1200" b="0" i="0" u="none" strike="noStrike">
                          <a:solidFill>
                            <a:srgbClr val="000000"/>
                          </a:solidFill>
                          <a:effectLst/>
                          <a:latin typeface="Calibri" panose="020F0502020204030204" pitchFamily="34" charset="0"/>
                        </a:rPr>
                        <a:t>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fr-FR" sz="1200" b="0" i="0" u="none" strike="noStrike">
                          <a:solidFill>
                            <a:srgbClr val="000000"/>
                          </a:solidFill>
                          <a:effectLst/>
                          <a:latin typeface="Calibri" panose="020F0502020204030204" pitchFamily="34" charset="0"/>
                        </a:rPr>
                        <a:t>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fr-FR" sz="1200" b="0" i="0" u="none" strike="noStrike">
                          <a:solidFill>
                            <a:srgbClr val="000000"/>
                          </a:solidFill>
                          <a:effectLst/>
                          <a:latin typeface="Calibri" panose="020F0502020204030204" pitchFamily="34" charset="0"/>
                        </a:rPr>
                        <a:t>100% dont 51% portés par les syndicats d’énergie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599023532"/>
                  </a:ext>
                </a:extLst>
              </a:tr>
            </a:tbl>
          </a:graphicData>
        </a:graphic>
      </p:graphicFrame>
      <p:sp>
        <p:nvSpPr>
          <p:cNvPr id="11" name="ZoneTexte 10">
            <a:extLst>
              <a:ext uri="{FF2B5EF4-FFF2-40B4-BE49-F238E27FC236}">
                <a16:creationId xmlns:a16="http://schemas.microsoft.com/office/drawing/2014/main" id="{18F464D3-0EEE-7994-3B35-566961E5C0CC}"/>
              </a:ext>
            </a:extLst>
          </p:cNvPr>
          <p:cNvSpPr txBox="1"/>
          <p:nvPr/>
        </p:nvSpPr>
        <p:spPr>
          <a:xfrm>
            <a:off x="1211047" y="4928471"/>
            <a:ext cx="7485853" cy="1384995"/>
          </a:xfrm>
          <a:prstGeom prst="rect">
            <a:avLst/>
          </a:prstGeom>
          <a:noFill/>
        </p:spPr>
        <p:txBody>
          <a:bodyPr wrap="square" rtlCol="0">
            <a:spAutoFit/>
          </a:bodyPr>
          <a:lstStyle/>
          <a:p>
            <a:r>
              <a:rPr lang="fr-FR" sz="1400" b="1">
                <a:solidFill>
                  <a:schemeClr val="tx2"/>
                </a:solidFill>
              </a:rPr>
              <a:t>Nous considérons que les hypothèses sur la part des investissements portés par les collectivités et leur répartition entre bloc de collectivités sont fixes dans le temps et entre les scénarios. </a:t>
            </a:r>
          </a:p>
          <a:p>
            <a:endParaRPr lang="fr-FR" sz="1400" b="1">
              <a:solidFill>
                <a:schemeClr val="tx2"/>
              </a:solidFill>
            </a:endParaRPr>
          </a:p>
          <a:p>
            <a:r>
              <a:rPr lang="fr-FR" sz="1400" b="1">
                <a:solidFill>
                  <a:schemeClr val="tx2"/>
                </a:solidFill>
              </a:rPr>
              <a:t>Nous attribuons l’entretien aux collectivités ayant réalisé l’investissement, dans les même proportions que l’investissement réalisé. </a:t>
            </a:r>
          </a:p>
        </p:txBody>
      </p:sp>
      <p:sp>
        <p:nvSpPr>
          <p:cNvPr id="12" name="Rectangle 11">
            <a:extLst>
              <a:ext uri="{FF2B5EF4-FFF2-40B4-BE49-F238E27FC236}">
                <a16:creationId xmlns:a16="http://schemas.microsoft.com/office/drawing/2014/main" id="{E9813238-26AE-E605-C671-3E10D36E4407}"/>
              </a:ext>
            </a:extLst>
          </p:cNvPr>
          <p:cNvSpPr/>
          <p:nvPr/>
        </p:nvSpPr>
        <p:spPr>
          <a:xfrm>
            <a:off x="251520" y="5187715"/>
            <a:ext cx="675361" cy="220177"/>
          </a:xfrm>
          <a:prstGeom prst="rect">
            <a:avLst/>
          </a:prstGeom>
          <a:solidFill>
            <a:schemeClr val="tx2">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C16C9EAB-CF26-AC33-806A-27B0EBB4F215}"/>
              </a:ext>
            </a:extLst>
          </p:cNvPr>
          <p:cNvSpPr txBox="1"/>
          <p:nvPr/>
        </p:nvSpPr>
        <p:spPr>
          <a:xfrm>
            <a:off x="112869" y="2081597"/>
            <a:ext cx="8918261" cy="523220"/>
          </a:xfrm>
          <a:prstGeom prst="rect">
            <a:avLst/>
          </a:prstGeom>
          <a:noFill/>
        </p:spPr>
        <p:txBody>
          <a:bodyPr wrap="square" rtlCol="0">
            <a:spAutoFit/>
          </a:bodyPr>
          <a:lstStyle/>
          <a:p>
            <a:r>
              <a:rPr lang="fr-FR" sz="1400" u="sng">
                <a:latin typeface="Arial" panose="020B0604020202020204" pitchFamily="34" charset="0"/>
                <a:cs typeface="Arial" panose="020B0604020202020204" pitchFamily="34" charset="0"/>
              </a:rPr>
              <a:t>Tableau récapitulatif des hypothèses retenues pour estimer la part des besoins en dépenses d’investissements IRVE portés par chaque bloc de collectivités locales </a:t>
            </a:r>
            <a:endParaRPr lang="fr-FR" sz="1400" u="sng"/>
          </a:p>
        </p:txBody>
      </p:sp>
      <p:sp>
        <p:nvSpPr>
          <p:cNvPr id="9" name="Espace réservé du contenu 1">
            <a:extLst>
              <a:ext uri="{FF2B5EF4-FFF2-40B4-BE49-F238E27FC236}">
                <a16:creationId xmlns:a16="http://schemas.microsoft.com/office/drawing/2014/main" id="{8E5A7C63-7DF8-F948-9510-8814F0894121}"/>
              </a:ext>
            </a:extLst>
          </p:cNvPr>
          <p:cNvSpPr>
            <a:spLocks noGrp="1"/>
          </p:cNvSpPr>
          <p:nvPr>
            <p:ph idx="1"/>
          </p:nvPr>
        </p:nvSpPr>
        <p:spPr>
          <a:xfrm>
            <a:off x="130511" y="1450107"/>
            <a:ext cx="8640960" cy="521365"/>
          </a:xfrm>
        </p:spPr>
        <p:txBody>
          <a:bodyPr>
            <a:normAutofit/>
          </a:bodyPr>
          <a:lstStyle/>
          <a:p>
            <a:pPr marL="0" indent="0">
              <a:buNone/>
            </a:pPr>
            <a:r>
              <a:rPr lang="fr-FR" sz="1400" b="1" dirty="0">
                <a:latin typeface="Helvetica" panose="020B0604020202020204" pitchFamily="34" charset="0"/>
                <a:cs typeface="Helvetica" panose="020B0604020202020204" pitchFamily="34" charset="0"/>
              </a:rPr>
              <a:t>Etape 3) : Estimation de la part des besoins en dépenses d’investissements et d’entretien portée par les différents blocs de collectivités locales</a:t>
            </a:r>
            <a:endParaRPr lang="fr-FR" sz="1400" b="1" i="1" dirty="0">
              <a:latin typeface="Arial" panose="020B0604020202020204" pitchFamily="34" charset="0"/>
              <a:cs typeface="Arial" panose="020B0604020202020204" pitchFamily="34" charset="0"/>
            </a:endParaRPr>
          </a:p>
        </p:txBody>
      </p:sp>
      <p:sp>
        <p:nvSpPr>
          <p:cNvPr id="13" name="Titre 2">
            <a:extLst>
              <a:ext uri="{FF2B5EF4-FFF2-40B4-BE49-F238E27FC236}">
                <a16:creationId xmlns:a16="http://schemas.microsoft.com/office/drawing/2014/main" id="{7EC66B16-0FF6-CAA7-B1AD-595ED345FFC3}"/>
              </a:ext>
            </a:extLst>
          </p:cNvPr>
          <p:cNvSpPr txBox="1">
            <a:spLocks/>
          </p:cNvSpPr>
          <p:nvPr/>
        </p:nvSpPr>
        <p:spPr>
          <a:xfrm>
            <a:off x="251520" y="404813"/>
            <a:ext cx="8640960" cy="720080"/>
          </a:xfrm>
          <a:prstGeom prst="rect">
            <a:avLst/>
          </a:prstGeom>
          <a:noFill/>
        </p:spPr>
        <p:txBody>
          <a:bodyPr vert="horz" lIns="91440" tIns="45720" rIns="91440" bIns="45720" rtlCol="0" anchor="ctr">
            <a:normAutofit fontScale="90000"/>
          </a:bodyPr>
          <a:lstStyle>
            <a:lvl1pPr algn="l" defTabSz="914400" rtl="0" eaLnBrk="1" latinLnBrk="0" hangingPunct="1">
              <a:spcBef>
                <a:spcPct val="0"/>
              </a:spcBef>
              <a:buNone/>
              <a:defRPr sz="3200" kern="1200">
                <a:solidFill>
                  <a:srgbClr val="174195"/>
                </a:solidFill>
                <a:latin typeface="+mn-lt"/>
                <a:ea typeface="+mj-ea"/>
                <a:cs typeface="+mj-cs"/>
              </a:defRPr>
            </a:lvl1pPr>
          </a:lstStyle>
          <a:p>
            <a:r>
              <a:rPr lang="fr-FR" sz="2400">
                <a:solidFill>
                  <a:schemeClr val="accent2"/>
                </a:solidFill>
              </a:rPr>
              <a:t>4) Infrastructures de recharge pour véhicules électriques (IRVE) 9/9</a:t>
            </a:r>
          </a:p>
        </p:txBody>
      </p:sp>
      <p:sp>
        <p:nvSpPr>
          <p:cNvPr id="14" name="Espace réservé du texte 23">
            <a:extLst>
              <a:ext uri="{FF2B5EF4-FFF2-40B4-BE49-F238E27FC236}">
                <a16:creationId xmlns:a16="http://schemas.microsoft.com/office/drawing/2014/main" id="{A854A012-3846-134F-870A-F88B4DE7DDF2}"/>
              </a:ext>
            </a:extLst>
          </p:cNvPr>
          <p:cNvSpPr>
            <a:spLocks noGrp="1"/>
          </p:cNvSpPr>
          <p:nvPr>
            <p:ph type="body" sz="quarter" idx="10"/>
          </p:nvPr>
        </p:nvSpPr>
        <p:spPr>
          <a:xfrm>
            <a:off x="250825" y="115888"/>
            <a:ext cx="864235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235123429"/>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51520" y="292370"/>
            <a:ext cx="8640960" cy="720080"/>
          </a:xfrm>
        </p:spPr>
        <p:txBody>
          <a:bodyPr>
            <a:normAutofit/>
          </a:bodyPr>
          <a:lstStyle/>
          <a:p>
            <a:r>
              <a:rPr lang="fr-FR" dirty="0">
                <a:solidFill>
                  <a:schemeClr val="accent2"/>
                </a:solidFill>
              </a:rPr>
              <a:t>5) Aménagements cyclables - HISTORIQUE</a:t>
            </a:r>
          </a:p>
        </p:txBody>
      </p:sp>
      <p:graphicFrame>
        <p:nvGraphicFramePr>
          <p:cNvPr id="2" name="Tableau 4">
            <a:extLst>
              <a:ext uri="{FF2B5EF4-FFF2-40B4-BE49-F238E27FC236}">
                <a16:creationId xmlns:a16="http://schemas.microsoft.com/office/drawing/2014/main" id="{C91041E2-FD02-1D34-CE14-C1AB81393778}"/>
              </a:ext>
            </a:extLst>
          </p:cNvPr>
          <p:cNvGraphicFramePr>
            <a:graphicFrameLocks noGrp="1"/>
          </p:cNvGraphicFramePr>
          <p:nvPr/>
        </p:nvGraphicFramePr>
        <p:xfrm>
          <a:off x="251520" y="1510301"/>
          <a:ext cx="8640960" cy="4515773"/>
        </p:xfrm>
        <a:graphic>
          <a:graphicData uri="http://schemas.openxmlformats.org/drawingml/2006/table">
            <a:tbl>
              <a:tblPr firstRow="1" bandRow="1">
                <a:tableStyleId>{5940675A-B579-460E-94D1-54222C63F5DA}</a:tableStyleId>
              </a:tblPr>
              <a:tblGrid>
                <a:gridCol w="2121404">
                  <a:extLst>
                    <a:ext uri="{9D8B030D-6E8A-4147-A177-3AD203B41FA5}">
                      <a16:colId xmlns:a16="http://schemas.microsoft.com/office/drawing/2014/main" val="3836752840"/>
                    </a:ext>
                  </a:extLst>
                </a:gridCol>
                <a:gridCol w="6519556">
                  <a:extLst>
                    <a:ext uri="{9D8B030D-6E8A-4147-A177-3AD203B41FA5}">
                      <a16:colId xmlns:a16="http://schemas.microsoft.com/office/drawing/2014/main" val="2944278938"/>
                    </a:ext>
                  </a:extLst>
                </a:gridCol>
              </a:tblGrid>
              <a:tr h="533208">
                <a:tc>
                  <a:txBody>
                    <a:bodyPr/>
                    <a:lstStyle/>
                    <a:p>
                      <a:r>
                        <a:rPr lang="fr-FR" sz="1500" b="1"/>
                        <a:t>Périmètre</a:t>
                      </a:r>
                    </a:p>
                  </a:txBody>
                  <a:tcPr anchor="ctr">
                    <a:solidFill>
                      <a:schemeClr val="bg1">
                        <a:lumMod val="95000"/>
                      </a:schemeClr>
                    </a:solidFill>
                  </a:tcPr>
                </a:tc>
                <a:tc>
                  <a:txBody>
                    <a:bodyPr/>
                    <a:lstStyle/>
                    <a:p>
                      <a:r>
                        <a:rPr lang="fr-FR" sz="1500"/>
                        <a:t>Investissements dans les aménagements cyclables</a:t>
                      </a:r>
                    </a:p>
                  </a:txBody>
                  <a:tcPr anchor="ctr"/>
                </a:tc>
                <a:extLst>
                  <a:ext uri="{0D108BD9-81ED-4DB2-BD59-A6C34878D82A}">
                    <a16:rowId xmlns:a16="http://schemas.microsoft.com/office/drawing/2014/main" val="3051812079"/>
                  </a:ext>
                </a:extLst>
              </a:tr>
              <a:tr h="986436">
                <a:tc>
                  <a:txBody>
                    <a:bodyPr/>
                    <a:lstStyle/>
                    <a:p>
                      <a:r>
                        <a:rPr lang="fr-FR" sz="1500" b="1"/>
                        <a:t>Méthode de recensement des investissements</a:t>
                      </a:r>
                    </a:p>
                  </a:txBody>
                  <a:tcPr anchor="ctr">
                    <a:solidFill>
                      <a:schemeClr val="bg1">
                        <a:lumMod val="95000"/>
                      </a:schemeClr>
                    </a:solidFill>
                  </a:tcPr>
                </a:tc>
                <a:tc>
                  <a:txBody>
                    <a:bodyPr/>
                    <a:lstStyle/>
                    <a:p>
                      <a:pPr marL="0" indent="0">
                        <a:buFont typeface="Arial" panose="020B0604020202020204" pitchFamily="34" charset="0"/>
                        <a:buNone/>
                      </a:pPr>
                      <a:r>
                        <a:rPr lang="fr-FR" sz="1500" dirty="0"/>
                        <a:t>Volumes renseignés par amenagements-cyclables.fr (</a:t>
                      </a:r>
                      <a:r>
                        <a:rPr lang="fr-FR" sz="1500" dirty="0" err="1"/>
                        <a:t>géovélo</a:t>
                      </a:r>
                      <a:r>
                        <a:rPr lang="fr-FR" sz="1500"/>
                        <a:t>)</a:t>
                      </a:r>
                      <a:endParaRPr lang="fr-FR" sz="1500" dirty="0"/>
                    </a:p>
                    <a:p>
                      <a:pPr marL="0" indent="0">
                        <a:buFont typeface="Arial" panose="020B0604020202020204" pitchFamily="34" charset="0"/>
                        <a:buNone/>
                      </a:pPr>
                      <a:r>
                        <a:rPr lang="fr-FR" sz="1500" dirty="0"/>
                        <a:t>Hypothèses de coûts unitaires à partir de l’étude de l’ADEME sur l’écosystème vélo (2020)</a:t>
                      </a:r>
                    </a:p>
                  </a:txBody>
                  <a:tcPr anchor="ctr"/>
                </a:tc>
                <a:extLst>
                  <a:ext uri="{0D108BD9-81ED-4DB2-BD59-A6C34878D82A}">
                    <a16:rowId xmlns:a16="http://schemas.microsoft.com/office/drawing/2014/main" val="1763481388"/>
                  </a:ext>
                </a:extLst>
              </a:tr>
              <a:tr h="759822">
                <a:tc>
                  <a:txBody>
                    <a:bodyPr/>
                    <a:lstStyle/>
                    <a:p>
                      <a:r>
                        <a:rPr lang="fr-FR" sz="1500" b="1"/>
                        <a:t>Attribution aux collectivités à ce stade</a:t>
                      </a:r>
                    </a:p>
                  </a:txBody>
                  <a:tcPr anchor="ctr">
                    <a:solidFill>
                      <a:schemeClr val="bg1">
                        <a:lumMod val="95000"/>
                      </a:schemeClr>
                    </a:solidFill>
                  </a:tcPr>
                </a:tc>
                <a:tc>
                  <a:txBody>
                    <a:bodyPr/>
                    <a:lstStyle/>
                    <a:p>
                      <a:pPr marL="0" indent="0">
                        <a:buFont typeface="Arial" panose="020B0604020202020204" pitchFamily="34" charset="0"/>
                        <a:buNone/>
                      </a:pPr>
                      <a:r>
                        <a:rPr lang="fr-FR" sz="1500"/>
                        <a:t>100 % d’aménagements cyclables attribués aux collectivités locales</a:t>
                      </a:r>
                    </a:p>
                  </a:txBody>
                  <a:tcPr anchor="ctr"/>
                </a:tc>
                <a:extLst>
                  <a:ext uri="{0D108BD9-81ED-4DB2-BD59-A6C34878D82A}">
                    <a16:rowId xmlns:a16="http://schemas.microsoft.com/office/drawing/2014/main" val="2053597461"/>
                  </a:ext>
                </a:extLst>
              </a:tr>
              <a:tr h="887174">
                <a:tc>
                  <a:txBody>
                    <a:bodyPr/>
                    <a:lstStyle/>
                    <a:p>
                      <a:r>
                        <a:rPr lang="fr-FR" sz="1500" b="1"/>
                        <a:t>Pistes alternatives de méthode d’attribution</a:t>
                      </a:r>
                    </a:p>
                  </a:txBody>
                  <a:tcPr anchor="ctr">
                    <a:solidFill>
                      <a:schemeClr val="bg1">
                        <a:lumMod val="95000"/>
                      </a:schemeClr>
                    </a:solidFill>
                  </a:tcPr>
                </a:tc>
                <a:tc>
                  <a:txBody>
                    <a:bodyPr/>
                    <a:lstStyle/>
                    <a:p>
                      <a:pPr marL="0" indent="0">
                        <a:buFont typeface="Arial" panose="020B0604020202020204" pitchFamily="34" charset="0"/>
                        <a:buNone/>
                      </a:pPr>
                      <a:r>
                        <a:rPr lang="fr-FR" sz="1500"/>
                        <a:t>Tenir compte de la part d’aménagements cyclables sur les routes nationales pour les attribuer à l’Etat ?</a:t>
                      </a:r>
                    </a:p>
                    <a:p>
                      <a:pPr marL="0" indent="0">
                        <a:buFont typeface="Arial" panose="020B0604020202020204" pitchFamily="34" charset="0"/>
                        <a:buNone/>
                      </a:pPr>
                      <a:r>
                        <a:rPr lang="fr-FR" sz="1500"/>
                        <a:t>Alternative chiffrage : agréger les dépenses en aménagements cyclables de plusieurs CT (régions, départements, métropoles)</a:t>
                      </a:r>
                    </a:p>
                  </a:txBody>
                  <a:tcPr anchor="ctr"/>
                </a:tc>
                <a:extLst>
                  <a:ext uri="{0D108BD9-81ED-4DB2-BD59-A6C34878D82A}">
                    <a16:rowId xmlns:a16="http://schemas.microsoft.com/office/drawing/2014/main" val="326082927"/>
                  </a:ext>
                </a:extLst>
              </a:tr>
              <a:tr h="12130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500" b="1"/>
                        <a:t>Investissements réalisés en 2021 (part dans le total sectoriel)</a:t>
                      </a: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790 </a:t>
                      </a:r>
                      <a:r>
                        <a:rPr lang="fr-FR" sz="1600" dirty="0" err="1"/>
                        <a:t>mio</a:t>
                      </a:r>
                      <a:r>
                        <a:rPr lang="fr-FR" sz="1600" dirty="0"/>
                        <a:t> EUR (soit 100 % des investissements climat du secteur)</a:t>
                      </a:r>
                    </a:p>
                  </a:txBody>
                  <a:tcPr anchor="ctr"/>
                </a:tc>
                <a:extLst>
                  <a:ext uri="{0D108BD9-81ED-4DB2-BD59-A6C34878D82A}">
                    <a16:rowId xmlns:a16="http://schemas.microsoft.com/office/drawing/2014/main" val="2758239875"/>
                  </a:ext>
                </a:extLst>
              </a:tr>
            </a:tbl>
          </a:graphicData>
        </a:graphic>
      </p:graphicFrame>
    </p:spTree>
    <p:extLst>
      <p:ext uri="{BB962C8B-B14F-4D97-AF65-F5344CB8AC3E}">
        <p14:creationId xmlns:p14="http://schemas.microsoft.com/office/powerpoint/2010/main" val="414472020"/>
      </p:ext>
    </p:extLst>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3D383148-6F4B-B66B-3C26-FB0812F7F815}"/>
              </a:ext>
            </a:extLst>
          </p:cNvPr>
          <p:cNvSpPr>
            <a:spLocks noGrp="1"/>
          </p:cNvSpPr>
          <p:nvPr>
            <p:ph idx="1"/>
          </p:nvPr>
        </p:nvSpPr>
        <p:spPr>
          <a:xfrm>
            <a:off x="118950" y="1556792"/>
            <a:ext cx="8906100" cy="4896544"/>
          </a:xfrm>
        </p:spPr>
        <p:txBody>
          <a:bodyPr>
            <a:normAutofit/>
          </a:bodyPr>
          <a:lstStyle/>
          <a:p>
            <a:pPr marL="0" indent="0">
              <a:buNone/>
            </a:pPr>
            <a:r>
              <a:rPr lang="fr-FR" sz="1400" b="1" u="sng"/>
              <a:t>Objectif</a:t>
            </a:r>
            <a:r>
              <a:rPr lang="fr-FR" sz="1400"/>
              <a:t> : favoriser le report modal vers le vélo.</a:t>
            </a:r>
          </a:p>
          <a:p>
            <a:pPr marL="0" indent="0">
              <a:buNone/>
            </a:pPr>
            <a:endParaRPr lang="fr-FR" sz="1400" b="1" u="sng"/>
          </a:p>
          <a:p>
            <a:pPr marL="0" indent="0">
              <a:buNone/>
            </a:pPr>
            <a:r>
              <a:rPr lang="fr-FR" sz="1400" b="1" u="sng"/>
              <a:t>Périmètre de l’action</a:t>
            </a:r>
            <a:r>
              <a:rPr lang="fr-FR" sz="1400" b="1"/>
              <a:t> </a:t>
            </a:r>
            <a:r>
              <a:rPr lang="fr-FR" sz="1400"/>
              <a:t>: </a:t>
            </a:r>
          </a:p>
          <a:p>
            <a:pPr marL="0" indent="0">
              <a:buNone/>
            </a:pPr>
            <a:r>
              <a:rPr lang="fr-FR" sz="1400" b="1" i="1">
                <a:solidFill>
                  <a:srgbClr val="6C9841"/>
                </a:solidFill>
              </a:rPr>
              <a:t>Sont inclus </a:t>
            </a:r>
            <a:r>
              <a:rPr lang="fr-FR" sz="1400"/>
              <a:t>: les dépenses d’investissements pour la création de pistes cyclables (= chaussées réservées exclusivement aux cycles) sur le réseau routier existant, de voies vertes en site propre et des aménagements annexes (arceaux, box « antivol », signalisation, feux de circulation, ponts, passerelles…) + les dépenses d’entretien de l’ensemble de ces aménagements cyclables. </a:t>
            </a:r>
          </a:p>
          <a:p>
            <a:pPr marL="0" indent="0">
              <a:buNone/>
            </a:pPr>
            <a:r>
              <a:rPr lang="fr-FR" sz="1400" b="1" i="1">
                <a:solidFill>
                  <a:schemeClr val="accent2"/>
                </a:solidFill>
              </a:rPr>
              <a:t>Sont exclus </a:t>
            </a:r>
            <a:r>
              <a:rPr lang="fr-FR" sz="1400"/>
              <a:t>: les dépenses d’investissements et d’entretien des bandes cyclables dont les coûts sont négligés ainsi que les dépenses pour les dispositifs VLS – Vélo libre service (manque de données).</a:t>
            </a:r>
          </a:p>
          <a:p>
            <a:pPr marL="0" indent="0">
              <a:buNone/>
            </a:pPr>
            <a:endParaRPr lang="fr-FR" sz="1400">
              <a:highlight>
                <a:srgbClr val="FFFF00"/>
              </a:highlight>
            </a:endParaRPr>
          </a:p>
          <a:p>
            <a:pPr marL="0" indent="0">
              <a:buNone/>
            </a:pPr>
            <a:r>
              <a:rPr lang="fr-FR" sz="1400" b="1" u="sng"/>
              <a:t>Périmètre du chiffrage :</a:t>
            </a:r>
          </a:p>
          <a:p>
            <a:pPr marL="0" indent="0">
              <a:buNone/>
            </a:pPr>
            <a:r>
              <a:rPr lang="fr-FR" sz="1400" i="1">
                <a:solidFill>
                  <a:schemeClr val="tx2"/>
                </a:solidFill>
              </a:rPr>
              <a:t>Coûts/surcoûts ? : </a:t>
            </a:r>
            <a:r>
              <a:rPr lang="fr-FR" sz="1400"/>
              <a:t>Les dépenses d’investissement et d’entretien correspondent aux coûts totaux. </a:t>
            </a:r>
          </a:p>
          <a:p>
            <a:pPr marL="0" indent="0">
              <a:buNone/>
            </a:pPr>
            <a:r>
              <a:rPr lang="fr-FR" sz="1400" i="1">
                <a:solidFill>
                  <a:schemeClr val="tx2"/>
                </a:solidFill>
              </a:rPr>
              <a:t>Portage ou financement des investissements  ? : </a:t>
            </a:r>
            <a:r>
              <a:rPr lang="fr-FR" sz="1400"/>
              <a:t>Nous estimons que l’ensemble des besoins en dépenses d’investissements et d’entretien sont portés par les collectivités. </a:t>
            </a:r>
          </a:p>
          <a:p>
            <a:pPr marL="0" indent="0">
              <a:buNone/>
            </a:pPr>
            <a:endParaRPr lang="fr-FR" sz="1400"/>
          </a:p>
          <a:p>
            <a:pPr marL="0" indent="0">
              <a:buNone/>
            </a:pPr>
            <a:r>
              <a:rPr lang="fr-FR" sz="1400" b="1" u="sng"/>
              <a:t>Type de méthodologie appliquée </a:t>
            </a:r>
            <a:r>
              <a:rPr lang="fr-FR" sz="1400"/>
              <a:t>: territorialisation</a:t>
            </a:r>
          </a:p>
          <a:p>
            <a:pPr marL="0" indent="0">
              <a:buNone/>
            </a:pPr>
            <a:endParaRPr lang="fr-FR" sz="1400"/>
          </a:p>
          <a:p>
            <a:pPr marL="0" indent="0">
              <a:buNone/>
            </a:pPr>
            <a:endParaRPr lang="fr-FR" sz="1800">
              <a:highlight>
                <a:srgbClr val="FFFF00"/>
              </a:highlight>
            </a:endParaRPr>
          </a:p>
          <a:p>
            <a:pPr marL="0" indent="0">
              <a:buNone/>
            </a:pPr>
            <a:endParaRPr lang="fr-FR" sz="1600">
              <a:highlight>
                <a:srgbClr val="FFFF00"/>
              </a:highlight>
            </a:endParaRPr>
          </a:p>
        </p:txBody>
      </p:sp>
      <p:sp>
        <p:nvSpPr>
          <p:cNvPr id="3" name="Titre 2">
            <a:extLst>
              <a:ext uri="{FF2B5EF4-FFF2-40B4-BE49-F238E27FC236}">
                <a16:creationId xmlns:a16="http://schemas.microsoft.com/office/drawing/2014/main" id="{EC5877A3-9A3F-8517-1397-FFF9327A1549}"/>
              </a:ext>
            </a:extLst>
          </p:cNvPr>
          <p:cNvSpPr>
            <a:spLocks noGrp="1"/>
          </p:cNvSpPr>
          <p:nvPr>
            <p:ph type="title"/>
          </p:nvPr>
        </p:nvSpPr>
        <p:spPr/>
        <p:txBody>
          <a:bodyPr>
            <a:normAutofit/>
          </a:bodyPr>
          <a:lstStyle/>
          <a:p>
            <a:pPr algn="l"/>
            <a:r>
              <a:rPr lang="fr-FR" sz="2400" dirty="0">
                <a:solidFill>
                  <a:schemeClr val="accent2"/>
                </a:solidFill>
              </a:rPr>
              <a:t>5) Aménagements cyclables (PROSPECTIF - 1/8)</a:t>
            </a:r>
          </a:p>
        </p:txBody>
      </p:sp>
      <p:sp>
        <p:nvSpPr>
          <p:cNvPr id="4" name="Espace réservé du texte 3">
            <a:extLst>
              <a:ext uri="{FF2B5EF4-FFF2-40B4-BE49-F238E27FC236}">
                <a16:creationId xmlns:a16="http://schemas.microsoft.com/office/drawing/2014/main" id="{AEFA1F5B-24FF-06C6-28D9-690FF8967DF1}"/>
              </a:ext>
            </a:extLst>
          </p:cNvPr>
          <p:cNvSpPr>
            <a:spLocks noGrp="1"/>
          </p:cNvSpPr>
          <p:nvPr>
            <p:ph type="body" sz="quarter" idx="10"/>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p:txBody>
      </p:sp>
    </p:spTree>
    <p:extLst>
      <p:ext uri="{BB962C8B-B14F-4D97-AF65-F5344CB8AC3E}">
        <p14:creationId xmlns:p14="http://schemas.microsoft.com/office/powerpoint/2010/main" val="343948613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BDB12F5D-8CBC-0C22-0B27-FDAA8A0A9369}"/>
              </a:ext>
            </a:extLst>
          </p:cNvPr>
          <p:cNvSpPr>
            <a:spLocks noGrp="1"/>
          </p:cNvSpPr>
          <p:nvPr>
            <p:ph type="body" sz="quarter" idx="10"/>
          </p:nvPr>
        </p:nvSpPr>
        <p:spPr>
          <a:xfrm>
            <a:off x="189376" y="121934"/>
            <a:ext cx="864096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fr-FR" sz="1400" dirty="0">
                <a:latin typeface="Helvetica"/>
              </a:rPr>
              <a:t>Méthodologie</a:t>
            </a:r>
            <a:endParaRPr kumimoji="0" lang="fr-FR" sz="1400" b="0" i="0" u="none" strike="noStrike" kern="1200" cap="none" spc="0" normalizeH="0" baseline="0" noProof="0" dirty="0">
              <a:ln>
                <a:noFill/>
              </a:ln>
              <a:solidFill>
                <a:srgbClr val="4565AF"/>
              </a:solidFill>
              <a:effectLst/>
              <a:uLnTx/>
              <a:uFillTx/>
              <a:latin typeface="Helvetica"/>
              <a:ea typeface="+mn-ea"/>
              <a:cs typeface="+mn-cs"/>
            </a:endParaRPr>
          </a:p>
        </p:txBody>
      </p:sp>
      <p:sp>
        <p:nvSpPr>
          <p:cNvPr id="18" name="Titre 2">
            <a:extLst>
              <a:ext uri="{FF2B5EF4-FFF2-40B4-BE49-F238E27FC236}">
                <a16:creationId xmlns:a16="http://schemas.microsoft.com/office/drawing/2014/main" id="{7A50D3C0-379D-7201-CFCA-B8B7ED42FBA6}"/>
              </a:ext>
            </a:extLst>
          </p:cNvPr>
          <p:cNvSpPr>
            <a:spLocks noGrp="1"/>
          </p:cNvSpPr>
          <p:nvPr>
            <p:ph type="title"/>
          </p:nvPr>
        </p:nvSpPr>
        <p:spPr>
          <a:xfrm>
            <a:off x="189376" y="476484"/>
            <a:ext cx="8640960" cy="540060"/>
          </a:xfrm>
        </p:spPr>
        <p:txBody>
          <a:bodyPr/>
          <a:lstStyle/>
          <a:p>
            <a:r>
              <a:rPr lang="fr-FR" dirty="0">
                <a:latin typeface="Helvetica" panose="020B0604020202020204" pitchFamily="34" charset="0"/>
                <a:cs typeface="Helvetica" panose="020B0604020202020204" pitchFamily="34" charset="0"/>
              </a:rPr>
              <a:t>Approche générale pour chiffrer les investissements</a:t>
            </a:r>
          </a:p>
        </p:txBody>
      </p:sp>
      <p:sp>
        <p:nvSpPr>
          <p:cNvPr id="5" name="Espace réservé du contenu 4">
            <a:extLst>
              <a:ext uri="{FF2B5EF4-FFF2-40B4-BE49-F238E27FC236}">
                <a16:creationId xmlns:a16="http://schemas.microsoft.com/office/drawing/2014/main" id="{48274ED6-2E6D-CB9E-AFE2-5E9E2C0DA32C}"/>
              </a:ext>
            </a:extLst>
          </p:cNvPr>
          <p:cNvSpPr>
            <a:spLocks noGrp="1"/>
          </p:cNvSpPr>
          <p:nvPr>
            <p:ph idx="1"/>
          </p:nvPr>
        </p:nvSpPr>
        <p:spPr/>
        <p:txBody>
          <a:bodyPr>
            <a:normAutofit lnSpcReduction="10000"/>
          </a:bodyPr>
          <a:lstStyle/>
          <a:p>
            <a:pPr marL="0" indent="0">
              <a:spcAft>
                <a:spcPts val="600"/>
              </a:spcAft>
              <a:buNone/>
            </a:pPr>
            <a:r>
              <a:rPr lang="fr-FR" u="sng" dirty="0"/>
              <a:t>Etape 2 : Estimer la part des investissements portés par chaque bloc de collectivités </a:t>
            </a:r>
          </a:p>
          <a:p>
            <a:pPr marL="0" indent="0">
              <a:spcAft>
                <a:spcPts val="600"/>
              </a:spcAft>
              <a:buNone/>
            </a:pPr>
            <a:r>
              <a:rPr lang="fr-FR" dirty="0"/>
              <a:t>On applique des hypothèses (part en %) sur les investissements nationaux pour estimer ceux réalisés par les CT :</a:t>
            </a:r>
          </a:p>
          <a:p>
            <a:pPr marL="628650" lvl="2" indent="-285750"/>
            <a:r>
              <a:rPr lang="fr-FR" sz="2000" dirty="0"/>
              <a:t>A partir de leurs compétences </a:t>
            </a:r>
          </a:p>
          <a:p>
            <a:pPr marL="628650" lvl="2" indent="-285750"/>
            <a:r>
              <a:rPr lang="fr-FR" sz="2000" dirty="0"/>
              <a:t>A partir de leurs investissements historiques dans chaque secteur</a:t>
            </a:r>
          </a:p>
          <a:p>
            <a:pPr marL="628650" lvl="2" indent="-285750"/>
            <a:endParaRPr lang="fr-FR" sz="2400" dirty="0"/>
          </a:p>
          <a:p>
            <a:pPr marL="0" lvl="1" indent="0">
              <a:spcBef>
                <a:spcPts val="0"/>
              </a:spcBef>
              <a:spcAft>
                <a:spcPts val="1200"/>
              </a:spcAft>
              <a:buNone/>
            </a:pPr>
            <a:r>
              <a:rPr lang="fr-FR" sz="2000" b="1" dirty="0"/>
              <a:t>Les principales limites : </a:t>
            </a:r>
          </a:p>
          <a:p>
            <a:pPr marL="628650" lvl="2" indent="-285750">
              <a:spcAft>
                <a:spcPts val="600"/>
              </a:spcAft>
            </a:pPr>
            <a:r>
              <a:rPr lang="fr-FR" sz="2000" dirty="0"/>
              <a:t>En prospectif, la part des investissements portés par les CT est quasiment toujours estimée à partir de leur part historique : on n’envisage pas de changement dans la répartition des compétences ni dans les modèles de financement à ce stade.</a:t>
            </a:r>
          </a:p>
          <a:p>
            <a:pPr marL="628650" lvl="2" indent="-285750">
              <a:spcAft>
                <a:spcPts val="600"/>
              </a:spcAft>
            </a:pPr>
            <a:r>
              <a:rPr lang="fr-FR" sz="2000" dirty="0"/>
              <a:t>Manque de données sur les investissements historiques des CT pour certains secteurs, des hypothèses fortes sont prises (exemple : la rénovation des bâtiments tertiaires publics).</a:t>
            </a:r>
          </a:p>
          <a:p>
            <a:pPr marL="342900" lvl="1" indent="0">
              <a:buNone/>
            </a:pPr>
            <a:endParaRPr lang="fr-FR" dirty="0"/>
          </a:p>
        </p:txBody>
      </p:sp>
    </p:spTree>
    <p:extLst>
      <p:ext uri="{BB962C8B-B14F-4D97-AF65-F5344CB8AC3E}">
        <p14:creationId xmlns:p14="http://schemas.microsoft.com/office/powerpoint/2010/main" val="305380288"/>
      </p:ext>
    </p:extLst>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66216B8A-4DF7-4145-82B1-7A090FE97D1C}"/>
              </a:ext>
            </a:extLst>
          </p:cNvPr>
          <p:cNvSpPr>
            <a:spLocks noGrp="1"/>
          </p:cNvSpPr>
          <p:nvPr>
            <p:ph type="title"/>
          </p:nvPr>
        </p:nvSpPr>
        <p:spPr/>
        <p:txBody>
          <a:bodyPr/>
          <a:lstStyle/>
          <a:p>
            <a:r>
              <a:rPr lang="fr-FR" dirty="0">
                <a:solidFill>
                  <a:schemeClr val="accent2"/>
                </a:solidFill>
              </a:rPr>
              <a:t>5</a:t>
            </a:r>
            <a:r>
              <a:rPr lang="fr-FR" sz="2400" dirty="0">
                <a:solidFill>
                  <a:schemeClr val="accent2"/>
                </a:solidFill>
              </a:rPr>
              <a:t>) Aménagements cyclables (PROSPECTIF - 2/8)</a:t>
            </a:r>
            <a:endParaRPr lang="fr-FR" dirty="0"/>
          </a:p>
        </p:txBody>
      </p:sp>
      <p:sp>
        <p:nvSpPr>
          <p:cNvPr id="24" name="Espace réservé du texte 23">
            <a:extLst>
              <a:ext uri="{FF2B5EF4-FFF2-40B4-BE49-F238E27FC236}">
                <a16:creationId xmlns:a16="http://schemas.microsoft.com/office/drawing/2014/main" id="{4564928D-50E3-4DE4-BF7F-033489EB375A}"/>
              </a:ext>
            </a:extLst>
          </p:cNvPr>
          <p:cNvSpPr>
            <a:spLocks noGrp="1"/>
          </p:cNvSpPr>
          <p:nvPr>
            <p:ph type="body" sz="quarter" idx="10"/>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
        <p:nvSpPr>
          <p:cNvPr id="26" name="Espace réservé du contenu 25">
            <a:extLst>
              <a:ext uri="{FF2B5EF4-FFF2-40B4-BE49-F238E27FC236}">
                <a16:creationId xmlns:a16="http://schemas.microsoft.com/office/drawing/2014/main" id="{758E009E-D34B-4E99-98AF-29235A67A309}"/>
              </a:ext>
            </a:extLst>
          </p:cNvPr>
          <p:cNvSpPr>
            <a:spLocks noGrp="1"/>
          </p:cNvSpPr>
          <p:nvPr>
            <p:ph idx="11"/>
          </p:nvPr>
        </p:nvSpPr>
        <p:spPr>
          <a:xfrm>
            <a:off x="3900874" y="2428076"/>
            <a:ext cx="5004061" cy="4235570"/>
          </a:xfrm>
        </p:spPr>
        <p:txBody>
          <a:bodyPr>
            <a:normAutofit/>
          </a:bodyPr>
          <a:lstStyle/>
          <a:p>
            <a:pPr>
              <a:spcAft>
                <a:spcPts val="1200"/>
              </a:spcAft>
            </a:pPr>
            <a:r>
              <a:rPr lang="fr-FR" sz="1200"/>
              <a:t>SNBC : vise une part modale de 12% en 2030 et de 15% en 2050. </a:t>
            </a:r>
          </a:p>
          <a:p>
            <a:pPr>
              <a:spcAft>
                <a:spcPts val="1200"/>
              </a:spcAft>
            </a:pPr>
            <a:r>
              <a:rPr lang="fr-FR" sz="1200"/>
              <a:t>S0 : La part modale de l’automobile reste prépondérante hormis dans les centres des grandes villes qui voient un  développement soutenu du vélo </a:t>
            </a:r>
          </a:p>
          <a:p>
            <a:pPr>
              <a:spcAft>
                <a:spcPts val="1200"/>
              </a:spcAft>
            </a:pPr>
            <a:r>
              <a:rPr lang="fr-FR" sz="1200"/>
              <a:t>S1 : Les modes actifs, dont le vélo, profitent de la proximité. Ce scénario atteint en 2030 une part modale un peu en-dessous de celle de l’Allemagne actuellement. </a:t>
            </a:r>
          </a:p>
          <a:p>
            <a:pPr>
              <a:spcAft>
                <a:spcPts val="1200"/>
              </a:spcAft>
            </a:pPr>
            <a:r>
              <a:rPr lang="fr-FR" sz="1200"/>
              <a:t>S2 : ce scenario est celui de plus fort développement du vélo. Il atteint en 2050 la situation des Pays-Bas actuels, en un peu plus ambitieux encore. </a:t>
            </a:r>
          </a:p>
          <a:p>
            <a:pPr>
              <a:spcAft>
                <a:spcPts val="1200"/>
              </a:spcAft>
            </a:pPr>
            <a:r>
              <a:rPr lang="fr-FR" sz="1200"/>
              <a:t>S3 : Dans le centre des grandes villes, l’usage du vélo augmente. (…) La pratique se développe aussi en banlieue, (…). Cependant, le vélo peine à s’imposer dans les périphéries éloignées</a:t>
            </a:r>
          </a:p>
          <a:p>
            <a:pPr>
              <a:spcAft>
                <a:spcPts val="1200"/>
              </a:spcAft>
            </a:pPr>
            <a:r>
              <a:rPr lang="fr-FR" sz="1200"/>
              <a:t>S4 : identique au tendanciel </a:t>
            </a:r>
          </a:p>
          <a:p>
            <a:endParaRPr lang="fr-FR" sz="1050"/>
          </a:p>
          <a:p>
            <a:pPr marL="0" indent="0">
              <a:buNone/>
            </a:pPr>
            <a:endParaRPr lang="fr-FR" sz="1050"/>
          </a:p>
        </p:txBody>
      </p:sp>
      <p:graphicFrame>
        <p:nvGraphicFramePr>
          <p:cNvPr id="9" name="Espace réservé du contenu 8">
            <a:extLst>
              <a:ext uri="{FF2B5EF4-FFF2-40B4-BE49-F238E27FC236}">
                <a16:creationId xmlns:a16="http://schemas.microsoft.com/office/drawing/2014/main" id="{2F39A0C3-72CB-4B09-967C-973D4253023A}"/>
              </a:ext>
            </a:extLst>
          </p:cNvPr>
          <p:cNvGraphicFramePr>
            <a:graphicFrameLocks noGrp="1"/>
          </p:cNvGraphicFramePr>
          <p:nvPr>
            <p:ph idx="1"/>
          </p:nvPr>
        </p:nvGraphicFramePr>
        <p:xfrm>
          <a:off x="239065" y="2383707"/>
          <a:ext cx="3255458" cy="3865161"/>
        </p:xfrm>
        <a:graphic>
          <a:graphicData uri="http://schemas.openxmlformats.org/drawingml/2006/chart">
            <c:chart xmlns:c="http://schemas.openxmlformats.org/drawingml/2006/chart" xmlns:r="http://schemas.openxmlformats.org/officeDocument/2006/relationships" r:id="rId2"/>
          </a:graphicData>
        </a:graphic>
      </p:graphicFrame>
      <p:sp>
        <p:nvSpPr>
          <p:cNvPr id="10" name="ZoneTexte 9">
            <a:extLst>
              <a:ext uri="{FF2B5EF4-FFF2-40B4-BE49-F238E27FC236}">
                <a16:creationId xmlns:a16="http://schemas.microsoft.com/office/drawing/2014/main" id="{70E5F751-440A-4866-BDF8-D74252B0FE15}"/>
              </a:ext>
            </a:extLst>
          </p:cNvPr>
          <p:cNvSpPr txBox="1"/>
          <p:nvPr/>
        </p:nvSpPr>
        <p:spPr>
          <a:xfrm>
            <a:off x="350185" y="6248868"/>
            <a:ext cx="3347514" cy="230832"/>
          </a:xfrm>
          <a:prstGeom prst="rect">
            <a:avLst/>
          </a:prstGeom>
          <a:solidFill>
            <a:schemeClr val="bg1"/>
          </a:solidFill>
          <a:ln>
            <a:solidFill>
              <a:schemeClr val="tx1"/>
            </a:solidFill>
          </a:ln>
        </p:spPr>
        <p:txBody>
          <a:bodyPr wrap="square" rtlCol="0" anchor="ctr">
            <a:spAutoFit/>
          </a:bodyPr>
          <a:lstStyle/>
          <a:p>
            <a:pPr algn="ctr"/>
            <a:r>
              <a:rPr lang="fr-FR" sz="900">
                <a:solidFill>
                  <a:schemeClr val="tx2"/>
                </a:solidFill>
                <a:sym typeface="Wingdings 2" panose="05020102010507070707" pitchFamily="18" charset="2"/>
              </a:rPr>
              <a:t></a:t>
            </a:r>
            <a:r>
              <a:rPr lang="fr-FR" sz="900">
                <a:sym typeface="Wingdings 2" panose="05020102010507070707" pitchFamily="18" charset="2"/>
              </a:rPr>
              <a:t> </a:t>
            </a:r>
            <a:r>
              <a:rPr lang="fr-FR" sz="900"/>
              <a:t>Historique </a:t>
            </a:r>
            <a:r>
              <a:rPr lang="fr-FR" sz="900">
                <a:sym typeface="Wingdings 2" panose="05020102010507070707" pitchFamily="18" charset="2"/>
              </a:rPr>
              <a:t> </a:t>
            </a:r>
            <a:r>
              <a:rPr lang="fr-FR" sz="900"/>
              <a:t>SNBC </a:t>
            </a:r>
            <a:r>
              <a:rPr lang="fr-FR" sz="900">
                <a:solidFill>
                  <a:srgbClr val="5487C2"/>
                </a:solidFill>
                <a:sym typeface="Wingdings 2" panose="05020102010507070707" pitchFamily="18" charset="2"/>
              </a:rPr>
              <a:t></a:t>
            </a:r>
            <a:r>
              <a:rPr lang="fr-FR" sz="900">
                <a:sym typeface="Wingdings 2" panose="05020102010507070707" pitchFamily="18" charset="2"/>
              </a:rPr>
              <a:t> </a:t>
            </a:r>
            <a:r>
              <a:rPr lang="fr-FR" sz="900"/>
              <a:t>S1 </a:t>
            </a:r>
            <a:r>
              <a:rPr lang="fr-FR" sz="900">
                <a:solidFill>
                  <a:srgbClr val="982C7F"/>
                </a:solidFill>
                <a:sym typeface="Wingdings 2" panose="05020102010507070707" pitchFamily="18" charset="2"/>
              </a:rPr>
              <a:t></a:t>
            </a:r>
            <a:r>
              <a:rPr lang="fr-FR" sz="900">
                <a:sym typeface="Wingdings 2" panose="05020102010507070707" pitchFamily="18" charset="2"/>
              </a:rPr>
              <a:t> </a:t>
            </a:r>
            <a:r>
              <a:rPr lang="fr-FR" sz="900"/>
              <a:t>S2 </a:t>
            </a:r>
            <a:r>
              <a:rPr lang="fr-FR" sz="900">
                <a:solidFill>
                  <a:srgbClr val="76B145"/>
                </a:solidFill>
                <a:sym typeface="Wingdings 2" panose="05020102010507070707" pitchFamily="18" charset="2"/>
              </a:rPr>
              <a:t></a:t>
            </a:r>
            <a:r>
              <a:rPr lang="fr-FR" sz="900">
                <a:sym typeface="Wingdings 2" panose="05020102010507070707" pitchFamily="18" charset="2"/>
              </a:rPr>
              <a:t> </a:t>
            </a:r>
            <a:r>
              <a:rPr lang="fr-FR" sz="900"/>
              <a:t>S3 </a:t>
            </a:r>
            <a:r>
              <a:rPr lang="fr-FR" sz="900">
                <a:solidFill>
                  <a:srgbClr val="E9682D"/>
                </a:solidFill>
                <a:sym typeface="Wingdings 2" panose="05020102010507070707" pitchFamily="18" charset="2"/>
              </a:rPr>
              <a:t></a:t>
            </a:r>
            <a:r>
              <a:rPr lang="fr-FR" sz="900">
                <a:sym typeface="Wingdings 2" panose="05020102010507070707" pitchFamily="18" charset="2"/>
              </a:rPr>
              <a:t> </a:t>
            </a:r>
            <a:r>
              <a:rPr lang="fr-FR" sz="900"/>
              <a:t>S4</a:t>
            </a:r>
          </a:p>
        </p:txBody>
      </p:sp>
      <p:sp>
        <p:nvSpPr>
          <p:cNvPr id="2" name="ZoneTexte 1">
            <a:extLst>
              <a:ext uri="{FF2B5EF4-FFF2-40B4-BE49-F238E27FC236}">
                <a16:creationId xmlns:a16="http://schemas.microsoft.com/office/drawing/2014/main" id="{D2ADEA0D-A880-112F-7502-88BA7B82AE48}"/>
              </a:ext>
            </a:extLst>
          </p:cNvPr>
          <p:cNvSpPr txBox="1"/>
          <p:nvPr/>
        </p:nvSpPr>
        <p:spPr>
          <a:xfrm>
            <a:off x="113138" y="1419588"/>
            <a:ext cx="8791797" cy="923330"/>
          </a:xfrm>
          <a:prstGeom prst="rect">
            <a:avLst/>
          </a:prstGeom>
          <a:noFill/>
        </p:spPr>
        <p:txBody>
          <a:bodyPr wrap="square" rtlCol="0">
            <a:spAutoFit/>
          </a:bodyPr>
          <a:lstStyle/>
          <a:p>
            <a:pPr>
              <a:spcAft>
                <a:spcPts val="1200"/>
              </a:spcAft>
            </a:pPr>
            <a:r>
              <a:rPr lang="fr-FR" sz="1600" b="1" u="sng"/>
              <a:t>Etape 1 : Estimation des besoins d’investissements et d’entretien au niveau national </a:t>
            </a:r>
          </a:p>
          <a:p>
            <a:r>
              <a:rPr lang="fr-FR" sz="1400" b="1"/>
              <a:t>Etape 1 - a) Identification des hypothèses d’évolution de la mobilité à vélo, </a:t>
            </a:r>
            <a:r>
              <a:rPr lang="fr-FR" sz="1400" b="1" i="1"/>
              <a:t>données </a:t>
            </a:r>
            <a:r>
              <a:rPr lang="fr-FR" sz="1400" b="1" i="1" err="1"/>
              <a:t>Ademe</a:t>
            </a:r>
            <a:r>
              <a:rPr lang="fr-FR" sz="1400" b="1" i="1"/>
              <a:t> – Transition(s) 2050 et DGEC. </a:t>
            </a:r>
          </a:p>
        </p:txBody>
      </p:sp>
    </p:spTree>
    <p:extLst>
      <p:ext uri="{BB962C8B-B14F-4D97-AF65-F5344CB8AC3E}">
        <p14:creationId xmlns:p14="http://schemas.microsoft.com/office/powerpoint/2010/main" val="339891122"/>
      </p:ext>
    </p:extLst>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F666C14-6FE1-47D0-BF83-4B7B0C0C3DE0}"/>
              </a:ext>
            </a:extLst>
          </p:cNvPr>
          <p:cNvSpPr>
            <a:spLocks noGrp="1"/>
          </p:cNvSpPr>
          <p:nvPr>
            <p:ph type="title"/>
          </p:nvPr>
        </p:nvSpPr>
        <p:spPr/>
        <p:txBody>
          <a:bodyPr/>
          <a:lstStyle/>
          <a:p>
            <a:r>
              <a:rPr lang="fr-FR" sz="2400" dirty="0">
                <a:solidFill>
                  <a:schemeClr val="accent2"/>
                </a:solidFill>
              </a:rPr>
              <a:t>5) Aménagements cyclables (PROSPECTIF - 3/8)</a:t>
            </a:r>
            <a:endParaRPr lang="fr-FR" dirty="0"/>
          </a:p>
        </p:txBody>
      </p:sp>
      <p:sp>
        <p:nvSpPr>
          <p:cNvPr id="4" name="Espace réservé du texte 3">
            <a:extLst>
              <a:ext uri="{FF2B5EF4-FFF2-40B4-BE49-F238E27FC236}">
                <a16:creationId xmlns:a16="http://schemas.microsoft.com/office/drawing/2014/main" id="{F4E81037-CD2C-41AA-86BA-71819A92C6E5}"/>
              </a:ext>
            </a:extLst>
          </p:cNvPr>
          <p:cNvSpPr>
            <a:spLocks noGrp="1"/>
          </p:cNvSpPr>
          <p:nvPr>
            <p:ph type="body" sz="quarter" idx="10"/>
          </p:nvPr>
        </p:nvSpPr>
        <p:spPr/>
        <p:txBody>
          <a:bodyPr/>
          <a:lstStyle/>
          <a:p>
            <a:r>
              <a:rPr kumimoji="0" lang="fr-FR" sz="105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
        <p:nvSpPr>
          <p:cNvPr id="5" name="Espace réservé du contenu 4">
            <a:extLst>
              <a:ext uri="{FF2B5EF4-FFF2-40B4-BE49-F238E27FC236}">
                <a16:creationId xmlns:a16="http://schemas.microsoft.com/office/drawing/2014/main" id="{711C87F2-D6CA-4C98-9C84-7D2AA758DFA6}"/>
              </a:ext>
            </a:extLst>
          </p:cNvPr>
          <p:cNvSpPr>
            <a:spLocks noGrp="1"/>
          </p:cNvSpPr>
          <p:nvPr>
            <p:ph idx="1"/>
          </p:nvPr>
        </p:nvSpPr>
        <p:spPr>
          <a:xfrm>
            <a:off x="89559" y="1930763"/>
            <a:ext cx="8229600" cy="3921022"/>
          </a:xfrm>
        </p:spPr>
        <p:txBody>
          <a:bodyPr>
            <a:normAutofit/>
          </a:bodyPr>
          <a:lstStyle/>
          <a:p>
            <a:pPr marL="0" indent="0">
              <a:buNone/>
            </a:pPr>
            <a:r>
              <a:rPr lang="fr-FR" sz="1400" b="1">
                <a:solidFill>
                  <a:schemeClr val="tx2"/>
                </a:solidFill>
              </a:rPr>
              <a:t>Données d’entrée :</a:t>
            </a:r>
          </a:p>
          <a:p>
            <a:pPr marL="0" indent="0">
              <a:spcAft>
                <a:spcPts val="600"/>
              </a:spcAft>
              <a:buNone/>
            </a:pPr>
            <a:r>
              <a:rPr lang="fr-FR" sz="1200" b="1" i="1" u="sng"/>
              <a:t>- </a:t>
            </a:r>
            <a:r>
              <a:rPr lang="fr-FR" sz="1200" i="1" u="sng"/>
              <a:t>Hypothèses qualitatives d’évolution du réseau dans les scénarios (sources </a:t>
            </a:r>
            <a:r>
              <a:rPr lang="fr-FR" sz="1200" i="1" u="sng" err="1"/>
              <a:t>Ademe</a:t>
            </a:r>
            <a:r>
              <a:rPr lang="fr-FR" sz="1200" i="1" u="sng"/>
              <a:t> – Transition(s) 2050 et DGEC) : </a:t>
            </a:r>
          </a:p>
          <a:p>
            <a:pPr>
              <a:spcBef>
                <a:spcPts val="0"/>
              </a:spcBef>
            </a:pPr>
            <a:r>
              <a:rPr lang="fr-FR" sz="1200"/>
              <a:t>SNBC : un réseau en fort développement d’ici 2030 puis qui continue de se développer plus lentement en conservant une fréquentation élevée</a:t>
            </a:r>
          </a:p>
          <a:p>
            <a:pPr>
              <a:spcBef>
                <a:spcPts val="0"/>
              </a:spcBef>
            </a:pPr>
            <a:r>
              <a:rPr lang="fr-FR" sz="1200"/>
              <a:t>S0 : Le réseau cyclable continue de se développer au rythme historique jusqu’en 2030 puis plafonne au-delà. </a:t>
            </a:r>
          </a:p>
          <a:p>
            <a:pPr>
              <a:spcBef>
                <a:spcPts val="0"/>
              </a:spcBef>
            </a:pPr>
            <a:r>
              <a:rPr lang="fr-FR" sz="1200"/>
              <a:t>S1 : Très fort développement du réseau, notamment des </a:t>
            </a:r>
            <a:r>
              <a:rPr lang="fr-FR" sz="1200" err="1"/>
              <a:t>véloroutes</a:t>
            </a:r>
            <a:r>
              <a:rPr lang="fr-FR" sz="1200"/>
              <a:t> dans le cadre d’un tourisme de masse à vélo</a:t>
            </a:r>
          </a:p>
          <a:p>
            <a:pPr>
              <a:spcBef>
                <a:spcPts val="0"/>
              </a:spcBef>
            </a:pPr>
            <a:r>
              <a:rPr lang="fr-FR" sz="1200"/>
              <a:t>S2 : développement extrêmement rapide du réseau cyclable, qui couvre une grande partie des villes et s’étend vers les périphéries</a:t>
            </a:r>
          </a:p>
          <a:p>
            <a:pPr>
              <a:spcBef>
                <a:spcPts val="0"/>
              </a:spcBef>
            </a:pPr>
            <a:r>
              <a:rPr lang="fr-FR" sz="1200"/>
              <a:t>S3 : le réseau reste très concentré dans les centre-ville, avec une fréquentation très élevée, mais peu de changement en dehors des villes</a:t>
            </a:r>
          </a:p>
          <a:p>
            <a:pPr>
              <a:spcBef>
                <a:spcPts val="0"/>
              </a:spcBef>
            </a:pPr>
            <a:r>
              <a:rPr lang="fr-FR" sz="1200"/>
              <a:t>S4 : quasi-identique au tendanciel</a:t>
            </a:r>
          </a:p>
          <a:p>
            <a:pPr>
              <a:spcBef>
                <a:spcPts val="0"/>
              </a:spcBef>
            </a:pPr>
            <a:endParaRPr lang="fr-FR" sz="1100"/>
          </a:p>
          <a:p>
            <a:pPr marL="0" indent="0">
              <a:buNone/>
            </a:pPr>
            <a:endParaRPr lang="fr-FR" sz="1700"/>
          </a:p>
          <a:p>
            <a:pPr marL="0" indent="0">
              <a:buNone/>
            </a:pPr>
            <a:endParaRPr lang="fr-FR" sz="1700"/>
          </a:p>
          <a:p>
            <a:endParaRPr lang="fr-FR"/>
          </a:p>
        </p:txBody>
      </p:sp>
      <p:sp>
        <p:nvSpPr>
          <p:cNvPr id="8" name="ZoneTexte 7">
            <a:extLst>
              <a:ext uri="{FF2B5EF4-FFF2-40B4-BE49-F238E27FC236}">
                <a16:creationId xmlns:a16="http://schemas.microsoft.com/office/drawing/2014/main" id="{A550D98E-50D8-26A8-EA4E-1EE3AE010CB9}"/>
              </a:ext>
            </a:extLst>
          </p:cNvPr>
          <p:cNvSpPr txBox="1"/>
          <p:nvPr/>
        </p:nvSpPr>
        <p:spPr>
          <a:xfrm>
            <a:off x="89559" y="1407543"/>
            <a:ext cx="8891738" cy="523220"/>
          </a:xfrm>
          <a:prstGeom prst="rect">
            <a:avLst/>
          </a:prstGeom>
          <a:noFill/>
        </p:spPr>
        <p:txBody>
          <a:bodyPr wrap="square" rtlCol="0">
            <a:spAutoFit/>
          </a:bodyPr>
          <a:lstStyle/>
          <a:p>
            <a:r>
              <a:rPr lang="fr-FR" sz="1400" b="1"/>
              <a:t>Etape 1 - b) Estimation de l’évolution du réseau de pistes cyclables et de voies vertes dans les différents scénarios</a:t>
            </a:r>
            <a:endParaRPr lang="fr-FR" sz="1400" b="1" i="1"/>
          </a:p>
        </p:txBody>
      </p:sp>
      <p:sp>
        <p:nvSpPr>
          <p:cNvPr id="15" name="Espace réservé du contenu 4">
            <a:extLst>
              <a:ext uri="{FF2B5EF4-FFF2-40B4-BE49-F238E27FC236}">
                <a16:creationId xmlns:a16="http://schemas.microsoft.com/office/drawing/2014/main" id="{897ED3D9-0FE3-6AE6-5BE2-7653BF3A2EBB}"/>
              </a:ext>
            </a:extLst>
          </p:cNvPr>
          <p:cNvSpPr txBox="1">
            <a:spLocks/>
          </p:cNvSpPr>
          <p:nvPr/>
        </p:nvSpPr>
        <p:spPr>
          <a:xfrm>
            <a:off x="143546" y="4281724"/>
            <a:ext cx="8395330" cy="1916529"/>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ts val="45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600"/>
              </a:spcAft>
              <a:buFont typeface="Arial" panose="020B0604020202020204" pitchFamily="34" charset="0"/>
              <a:buNone/>
            </a:pPr>
            <a:r>
              <a:rPr lang="fr-FR" sz="1200" i="1" u="sng"/>
              <a:t>- Hypothèses quantitatives d’évolution du réseau dans chaque scénario </a:t>
            </a:r>
            <a:r>
              <a:rPr lang="fr-FR" sz="1200"/>
              <a:t>: </a:t>
            </a:r>
          </a:p>
          <a:p>
            <a:pPr>
              <a:spcBef>
                <a:spcPts val="0"/>
              </a:spcBef>
              <a:spcAft>
                <a:spcPts val="600"/>
              </a:spcAft>
            </a:pPr>
            <a:r>
              <a:rPr lang="fr-FR" sz="1200"/>
              <a:t>Evolution par an des taux d'équipement en pistes cyclables des différents segments du réseau routier (urbain principal, urbain diffus, routes à faibles trafic). </a:t>
            </a:r>
            <a:br>
              <a:rPr lang="fr-FR" sz="1200"/>
            </a:br>
            <a:r>
              <a:rPr lang="fr-FR" sz="1200" u="sng"/>
              <a:t>Source</a:t>
            </a:r>
            <a:r>
              <a:rPr lang="fr-FR" sz="1200"/>
              <a:t> : I4CE d’après les hypothèses qualitatives </a:t>
            </a:r>
            <a:r>
              <a:rPr lang="fr-FR" sz="1200" err="1"/>
              <a:t>Ademe</a:t>
            </a:r>
            <a:r>
              <a:rPr lang="fr-FR" sz="1200"/>
              <a:t>/DGEC sur l’évolution de la mobilité et du réseau de chaque scénario et de discussions avec des experts de </a:t>
            </a:r>
            <a:r>
              <a:rPr lang="fr-FR" sz="1200" err="1"/>
              <a:t>l’Ademe</a:t>
            </a:r>
            <a:r>
              <a:rPr lang="fr-FR" sz="1200"/>
              <a:t> et du Shift Project.</a:t>
            </a:r>
          </a:p>
          <a:p>
            <a:pPr>
              <a:spcBef>
                <a:spcPts val="0"/>
              </a:spcBef>
              <a:spcAft>
                <a:spcPts val="600"/>
              </a:spcAft>
            </a:pPr>
            <a:r>
              <a:rPr lang="fr-FR" sz="1200"/>
              <a:t>Les km de </a:t>
            </a:r>
            <a:r>
              <a:rPr lang="fr-FR" sz="1200" err="1"/>
              <a:t>véloroutes</a:t>
            </a:r>
            <a:r>
              <a:rPr lang="fr-FR" sz="1200"/>
              <a:t> (pistes cyclables sur routes départementales) et de voies vertes en site propre construites chaque année pour chaque scénario. </a:t>
            </a:r>
            <a:br>
              <a:rPr lang="fr-FR" sz="1200"/>
            </a:br>
            <a:r>
              <a:rPr lang="fr-FR" sz="1200" u="sng"/>
              <a:t>Source</a:t>
            </a:r>
            <a:r>
              <a:rPr lang="fr-FR" sz="1200"/>
              <a:t> : données transmises par </a:t>
            </a:r>
            <a:r>
              <a:rPr lang="fr-FR" sz="1200" err="1"/>
              <a:t>l’Ademe</a:t>
            </a:r>
            <a:r>
              <a:rPr lang="fr-FR" sz="1200"/>
              <a:t> pour les scénarios S1 à S4 et issues des objectifs du Schéma national des </a:t>
            </a:r>
            <a:r>
              <a:rPr lang="fr-FR" sz="1200" err="1"/>
              <a:t>véloroutes</a:t>
            </a:r>
            <a:r>
              <a:rPr lang="fr-FR" sz="1200"/>
              <a:t> (SNV) pour la SNBC.</a:t>
            </a:r>
          </a:p>
          <a:p>
            <a:pPr marL="0" indent="0">
              <a:buNone/>
            </a:pPr>
            <a:endParaRPr lang="fr-FR"/>
          </a:p>
        </p:txBody>
      </p:sp>
      <p:sp>
        <p:nvSpPr>
          <p:cNvPr id="16" name="ZoneTexte 15">
            <a:extLst>
              <a:ext uri="{FF2B5EF4-FFF2-40B4-BE49-F238E27FC236}">
                <a16:creationId xmlns:a16="http://schemas.microsoft.com/office/drawing/2014/main" id="{AF55EC82-AB79-6631-CB69-FF24CC3EC4BF}"/>
              </a:ext>
            </a:extLst>
          </p:cNvPr>
          <p:cNvSpPr txBox="1"/>
          <p:nvPr/>
        </p:nvSpPr>
        <p:spPr>
          <a:xfrm>
            <a:off x="143546" y="6068615"/>
            <a:ext cx="8121626" cy="769441"/>
          </a:xfrm>
          <a:prstGeom prst="rect">
            <a:avLst/>
          </a:prstGeom>
          <a:noFill/>
        </p:spPr>
        <p:txBody>
          <a:bodyPr wrap="square" rtlCol="0">
            <a:spAutoFit/>
          </a:bodyPr>
          <a:lstStyle/>
          <a:p>
            <a:r>
              <a:rPr lang="fr-FR" sz="1400" b="1">
                <a:solidFill>
                  <a:schemeClr val="tx2"/>
                </a:solidFill>
              </a:rPr>
              <a:t>Résultats intermédiaires </a:t>
            </a:r>
            <a:r>
              <a:rPr lang="fr-FR" sz="1400" b="1"/>
              <a:t>: </a:t>
            </a:r>
            <a:r>
              <a:rPr lang="fr-FR" sz="1200"/>
              <a:t>Ces hypothèses permettent de déterminer les km de réseau à construire annuellement pour chaque type de segment routier.</a:t>
            </a:r>
          </a:p>
          <a:p>
            <a:endParaRPr lang="fr-FR"/>
          </a:p>
        </p:txBody>
      </p:sp>
    </p:spTree>
    <p:extLst>
      <p:ext uri="{BB962C8B-B14F-4D97-AF65-F5344CB8AC3E}">
        <p14:creationId xmlns:p14="http://schemas.microsoft.com/office/powerpoint/2010/main" val="1487979323"/>
      </p:ext>
    </p:extLst>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66832C1A-AE54-41B3-BF1E-1F1587DA147C}"/>
              </a:ext>
            </a:extLst>
          </p:cNvPr>
          <p:cNvSpPr>
            <a:spLocks noGrp="1"/>
          </p:cNvSpPr>
          <p:nvPr>
            <p:ph idx="1"/>
          </p:nvPr>
        </p:nvSpPr>
        <p:spPr>
          <a:xfrm>
            <a:off x="251520" y="2133132"/>
            <a:ext cx="2916323" cy="4247940"/>
          </a:xfrm>
        </p:spPr>
        <p:txBody>
          <a:bodyPr vert="horz" lIns="68580" tIns="34290" rIns="68580" bIns="34290" rtlCol="0">
            <a:noAutofit/>
          </a:bodyPr>
          <a:lstStyle/>
          <a:p>
            <a:pPr marL="0" indent="0">
              <a:buNone/>
            </a:pPr>
            <a:r>
              <a:rPr lang="fr-FR" sz="1050" b="1"/>
              <a:t>Scénarios de l’étude </a:t>
            </a:r>
            <a:r>
              <a:rPr lang="fr-FR" sz="1050" b="1" i="0">
                <a:latin typeface="+mn-lt"/>
              </a:rPr>
              <a:t>Vertigo </a:t>
            </a:r>
            <a:r>
              <a:rPr lang="fr-FR" sz="1050" b="1" i="0" err="1">
                <a:latin typeface="+mn-lt"/>
              </a:rPr>
              <a:t>Lab</a:t>
            </a:r>
            <a:r>
              <a:rPr lang="fr-FR" sz="1050" b="1" i="0">
                <a:latin typeface="+mn-lt"/>
              </a:rPr>
              <a:t> </a:t>
            </a:r>
            <a:r>
              <a:rPr lang="fr-FR" sz="1050" i="0">
                <a:latin typeface="+mn-lt"/>
              </a:rPr>
              <a:t>et al., « </a:t>
            </a:r>
            <a:r>
              <a:rPr lang="fr-FR" sz="1050" i="1">
                <a:latin typeface="+mn-lt"/>
              </a:rPr>
              <a:t>Impact économique et potentiel de développement des usages du vélo en France </a:t>
            </a:r>
            <a:r>
              <a:rPr lang="fr-FR" sz="1050" i="0">
                <a:latin typeface="+mn-lt"/>
              </a:rPr>
              <a:t>», 2020 </a:t>
            </a:r>
            <a:r>
              <a:rPr lang="fr-FR" sz="1050" b="1"/>
              <a:t>: </a:t>
            </a:r>
          </a:p>
          <a:p>
            <a:r>
              <a:rPr lang="fr-FR" sz="1000" b="1"/>
              <a:t>Scénario 1 « tendanciel » </a:t>
            </a:r>
            <a:r>
              <a:rPr lang="fr-FR" sz="1000"/>
              <a:t>prolongeant les évolutions enregistrées dans les dix dernières (…) poursuite de la forte augmentation dans Paris et le centre des grandes agglomérations, avec une fracture territoriale forte. </a:t>
            </a:r>
          </a:p>
          <a:p>
            <a:r>
              <a:rPr lang="fr-FR" sz="1000" b="1"/>
              <a:t>Scénario 2 “de rattrapage” </a:t>
            </a:r>
            <a:r>
              <a:rPr lang="fr-FR" sz="1000"/>
              <a:t>une accélération du développement de la pratique à Paris et dans le centre des grandes villes, (…) augmentations dans la banlieue (…) et dans les villes moyennes (…) rupture dans les territoires de moyenne et faible densité avec un déploiement à grande échelle du VAE. </a:t>
            </a:r>
          </a:p>
          <a:p>
            <a:r>
              <a:rPr lang="fr-FR" sz="1000" b="1"/>
              <a:t>Scénario 3 “volontariste” </a:t>
            </a:r>
            <a:r>
              <a:rPr lang="fr-FR" sz="1000"/>
              <a:t>développé dans le cadre du programme Shift Project (Francisco Luciano, 2017), en ciblant plus particulièrement les zones de moyenne densité.(…) proche du cas des Pays-Bas en un peu plus ambitieux encore.</a:t>
            </a:r>
          </a:p>
          <a:p>
            <a:pPr marL="0" indent="0">
              <a:buNone/>
            </a:pPr>
            <a:endParaRPr lang="fr-FR" sz="1050" b="1"/>
          </a:p>
        </p:txBody>
      </p:sp>
      <p:sp>
        <p:nvSpPr>
          <p:cNvPr id="3" name="Titre 2">
            <a:extLst>
              <a:ext uri="{FF2B5EF4-FFF2-40B4-BE49-F238E27FC236}">
                <a16:creationId xmlns:a16="http://schemas.microsoft.com/office/drawing/2014/main" id="{5DA446FE-7F0C-41A2-8289-ED3871A58FDA}"/>
              </a:ext>
            </a:extLst>
          </p:cNvPr>
          <p:cNvSpPr>
            <a:spLocks noGrp="1"/>
          </p:cNvSpPr>
          <p:nvPr>
            <p:ph type="title"/>
          </p:nvPr>
        </p:nvSpPr>
        <p:spPr/>
        <p:txBody>
          <a:bodyPr/>
          <a:lstStyle/>
          <a:p>
            <a:r>
              <a:rPr lang="fr-FR" dirty="0">
                <a:solidFill>
                  <a:schemeClr val="accent2"/>
                </a:solidFill>
              </a:rPr>
              <a:t>5</a:t>
            </a:r>
            <a:r>
              <a:rPr lang="fr-FR" sz="2400" dirty="0">
                <a:solidFill>
                  <a:schemeClr val="accent2"/>
                </a:solidFill>
              </a:rPr>
              <a:t>) Aménagements cyclables (PROSPECTIF - 4/8)</a:t>
            </a:r>
            <a:endParaRPr lang="fr-FR" dirty="0"/>
          </a:p>
        </p:txBody>
      </p:sp>
      <p:graphicFrame>
        <p:nvGraphicFramePr>
          <p:cNvPr id="6" name="Espace réservé du contenu 5">
            <a:extLst>
              <a:ext uri="{FF2B5EF4-FFF2-40B4-BE49-F238E27FC236}">
                <a16:creationId xmlns:a16="http://schemas.microsoft.com/office/drawing/2014/main" id="{32BD9A4F-F9B2-4AB0-ADA5-EED45400119B}"/>
              </a:ext>
            </a:extLst>
          </p:cNvPr>
          <p:cNvGraphicFramePr>
            <a:graphicFrameLocks noGrp="1"/>
          </p:cNvGraphicFramePr>
          <p:nvPr>
            <p:ph idx="11"/>
          </p:nvPr>
        </p:nvGraphicFramePr>
        <p:xfrm>
          <a:off x="3400147" y="2488136"/>
          <a:ext cx="5467521" cy="3760470"/>
        </p:xfrm>
        <a:graphic>
          <a:graphicData uri="http://schemas.openxmlformats.org/drawingml/2006/table">
            <a:tbl>
              <a:tblPr>
                <a:tableStyleId>{5940675A-B579-460E-94D1-54222C63F5DA}</a:tableStyleId>
              </a:tblPr>
              <a:tblGrid>
                <a:gridCol w="668926">
                  <a:extLst>
                    <a:ext uri="{9D8B030D-6E8A-4147-A177-3AD203B41FA5}">
                      <a16:colId xmlns:a16="http://schemas.microsoft.com/office/drawing/2014/main" val="4200253465"/>
                    </a:ext>
                  </a:extLst>
                </a:gridCol>
                <a:gridCol w="422518">
                  <a:extLst>
                    <a:ext uri="{9D8B030D-6E8A-4147-A177-3AD203B41FA5}">
                      <a16:colId xmlns:a16="http://schemas.microsoft.com/office/drawing/2014/main" val="3128887417"/>
                    </a:ext>
                  </a:extLst>
                </a:gridCol>
                <a:gridCol w="603597">
                  <a:extLst>
                    <a:ext uri="{9D8B030D-6E8A-4147-A177-3AD203B41FA5}">
                      <a16:colId xmlns:a16="http://schemas.microsoft.com/office/drawing/2014/main" val="2311314325"/>
                    </a:ext>
                  </a:extLst>
                </a:gridCol>
                <a:gridCol w="754496">
                  <a:extLst>
                    <a:ext uri="{9D8B030D-6E8A-4147-A177-3AD203B41FA5}">
                      <a16:colId xmlns:a16="http://schemas.microsoft.com/office/drawing/2014/main" val="3912025215"/>
                    </a:ext>
                  </a:extLst>
                </a:gridCol>
                <a:gridCol w="754496">
                  <a:extLst>
                    <a:ext uri="{9D8B030D-6E8A-4147-A177-3AD203B41FA5}">
                      <a16:colId xmlns:a16="http://schemas.microsoft.com/office/drawing/2014/main" val="4087614494"/>
                    </a:ext>
                  </a:extLst>
                </a:gridCol>
                <a:gridCol w="754496">
                  <a:extLst>
                    <a:ext uri="{9D8B030D-6E8A-4147-A177-3AD203B41FA5}">
                      <a16:colId xmlns:a16="http://schemas.microsoft.com/office/drawing/2014/main" val="2716189494"/>
                    </a:ext>
                  </a:extLst>
                </a:gridCol>
                <a:gridCol w="754496">
                  <a:extLst>
                    <a:ext uri="{9D8B030D-6E8A-4147-A177-3AD203B41FA5}">
                      <a16:colId xmlns:a16="http://schemas.microsoft.com/office/drawing/2014/main" val="4010444093"/>
                    </a:ext>
                  </a:extLst>
                </a:gridCol>
                <a:gridCol w="754496">
                  <a:extLst>
                    <a:ext uri="{9D8B030D-6E8A-4147-A177-3AD203B41FA5}">
                      <a16:colId xmlns:a16="http://schemas.microsoft.com/office/drawing/2014/main" val="640405524"/>
                    </a:ext>
                  </a:extLst>
                </a:gridCol>
              </a:tblGrid>
              <a:tr h="468630">
                <a:tc gridSpan="3">
                  <a:txBody>
                    <a:bodyPr/>
                    <a:lstStyle/>
                    <a:p>
                      <a:pPr algn="l" fontAlgn="b"/>
                      <a:endParaRPr lang="fr-FR" sz="900" b="0" i="0" u="none" strike="noStrike">
                        <a:solidFill>
                          <a:srgbClr val="353535"/>
                        </a:solidFill>
                        <a:effectLst/>
                        <a:latin typeface="+mn-lt"/>
                      </a:endParaRPr>
                    </a:p>
                  </a:txBody>
                  <a:tcPr marL="68580" marR="68580" marT="34290" marB="34290" anchor="b"/>
                </a:tc>
                <a:tc h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hMerge="1">
                  <a:txBody>
                    <a:bodyPr/>
                    <a:lstStyle/>
                    <a:p>
                      <a:endParaRPr lang="fr-FR"/>
                    </a:p>
                  </a:txBody>
                  <a:tcPr/>
                </a:tc>
                <a:tc>
                  <a:txBody>
                    <a:bodyPr/>
                    <a:lstStyle/>
                    <a:p>
                      <a:pPr algn="l" fontAlgn="b"/>
                      <a:r>
                        <a:rPr lang="fr-FR" sz="900" u="none" strike="noStrike">
                          <a:effectLst/>
                          <a:latin typeface="+mn-lt"/>
                        </a:rPr>
                        <a:t>Part modale*</a:t>
                      </a:r>
                    </a:p>
                    <a:p>
                      <a:pPr algn="l" fontAlgn="b"/>
                      <a:r>
                        <a:rPr lang="fr-FR" sz="800" b="0" i="0" u="none" strike="noStrike">
                          <a:solidFill>
                            <a:srgbClr val="353535"/>
                          </a:solidFill>
                          <a:effectLst/>
                          <a:latin typeface="+mn-lt"/>
                        </a:rPr>
                        <a:t>(%)</a:t>
                      </a:r>
                      <a:endParaRPr lang="fr-FR" sz="900" b="0" i="0" u="none" strike="noStrike">
                        <a:solidFill>
                          <a:srgbClr val="353535"/>
                        </a:solidFill>
                        <a:effectLst/>
                        <a:latin typeface="+mn-lt"/>
                      </a:endParaRPr>
                    </a:p>
                  </a:txBody>
                  <a:tcPr marL="68580" marR="68580" marT="34290" marB="34290"/>
                </a:tc>
                <a:tc>
                  <a:txBody>
                    <a:bodyPr/>
                    <a:lstStyle/>
                    <a:p>
                      <a:pPr algn="l" fontAlgn="b"/>
                      <a:r>
                        <a:rPr lang="fr-FR" sz="900" b="0" i="0" u="none" strike="noStrike">
                          <a:solidFill>
                            <a:srgbClr val="353535"/>
                          </a:solidFill>
                          <a:effectLst/>
                          <a:latin typeface="+mn-lt"/>
                        </a:rPr>
                        <a:t>Mobilité vélo </a:t>
                      </a:r>
                    </a:p>
                    <a:p>
                      <a:pPr algn="l" fontAlgn="b"/>
                      <a:r>
                        <a:rPr lang="fr-FR" sz="800" b="0" i="0" u="none" strike="noStrike">
                          <a:solidFill>
                            <a:srgbClr val="353535"/>
                          </a:solidFill>
                          <a:effectLst/>
                          <a:latin typeface="+mn-lt"/>
                        </a:rPr>
                        <a:t>(mds </a:t>
                      </a:r>
                      <a:r>
                        <a:rPr lang="fr-FR" sz="800" b="0" i="0" u="none" strike="noStrike" err="1">
                          <a:solidFill>
                            <a:srgbClr val="353535"/>
                          </a:solidFill>
                          <a:effectLst/>
                          <a:latin typeface="+mn-lt"/>
                        </a:rPr>
                        <a:t>pkm</a:t>
                      </a:r>
                      <a:r>
                        <a:rPr lang="fr-FR" sz="800" b="0" i="0" u="none" strike="noStrike">
                          <a:solidFill>
                            <a:srgbClr val="353535"/>
                          </a:solidFill>
                          <a:effectLst/>
                          <a:latin typeface="+mn-lt"/>
                        </a:rPr>
                        <a:t>)</a:t>
                      </a:r>
                    </a:p>
                  </a:txBody>
                  <a:tcPr marL="68580" marR="68580" marT="34290" marB="34290"/>
                </a:tc>
                <a:tc>
                  <a:txBody>
                    <a:bodyPr/>
                    <a:lstStyle/>
                    <a:p>
                      <a:pPr algn="l" fontAlgn="b"/>
                      <a:r>
                        <a:rPr lang="fr-FR" sz="900" b="0" i="0" u="none" strike="noStrike">
                          <a:solidFill>
                            <a:srgbClr val="353535"/>
                          </a:solidFill>
                          <a:effectLst/>
                          <a:latin typeface="+mn-lt"/>
                        </a:rPr>
                        <a:t>Réseau</a:t>
                      </a:r>
                      <a:br>
                        <a:rPr lang="fr-FR" sz="900" b="0" i="0" u="none" strike="noStrike">
                          <a:solidFill>
                            <a:srgbClr val="353535"/>
                          </a:solidFill>
                          <a:effectLst/>
                          <a:latin typeface="+mn-lt"/>
                        </a:rPr>
                      </a:br>
                      <a:endParaRPr lang="fr-FR" sz="900" b="0" i="0" u="none" strike="noStrike">
                        <a:solidFill>
                          <a:srgbClr val="353535"/>
                        </a:solidFill>
                        <a:effectLst/>
                        <a:latin typeface="+mn-lt"/>
                      </a:endParaRPr>
                    </a:p>
                    <a:p>
                      <a:pPr algn="l" fontAlgn="b"/>
                      <a:r>
                        <a:rPr lang="fr-FR" sz="800" b="0" i="0" u="none" strike="noStrike">
                          <a:solidFill>
                            <a:srgbClr val="353535"/>
                          </a:solidFill>
                          <a:effectLst/>
                          <a:latin typeface="+mn-lt"/>
                        </a:rPr>
                        <a:t>(x1000km)</a:t>
                      </a:r>
                    </a:p>
                  </a:txBody>
                  <a:tcPr marL="68580" marR="68580" marT="34290" marB="34290"/>
                </a:tc>
                <a:tc>
                  <a:txBody>
                    <a:bodyPr/>
                    <a:lstStyle/>
                    <a:p>
                      <a:pPr algn="l" fontAlgn="b"/>
                      <a:r>
                        <a:rPr lang="fr-FR" sz="900" u="none" strike="noStrike">
                          <a:effectLst/>
                          <a:latin typeface="+mn-lt"/>
                        </a:rPr>
                        <a:t>Réseau</a:t>
                      </a:r>
                      <a:br>
                        <a:rPr lang="fr-FR" sz="900" u="none" strike="noStrike">
                          <a:effectLst/>
                          <a:latin typeface="+mn-lt"/>
                        </a:rPr>
                      </a:br>
                      <a:endParaRPr lang="fr-FR" sz="900" u="none" strike="noStrike">
                        <a:effectLst/>
                        <a:latin typeface="+mn-lt"/>
                      </a:endParaRPr>
                    </a:p>
                    <a:p>
                      <a:pPr algn="l" fontAlgn="b"/>
                      <a:r>
                        <a:rPr lang="fr-FR" sz="800" u="none" strike="noStrike">
                          <a:effectLst/>
                          <a:latin typeface="+mn-lt"/>
                        </a:rPr>
                        <a:t>(km/hab.)</a:t>
                      </a:r>
                      <a:endParaRPr lang="fr-FR" sz="900" b="0" i="0" u="none" strike="noStrike">
                        <a:solidFill>
                          <a:srgbClr val="353535"/>
                        </a:solidFill>
                        <a:effectLst/>
                        <a:latin typeface="+mn-lt"/>
                      </a:endParaRPr>
                    </a:p>
                  </a:txBody>
                  <a:tcPr marL="68580" marR="68580" marT="34290" marB="34290"/>
                </a:tc>
                <a:tc>
                  <a:txBody>
                    <a:bodyPr/>
                    <a:lstStyle/>
                    <a:p>
                      <a:pPr algn="l" fontAlgn="b"/>
                      <a:r>
                        <a:rPr lang="fr-FR" sz="900" b="0" i="0" u="none" strike="noStrike">
                          <a:solidFill>
                            <a:srgbClr val="353535"/>
                          </a:solidFill>
                          <a:effectLst/>
                          <a:latin typeface="+mn-lt"/>
                        </a:rPr>
                        <a:t>Circulation</a:t>
                      </a:r>
                      <a:br>
                        <a:rPr lang="fr-FR" sz="900" b="0" i="0" u="none" strike="noStrike">
                          <a:solidFill>
                            <a:srgbClr val="353535"/>
                          </a:solidFill>
                          <a:effectLst/>
                          <a:latin typeface="+mn-lt"/>
                        </a:rPr>
                      </a:br>
                      <a:r>
                        <a:rPr lang="fr-FR" sz="800" b="0" i="0" u="none" strike="noStrike">
                          <a:solidFill>
                            <a:srgbClr val="353535"/>
                          </a:solidFill>
                          <a:effectLst/>
                          <a:latin typeface="+mn-lt"/>
                        </a:rPr>
                        <a:t>(passages</a:t>
                      </a:r>
                      <a:br>
                        <a:rPr lang="fr-FR" sz="800" b="0" i="0" u="none" strike="noStrike">
                          <a:solidFill>
                            <a:srgbClr val="353535"/>
                          </a:solidFill>
                          <a:effectLst/>
                          <a:latin typeface="+mn-lt"/>
                        </a:rPr>
                      </a:br>
                      <a:r>
                        <a:rPr lang="fr-FR" sz="800" b="0" i="0" u="none" strike="noStrike">
                          <a:solidFill>
                            <a:srgbClr val="353535"/>
                          </a:solidFill>
                          <a:effectLst/>
                          <a:latin typeface="+mn-lt"/>
                        </a:rPr>
                        <a:t>/ jour)*</a:t>
                      </a:r>
                      <a:endParaRPr lang="fr-FR" sz="900" b="0" i="0" u="none" strike="noStrike">
                        <a:solidFill>
                          <a:srgbClr val="353535"/>
                        </a:solidFill>
                        <a:effectLst/>
                        <a:latin typeface="+mn-lt"/>
                      </a:endParaRPr>
                    </a:p>
                  </a:txBody>
                  <a:tcPr marL="68580" marR="68580" marT="34290" marB="34290"/>
                </a:tc>
                <a:extLst>
                  <a:ext uri="{0D108BD9-81ED-4DB2-BD59-A6C34878D82A}">
                    <a16:rowId xmlns:a16="http://schemas.microsoft.com/office/drawing/2014/main" val="3446922294"/>
                  </a:ext>
                </a:extLst>
              </a:tr>
              <a:tr h="205740">
                <a:tc rowSpan="4">
                  <a:txBody>
                    <a:bodyPr/>
                    <a:lstStyle/>
                    <a:p>
                      <a:pPr algn="ctr" fontAlgn="b"/>
                      <a:r>
                        <a:rPr lang="fr-FR" sz="900" u="none" strike="noStrike">
                          <a:effectLst/>
                          <a:latin typeface="+mn-lt"/>
                        </a:rPr>
                        <a:t>Vertigo </a:t>
                      </a:r>
                      <a:r>
                        <a:rPr lang="fr-FR" sz="900" u="none" strike="noStrike" err="1">
                          <a:effectLst/>
                          <a:latin typeface="+mn-lt"/>
                        </a:rPr>
                        <a:t>Lab</a:t>
                      </a:r>
                      <a:r>
                        <a:rPr lang="fr-FR" sz="900" u="none" strike="noStrike">
                          <a:effectLst/>
                          <a:latin typeface="+mn-lt"/>
                        </a:rPr>
                        <a:t> </a:t>
                      </a:r>
                      <a:endParaRPr lang="fr-FR" sz="900" b="0" i="0" u="none" strike="noStrike">
                        <a:solidFill>
                          <a:srgbClr val="353535"/>
                        </a:solidFill>
                        <a:effectLst/>
                        <a:latin typeface="+mn-lt"/>
                      </a:endParaRPr>
                    </a:p>
                  </a:txBody>
                  <a:tcPr marL="68580" marR="68580" marT="34290" marB="34290" anchor="ctr"/>
                </a:tc>
                <a:tc gridSpan="2">
                  <a:txBody>
                    <a:bodyPr/>
                    <a:lstStyle/>
                    <a:p>
                      <a:pPr algn="l" fontAlgn="b"/>
                      <a:r>
                        <a:rPr lang="fr-FR" sz="900" u="none" strike="noStrike">
                          <a:effectLst/>
                          <a:latin typeface="+mn-lt"/>
                        </a:rPr>
                        <a:t>2009-2019</a:t>
                      </a:r>
                    </a:p>
                  </a:txBody>
                  <a:tcPr marL="68580" marR="68580" marT="34290" marB="34290" anchor="b"/>
                </a:tc>
                <a:tc hMerge="1">
                  <a:txBody>
                    <a:bodyPr/>
                    <a:lstStyle/>
                    <a:p>
                      <a:endParaRPr lang="fr-FR"/>
                    </a:p>
                  </a:txBody>
                  <a:tcPr/>
                </a:tc>
                <a:tc>
                  <a:txBody>
                    <a:bodyPr/>
                    <a:lstStyle/>
                    <a:p>
                      <a:pPr algn="r" fontAlgn="b"/>
                      <a:r>
                        <a:rPr lang="fr-FR" sz="900" u="none" strike="noStrike">
                          <a:effectLst/>
                          <a:latin typeface="+mn-lt"/>
                        </a:rPr>
                        <a:t>2,9%</a:t>
                      </a:r>
                      <a:endParaRPr lang="fr-FR" sz="900" b="0" i="0" u="none" strike="noStrike">
                        <a:solidFill>
                          <a:srgbClr val="353535"/>
                        </a:solidFill>
                        <a:effectLst/>
                        <a:latin typeface="+mn-lt"/>
                      </a:endParaRPr>
                    </a:p>
                  </a:txBody>
                  <a:tcPr marL="68580" marR="68580" marT="34290" marB="34290" anchor="b"/>
                </a:tc>
                <a:tc>
                  <a:txBody>
                    <a:bodyPr/>
                    <a:lstStyle/>
                    <a:p>
                      <a:pPr algn="r" fontAlgn="b"/>
                      <a:endParaRPr lang="fr-FR" sz="900" b="0" i="0" u="none" strike="noStrike">
                        <a:solidFill>
                          <a:srgbClr val="353535"/>
                        </a:solidFill>
                        <a:effectLst/>
                        <a:latin typeface="+mn-lt"/>
                      </a:endParaRPr>
                    </a:p>
                  </a:txBody>
                  <a:tcPr marL="68580" marR="68580" marT="34290" marB="34290" anchor="b"/>
                </a:tc>
                <a:tc>
                  <a:txBody>
                    <a:bodyPr/>
                    <a:lstStyle/>
                    <a:p>
                      <a:pPr algn="r" fontAlgn="b"/>
                      <a:r>
                        <a:rPr lang="fr-FR" sz="800" b="0" i="0" u="none" strike="noStrike">
                          <a:solidFill>
                            <a:srgbClr val="353535"/>
                          </a:solidFill>
                          <a:effectLst/>
                          <a:latin typeface="+mn-lt"/>
                        </a:rPr>
                        <a:t>45</a:t>
                      </a:r>
                    </a:p>
                  </a:txBody>
                  <a:tcPr marL="68580" marR="68580" marT="34290" marB="34290" anchor="b"/>
                </a:tc>
                <a:tc>
                  <a:txBody>
                    <a:bodyPr/>
                    <a:lstStyle/>
                    <a:p>
                      <a:pPr algn="r" fontAlgn="b"/>
                      <a:endParaRPr lang="fr-FR" sz="900" b="0" i="0" u="none" strike="noStrike">
                        <a:solidFill>
                          <a:srgbClr val="353535"/>
                        </a:solidFill>
                        <a:effectLst/>
                        <a:latin typeface="+mn-lt"/>
                      </a:endParaRPr>
                    </a:p>
                  </a:txBody>
                  <a:tcPr marL="68580" marR="68580" marT="34290" marB="34290" anchor="b"/>
                </a:tc>
                <a:tc>
                  <a:txBody>
                    <a:bodyPr/>
                    <a:lstStyle/>
                    <a:p>
                      <a:pPr algn="r" fontAlgn="b"/>
                      <a:r>
                        <a:rPr lang="fr-FR" sz="900" u="none" strike="noStrike">
                          <a:effectLst/>
                          <a:latin typeface="+mn-lt"/>
                        </a:rPr>
                        <a:t>±100</a:t>
                      </a:r>
                      <a:endParaRPr lang="fr-FR" sz="900" b="0" i="0" u="none" strike="noStrike">
                        <a:solidFill>
                          <a:srgbClr val="353535"/>
                        </a:solidFill>
                        <a:effectLst/>
                        <a:latin typeface="+mn-lt"/>
                      </a:endParaRPr>
                    </a:p>
                  </a:txBody>
                  <a:tcPr marL="68580" marR="68580" marT="34290" marB="34290" anchor="b"/>
                </a:tc>
                <a:extLst>
                  <a:ext uri="{0D108BD9-81ED-4DB2-BD59-A6C34878D82A}">
                    <a16:rowId xmlns:a16="http://schemas.microsoft.com/office/drawing/2014/main" val="648499345"/>
                  </a:ext>
                </a:extLst>
              </a:tr>
              <a:tr h="205740">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rowSpan="3">
                  <a:txBody>
                    <a:bodyPr/>
                    <a:lstStyle/>
                    <a:p>
                      <a:pPr algn="ctr" fontAlgn="b"/>
                      <a:r>
                        <a:rPr lang="fr-FR" sz="900" u="none" strike="noStrike">
                          <a:effectLst/>
                          <a:latin typeface="+mn-lt"/>
                        </a:rPr>
                        <a:t>2030</a:t>
                      </a:r>
                      <a:endParaRPr lang="fr-FR" sz="900" b="0" i="0" u="none" strike="noStrike">
                        <a:solidFill>
                          <a:srgbClr val="353535"/>
                        </a:solidFill>
                        <a:effectLst/>
                        <a:latin typeface="+mn-lt"/>
                      </a:endParaRPr>
                    </a:p>
                  </a:txBody>
                  <a:tcPr marL="68580" marR="68580" marT="34290" marB="34290" vert="vert270" anchor="ctr"/>
                </a:tc>
                <a:tc>
                  <a:txBody>
                    <a:bodyPr/>
                    <a:lstStyle/>
                    <a:p>
                      <a:pPr algn="l" fontAlgn="b"/>
                      <a:r>
                        <a:rPr lang="fr-FR" sz="900" u="none" strike="noStrike" err="1">
                          <a:effectLst/>
                          <a:latin typeface="+mn-lt"/>
                        </a:rPr>
                        <a:t>scen</a:t>
                      </a:r>
                      <a:r>
                        <a:rPr lang="fr-FR" sz="900" u="none" strike="noStrike">
                          <a:effectLst/>
                          <a:latin typeface="+mn-lt"/>
                        </a:rPr>
                        <a:t>. 1</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3,5%</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11</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800" b="0" i="0" u="none" strike="noStrike">
                          <a:solidFill>
                            <a:srgbClr val="353535"/>
                          </a:solidFill>
                          <a:effectLst/>
                          <a:latin typeface="+mn-lt"/>
                        </a:rPr>
                        <a:t>60</a:t>
                      </a: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179</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extLst>
                  <a:ext uri="{0D108BD9-81ED-4DB2-BD59-A6C34878D82A}">
                    <a16:rowId xmlns:a16="http://schemas.microsoft.com/office/drawing/2014/main" val="291082753"/>
                  </a:ext>
                </a:extLst>
              </a:tr>
              <a:tr h="205740">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a:txBody>
                    <a:bodyPr/>
                    <a:lstStyle/>
                    <a:p>
                      <a:pPr algn="l"/>
                      <a:r>
                        <a:rPr lang="fr-FR" sz="900" u="none" strike="noStrike" err="1">
                          <a:effectLst/>
                          <a:latin typeface="+mn-lt"/>
                        </a:rPr>
                        <a:t>scen</a:t>
                      </a:r>
                      <a:r>
                        <a:rPr lang="fr-FR" sz="900" u="none" strike="noStrike">
                          <a:effectLst/>
                          <a:latin typeface="+mn-lt"/>
                        </a:rPr>
                        <a:t>. 2</a:t>
                      </a:r>
                      <a:endParaRPr lang="fr-FR" sz="1400"/>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9,0%</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28</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800" b="0" i="0" u="none" strike="noStrike">
                          <a:solidFill>
                            <a:srgbClr val="353535"/>
                          </a:solidFill>
                          <a:effectLst/>
                          <a:latin typeface="+mn-lt"/>
                        </a:rPr>
                        <a:t>100</a:t>
                      </a: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1,5</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276</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424924893"/>
                  </a:ext>
                </a:extLst>
              </a:tr>
              <a:tr h="205740">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a:txBody>
                    <a:bodyPr/>
                    <a:lstStyle/>
                    <a:p>
                      <a:pPr algn="l"/>
                      <a:r>
                        <a:rPr lang="fr-FR" sz="900" u="none" strike="noStrike" err="1">
                          <a:effectLst/>
                          <a:latin typeface="+mn-lt"/>
                        </a:rPr>
                        <a:t>scen</a:t>
                      </a:r>
                      <a:r>
                        <a:rPr lang="fr-FR" sz="900" u="none" strike="noStrike">
                          <a:effectLst/>
                          <a:latin typeface="+mn-lt"/>
                        </a:rPr>
                        <a:t> 3.</a:t>
                      </a:r>
                      <a:endParaRPr lang="fr-FR" sz="1400"/>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900" u="none" strike="noStrike">
                          <a:effectLst/>
                          <a:latin typeface="+mn-lt"/>
                        </a:rPr>
                        <a:t>23,7%</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900" u="none" strike="noStrike">
                          <a:effectLst/>
                          <a:latin typeface="+mn-lt"/>
                        </a:rPr>
                        <a:t>73</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800" b="0" i="0" u="none" strike="noStrike">
                          <a:solidFill>
                            <a:srgbClr val="353535"/>
                          </a:solidFill>
                          <a:effectLst/>
                          <a:latin typeface="+mn-lt"/>
                        </a:rPr>
                        <a:t>138</a:t>
                      </a:r>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900" u="none" strike="noStrike">
                          <a:effectLst/>
                          <a:latin typeface="+mn-lt"/>
                        </a:rPr>
                        <a:t>2</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900" u="none" strike="noStrike">
                          <a:effectLst/>
                          <a:latin typeface="+mn-lt"/>
                        </a:rPr>
                        <a:t>526</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tcPr>
                </a:tc>
                <a:extLst>
                  <a:ext uri="{0D108BD9-81ED-4DB2-BD59-A6C34878D82A}">
                    <a16:rowId xmlns:a16="http://schemas.microsoft.com/office/drawing/2014/main" val="511876452"/>
                  </a:ext>
                </a:extLst>
              </a:tr>
              <a:tr h="205740">
                <a:tc rowSpan="2">
                  <a:txBody>
                    <a:bodyPr/>
                    <a:lstStyle/>
                    <a:p>
                      <a:pPr algn="ctr" fontAlgn="b"/>
                      <a:r>
                        <a:rPr lang="fr-FR" sz="900" u="none" strike="noStrike">
                          <a:effectLst/>
                          <a:latin typeface="+mn-lt"/>
                        </a:rPr>
                        <a:t>SNBC</a:t>
                      </a:r>
                      <a:endParaRPr lang="fr-FR" sz="900" b="0" i="0" u="none" strike="noStrike">
                        <a:solidFill>
                          <a:srgbClr val="353535"/>
                        </a:solidFill>
                        <a:effectLst/>
                        <a:latin typeface="+mn-lt"/>
                      </a:endParaRPr>
                    </a:p>
                  </a:txBody>
                  <a:tcPr marL="68580" marR="68580" marT="34290" marB="34290" anchor="ctr"/>
                </a:tc>
                <a:tc gridSpan="2">
                  <a:txBody>
                    <a:bodyPr/>
                    <a:lstStyle/>
                    <a:p>
                      <a:pPr algn="l" fontAlgn="b"/>
                      <a:r>
                        <a:rPr lang="fr-FR" sz="900" u="none" strike="noStrike">
                          <a:effectLst/>
                          <a:latin typeface="+mn-lt"/>
                        </a:rPr>
                        <a:t>2030</a:t>
                      </a:r>
                    </a:p>
                  </a:txBody>
                  <a:tcPr marL="68580" marR="68580" marT="34290" marB="34290" anchor="ctr"/>
                </a:tc>
                <a:tc hMerge="1">
                  <a:txBody>
                    <a:bodyPr/>
                    <a:lstStyle/>
                    <a:p>
                      <a:endParaRPr lang="fr-FR"/>
                    </a:p>
                  </a:txBody>
                  <a:tcPr/>
                </a:tc>
                <a:tc>
                  <a:txBody>
                    <a:bodyPr/>
                    <a:lstStyle/>
                    <a:p>
                      <a:pPr algn="r" fontAlgn="b"/>
                      <a:r>
                        <a:rPr lang="fr-FR" sz="900" u="none" strike="noStrike">
                          <a:effectLst/>
                          <a:latin typeface="+mn-lt"/>
                        </a:rPr>
                        <a:t>12%</a:t>
                      </a:r>
                      <a:endParaRPr lang="fr-FR" sz="900" b="0" i="0" u="none" strike="noStrike">
                        <a:solidFill>
                          <a:srgbClr val="353535"/>
                        </a:solidFill>
                        <a:effectLst/>
                        <a:latin typeface="+mn-lt"/>
                      </a:endParaRPr>
                    </a:p>
                  </a:txBody>
                  <a:tcPr marL="68580" marR="68580" marT="34290" marB="34290" anchor="b"/>
                </a:tc>
                <a:tc>
                  <a:txBody>
                    <a:bodyPr/>
                    <a:lstStyle/>
                    <a:p>
                      <a:pPr algn="r" fontAlgn="b"/>
                      <a:r>
                        <a:rPr lang="fr-FR" sz="900" u="none" strike="noStrike">
                          <a:effectLst/>
                          <a:latin typeface="+mn-lt"/>
                        </a:rPr>
                        <a:t>26</a:t>
                      </a:r>
                      <a:endParaRPr lang="fr-FR" sz="900" b="0" i="0" u="none" strike="noStrike">
                        <a:solidFill>
                          <a:srgbClr val="353535"/>
                        </a:solidFill>
                        <a:effectLst/>
                        <a:latin typeface="+mn-lt"/>
                      </a:endParaRPr>
                    </a:p>
                  </a:txBody>
                  <a:tcPr marL="68580" marR="68580" marT="34290" marB="34290" anchor="b"/>
                </a:tc>
                <a:tc>
                  <a:txBody>
                    <a:bodyPr/>
                    <a:lstStyle/>
                    <a:p>
                      <a:pPr algn="r" fontAlgn="b"/>
                      <a:r>
                        <a:rPr lang="fr-FR" sz="800" b="0" i="0" u="none" strike="noStrike">
                          <a:solidFill>
                            <a:srgbClr val="353535"/>
                          </a:solidFill>
                          <a:effectLst/>
                          <a:latin typeface="+mn-lt"/>
                        </a:rPr>
                        <a:t>92</a:t>
                      </a:r>
                    </a:p>
                  </a:txBody>
                  <a:tcPr marL="68580" marR="68580" marT="34290" marB="34290" anchor="b"/>
                </a:tc>
                <a:tc>
                  <a:txBody>
                    <a:bodyPr/>
                    <a:lstStyle/>
                    <a:p>
                      <a:pPr algn="r" fontAlgn="b"/>
                      <a:r>
                        <a:rPr lang="fr-FR" sz="900" u="none" strike="noStrike">
                          <a:effectLst/>
                          <a:latin typeface="+mn-lt"/>
                        </a:rPr>
                        <a:t>1,4</a:t>
                      </a:r>
                      <a:endParaRPr lang="fr-FR" sz="900" b="0" i="0" u="none" strike="noStrike">
                        <a:solidFill>
                          <a:srgbClr val="353535"/>
                        </a:solidFill>
                        <a:effectLst/>
                        <a:latin typeface="+mn-lt"/>
                      </a:endParaRPr>
                    </a:p>
                  </a:txBody>
                  <a:tcPr marL="68580" marR="68580" marT="34290" marB="34290" anchor="b"/>
                </a:tc>
                <a:tc>
                  <a:txBody>
                    <a:bodyPr/>
                    <a:lstStyle/>
                    <a:p>
                      <a:pPr algn="r" fontAlgn="b"/>
                      <a:r>
                        <a:rPr lang="fr-FR" sz="900" u="none" strike="noStrike">
                          <a:effectLst/>
                          <a:latin typeface="+mn-lt"/>
                        </a:rPr>
                        <a:t>227</a:t>
                      </a:r>
                      <a:endParaRPr lang="fr-FR" sz="900" b="0" i="0" u="none" strike="noStrike">
                        <a:solidFill>
                          <a:srgbClr val="353535"/>
                        </a:solidFill>
                        <a:effectLst/>
                        <a:latin typeface="+mn-lt"/>
                      </a:endParaRPr>
                    </a:p>
                  </a:txBody>
                  <a:tcPr marL="68580" marR="68580" marT="34290" marB="34290" anchor="b"/>
                </a:tc>
                <a:extLst>
                  <a:ext uri="{0D108BD9-81ED-4DB2-BD59-A6C34878D82A}">
                    <a16:rowId xmlns:a16="http://schemas.microsoft.com/office/drawing/2014/main" val="2782440848"/>
                  </a:ext>
                </a:extLst>
              </a:tr>
              <a:tr h="205740">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gridSpan="2">
                  <a:txBody>
                    <a:bodyPr/>
                    <a:lstStyle/>
                    <a:p>
                      <a:pPr algn="l" fontAlgn="b"/>
                      <a:r>
                        <a:rPr lang="fr-FR" sz="900" u="none" strike="noStrike">
                          <a:effectLst/>
                          <a:latin typeface="+mn-lt"/>
                        </a:rPr>
                        <a:t>2050</a:t>
                      </a:r>
                    </a:p>
                  </a:txBody>
                  <a:tcPr marL="68580" marR="68580" marT="34290" marB="34290" anchor="ctr"/>
                </a:tc>
                <a:tc hMerge="1">
                  <a:txBody>
                    <a:bodyPr/>
                    <a:lstStyle/>
                    <a:p>
                      <a:endParaRPr lang="fr-FR"/>
                    </a:p>
                  </a:txBody>
                  <a:tcPr/>
                </a:tc>
                <a:tc>
                  <a:txBody>
                    <a:bodyPr/>
                    <a:lstStyle/>
                    <a:p>
                      <a:pPr algn="r" fontAlgn="b"/>
                      <a:r>
                        <a:rPr lang="fr-FR" sz="900" u="none" strike="noStrike">
                          <a:effectLst/>
                          <a:latin typeface="+mn-lt"/>
                        </a:rPr>
                        <a:t>15%</a:t>
                      </a:r>
                      <a:endParaRPr lang="fr-FR" sz="900" b="0" i="0" u="none" strike="noStrike">
                        <a:solidFill>
                          <a:srgbClr val="353535"/>
                        </a:solidFill>
                        <a:effectLst/>
                        <a:latin typeface="+mn-lt"/>
                      </a:endParaRPr>
                    </a:p>
                  </a:txBody>
                  <a:tcPr marL="68580" marR="68580" marT="34290" marB="34290" anchor="b"/>
                </a:tc>
                <a:tc>
                  <a:txBody>
                    <a:bodyPr/>
                    <a:lstStyle/>
                    <a:p>
                      <a:pPr algn="r" fontAlgn="b"/>
                      <a:r>
                        <a:rPr lang="fr-FR" sz="900" u="none" strike="noStrike">
                          <a:effectLst/>
                          <a:latin typeface="+mn-lt"/>
                        </a:rPr>
                        <a:t>34</a:t>
                      </a:r>
                      <a:endParaRPr lang="fr-FR" sz="900" b="0" i="0" u="none" strike="noStrike">
                        <a:solidFill>
                          <a:srgbClr val="353535"/>
                        </a:solidFill>
                        <a:effectLst/>
                        <a:latin typeface="+mn-lt"/>
                      </a:endParaRPr>
                    </a:p>
                  </a:txBody>
                  <a:tcPr marL="68580" marR="68580" marT="34290" marB="34290" anchor="b"/>
                </a:tc>
                <a:tc>
                  <a:txBody>
                    <a:bodyPr/>
                    <a:lstStyle/>
                    <a:p>
                      <a:pPr algn="r" fontAlgn="b"/>
                      <a:r>
                        <a:rPr lang="fr-FR" sz="800" b="0" i="0" u="none" strike="noStrike">
                          <a:solidFill>
                            <a:srgbClr val="353535"/>
                          </a:solidFill>
                          <a:effectLst/>
                          <a:latin typeface="+mn-lt"/>
                        </a:rPr>
                        <a:t>125</a:t>
                      </a:r>
                    </a:p>
                  </a:txBody>
                  <a:tcPr marL="68580" marR="68580" marT="34290" marB="34290" anchor="b"/>
                </a:tc>
                <a:tc>
                  <a:txBody>
                    <a:bodyPr/>
                    <a:lstStyle/>
                    <a:p>
                      <a:pPr algn="r" fontAlgn="b"/>
                      <a:r>
                        <a:rPr lang="fr-FR" sz="900" u="none" strike="noStrike">
                          <a:effectLst/>
                          <a:latin typeface="+mn-lt"/>
                        </a:rPr>
                        <a:t>1,8</a:t>
                      </a:r>
                      <a:endParaRPr lang="fr-FR" sz="900" b="0" i="0" u="none" strike="noStrike">
                        <a:solidFill>
                          <a:srgbClr val="353535"/>
                        </a:solidFill>
                        <a:effectLst/>
                        <a:latin typeface="+mn-lt"/>
                      </a:endParaRPr>
                    </a:p>
                  </a:txBody>
                  <a:tcPr marL="68580" marR="68580" marT="34290" marB="34290" anchor="b"/>
                </a:tc>
                <a:tc>
                  <a:txBody>
                    <a:bodyPr/>
                    <a:lstStyle/>
                    <a:p>
                      <a:pPr algn="r" fontAlgn="b"/>
                      <a:r>
                        <a:rPr lang="fr-FR" sz="900" u="none" strike="noStrike">
                          <a:effectLst/>
                          <a:latin typeface="+mn-lt"/>
                        </a:rPr>
                        <a:t>220</a:t>
                      </a:r>
                      <a:endParaRPr lang="fr-FR" sz="900" b="0" i="0" u="none" strike="noStrike">
                        <a:solidFill>
                          <a:srgbClr val="353535"/>
                        </a:solidFill>
                        <a:effectLst/>
                        <a:latin typeface="+mn-lt"/>
                      </a:endParaRPr>
                    </a:p>
                  </a:txBody>
                  <a:tcPr marL="68580" marR="68580" marT="34290" marB="34290" anchor="b"/>
                </a:tc>
                <a:extLst>
                  <a:ext uri="{0D108BD9-81ED-4DB2-BD59-A6C34878D82A}">
                    <a16:rowId xmlns:a16="http://schemas.microsoft.com/office/drawing/2014/main" val="1685489202"/>
                  </a:ext>
                </a:extLst>
              </a:tr>
              <a:tr h="205740">
                <a:tc rowSpan="10">
                  <a:txBody>
                    <a:bodyPr/>
                    <a:lstStyle/>
                    <a:p>
                      <a:pPr algn="ctr" fontAlgn="b"/>
                      <a:r>
                        <a:rPr lang="fr-FR" sz="900" u="none" strike="noStrike">
                          <a:effectLst/>
                          <a:latin typeface="+mn-lt"/>
                        </a:rPr>
                        <a:t>ADEME</a:t>
                      </a:r>
                      <a:endParaRPr lang="fr-FR" sz="900" b="0" i="0" u="none" strike="noStrike">
                        <a:solidFill>
                          <a:srgbClr val="353535"/>
                        </a:solidFill>
                        <a:effectLst/>
                        <a:latin typeface="+mn-lt"/>
                      </a:endParaRPr>
                    </a:p>
                  </a:txBody>
                  <a:tcPr marL="68580" marR="68580" marT="34290" marB="34290" anchor="ctr"/>
                </a:tc>
                <a:tc rowSpan="5">
                  <a:txBody>
                    <a:bodyPr/>
                    <a:lstStyle/>
                    <a:p>
                      <a:pPr algn="ctr" fontAlgn="b"/>
                      <a:r>
                        <a:rPr lang="fr-FR" sz="900" u="none" strike="noStrike">
                          <a:effectLst/>
                          <a:latin typeface="+mn-lt"/>
                        </a:rPr>
                        <a:t>2030</a:t>
                      </a:r>
                      <a:endParaRPr lang="fr-FR" sz="900" b="0" i="0" u="none" strike="noStrike">
                        <a:solidFill>
                          <a:srgbClr val="353535"/>
                        </a:solidFill>
                        <a:effectLst/>
                        <a:latin typeface="+mn-lt"/>
                      </a:endParaRPr>
                    </a:p>
                  </a:txBody>
                  <a:tcPr marL="68580" marR="68580" marT="34290" marB="34290" vert="vert270" anchor="ctr"/>
                </a:tc>
                <a:tc>
                  <a:txBody>
                    <a:bodyPr/>
                    <a:lstStyle/>
                    <a:p>
                      <a:pPr algn="l" fontAlgn="b"/>
                      <a:r>
                        <a:rPr lang="fr-FR" sz="900" u="none" strike="noStrike">
                          <a:effectLst/>
                          <a:latin typeface="+mn-lt"/>
                        </a:rPr>
                        <a:t>S0</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4%</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10</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800" b="0" i="0" u="none" strike="noStrike">
                          <a:solidFill>
                            <a:srgbClr val="353535"/>
                          </a:solidFill>
                          <a:effectLst/>
                          <a:latin typeface="+mn-lt"/>
                        </a:rPr>
                        <a:t>61</a:t>
                      </a: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0,9</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133</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extLst>
                  <a:ext uri="{0D108BD9-81ED-4DB2-BD59-A6C34878D82A}">
                    <a16:rowId xmlns:a16="http://schemas.microsoft.com/office/drawing/2014/main" val="1544384371"/>
                  </a:ext>
                </a:extLst>
              </a:tr>
              <a:tr h="205740">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a:txBody>
                    <a:bodyPr/>
                    <a:lstStyle/>
                    <a:p>
                      <a:pPr algn="l"/>
                      <a:r>
                        <a:rPr lang="fr-FR" sz="900" u="none" strike="noStrike">
                          <a:effectLst/>
                          <a:latin typeface="+mn-lt"/>
                        </a:rPr>
                        <a:t>S1</a:t>
                      </a:r>
                      <a:endParaRPr lang="fr-FR" sz="1400"/>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7%</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19</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800" b="0" i="0" u="none" strike="noStrike">
                          <a:solidFill>
                            <a:srgbClr val="353535"/>
                          </a:solidFill>
                          <a:effectLst/>
                          <a:latin typeface="+mn-lt"/>
                        </a:rPr>
                        <a:t>131</a:t>
                      </a: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1,9</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111</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12821775"/>
                  </a:ext>
                </a:extLst>
              </a:tr>
              <a:tr h="205740">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a:txBody>
                    <a:bodyPr/>
                    <a:lstStyle/>
                    <a:p>
                      <a:pPr algn="l"/>
                      <a:r>
                        <a:rPr lang="fr-FR" sz="900" u="none" strike="noStrike">
                          <a:effectLst/>
                          <a:latin typeface="+mn-lt"/>
                        </a:rPr>
                        <a:t>S2</a:t>
                      </a:r>
                      <a:endParaRPr lang="fr-FR" sz="1400"/>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9%</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29</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800" b="0" i="0" u="none" strike="noStrike">
                          <a:solidFill>
                            <a:srgbClr val="353535"/>
                          </a:solidFill>
                          <a:effectLst/>
                          <a:latin typeface="+mn-lt"/>
                        </a:rPr>
                        <a:t>171</a:t>
                      </a: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2,5</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115</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50173876"/>
                  </a:ext>
                </a:extLst>
              </a:tr>
              <a:tr h="205740">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a:txBody>
                    <a:bodyPr/>
                    <a:lstStyle/>
                    <a:p>
                      <a:pPr algn="l"/>
                      <a:r>
                        <a:rPr lang="fr-FR" sz="900" u="none" strike="noStrike">
                          <a:effectLst/>
                          <a:latin typeface="+mn-lt"/>
                        </a:rPr>
                        <a:t>S3</a:t>
                      </a:r>
                      <a:endParaRPr lang="fr-FR" sz="1400"/>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7%</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18</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800" b="0" i="0" u="none" strike="noStrike">
                          <a:solidFill>
                            <a:srgbClr val="353535"/>
                          </a:solidFill>
                          <a:effectLst/>
                          <a:latin typeface="+mn-lt"/>
                        </a:rPr>
                        <a:t>75</a:t>
                      </a: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1,1</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187</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292603668"/>
                  </a:ext>
                </a:extLst>
              </a:tr>
              <a:tr h="205740">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a:txBody>
                    <a:bodyPr/>
                    <a:lstStyle/>
                    <a:p>
                      <a:pPr algn="l"/>
                      <a:r>
                        <a:rPr lang="fr-FR" sz="900" u="none" strike="noStrike">
                          <a:effectLst/>
                          <a:latin typeface="+mn-lt"/>
                        </a:rPr>
                        <a:t>S4</a:t>
                      </a:r>
                      <a:endParaRPr lang="fr-FR" sz="1400"/>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900" u="none" strike="noStrike">
                          <a:effectLst/>
                          <a:latin typeface="+mn-lt"/>
                        </a:rPr>
                        <a:t>4%</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900" u="none" strike="noStrike">
                          <a:effectLst/>
                          <a:latin typeface="+mn-lt"/>
                        </a:rPr>
                        <a:t>10</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800" b="0" i="0" u="none" strike="noStrike">
                          <a:solidFill>
                            <a:srgbClr val="353535"/>
                          </a:solidFill>
                          <a:effectLst/>
                          <a:latin typeface="+mn-lt"/>
                        </a:rPr>
                        <a:t>59</a:t>
                      </a:r>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900" u="none" strike="noStrike">
                          <a:effectLst/>
                          <a:latin typeface="+mn-lt"/>
                        </a:rPr>
                        <a:t>0,9</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900" u="none" strike="noStrike">
                          <a:effectLst/>
                          <a:latin typeface="+mn-lt"/>
                        </a:rPr>
                        <a:t>128</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tcPr>
                </a:tc>
                <a:extLst>
                  <a:ext uri="{0D108BD9-81ED-4DB2-BD59-A6C34878D82A}">
                    <a16:rowId xmlns:a16="http://schemas.microsoft.com/office/drawing/2014/main" val="107750274"/>
                  </a:ext>
                </a:extLst>
              </a:tr>
              <a:tr h="205740">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rowSpan="5">
                  <a:txBody>
                    <a:bodyPr/>
                    <a:lstStyle/>
                    <a:p>
                      <a:pPr algn="ctr" fontAlgn="b"/>
                      <a:r>
                        <a:rPr lang="fr-FR" sz="900" u="none" strike="noStrike">
                          <a:effectLst/>
                          <a:latin typeface="+mn-lt"/>
                        </a:rPr>
                        <a:t>2050</a:t>
                      </a:r>
                      <a:endParaRPr lang="fr-FR" sz="900" b="0" i="0" u="none" strike="noStrike">
                        <a:solidFill>
                          <a:srgbClr val="353535"/>
                        </a:solidFill>
                        <a:effectLst/>
                        <a:latin typeface="+mn-lt"/>
                      </a:endParaRPr>
                    </a:p>
                  </a:txBody>
                  <a:tcPr marL="68580" marR="68580" marT="34290" marB="34290" vert="vert270" anchor="ctr"/>
                </a:tc>
                <a:tc>
                  <a:txBody>
                    <a:bodyPr/>
                    <a:lstStyle/>
                    <a:p>
                      <a:pPr algn="l" fontAlgn="b"/>
                      <a:r>
                        <a:rPr lang="fr-FR" sz="900" u="none" strike="noStrike">
                          <a:effectLst/>
                          <a:latin typeface="+mn-lt"/>
                        </a:rPr>
                        <a:t>S0</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5%</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15</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800" b="0" i="0" u="none" strike="noStrike">
                          <a:solidFill>
                            <a:srgbClr val="353535"/>
                          </a:solidFill>
                          <a:effectLst/>
                          <a:latin typeface="+mn-lt"/>
                        </a:rPr>
                        <a:t>67</a:t>
                      </a: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1,0</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180</a:t>
                      </a:r>
                      <a:endParaRPr lang="fr-FR" sz="900" b="0" i="0" u="none" strike="noStrike">
                        <a:solidFill>
                          <a:srgbClr val="353535"/>
                        </a:solidFill>
                        <a:effectLst/>
                        <a:latin typeface="+mn-lt"/>
                      </a:endParaRPr>
                    </a:p>
                  </a:txBody>
                  <a:tcPr marL="68580" marR="68580" marT="34290" marB="34290" anchor="b">
                    <a:lnB w="12700" cap="flat" cmpd="sng" algn="ctr">
                      <a:noFill/>
                      <a:prstDash val="solid"/>
                      <a:round/>
                      <a:headEnd type="none" w="med" len="med"/>
                      <a:tailEnd type="none" w="med" len="med"/>
                    </a:lnB>
                  </a:tcPr>
                </a:tc>
                <a:extLst>
                  <a:ext uri="{0D108BD9-81ED-4DB2-BD59-A6C34878D82A}">
                    <a16:rowId xmlns:a16="http://schemas.microsoft.com/office/drawing/2014/main" val="920869496"/>
                  </a:ext>
                </a:extLst>
              </a:tr>
              <a:tr h="205740">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a:txBody>
                    <a:bodyPr/>
                    <a:lstStyle/>
                    <a:p>
                      <a:pPr algn="l"/>
                      <a:r>
                        <a:rPr lang="fr-FR" sz="900" u="none" strike="noStrike">
                          <a:effectLst/>
                          <a:latin typeface="+mn-lt"/>
                        </a:rPr>
                        <a:t>S1</a:t>
                      </a:r>
                      <a:endParaRPr lang="fr-FR" sz="1400"/>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24%</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65</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800" b="0" i="0" u="none" strike="noStrike">
                          <a:solidFill>
                            <a:srgbClr val="353535"/>
                          </a:solidFill>
                          <a:effectLst/>
                          <a:latin typeface="+mn-lt"/>
                        </a:rPr>
                        <a:t>247</a:t>
                      </a: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3,6</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179</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249528435"/>
                  </a:ext>
                </a:extLst>
              </a:tr>
              <a:tr h="205740">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a:txBody>
                    <a:bodyPr/>
                    <a:lstStyle/>
                    <a:p>
                      <a:pPr algn="l"/>
                      <a:r>
                        <a:rPr lang="fr-FR" sz="900" u="none" strike="noStrike">
                          <a:effectLst/>
                          <a:latin typeface="+mn-lt"/>
                        </a:rPr>
                        <a:t>S2</a:t>
                      </a:r>
                      <a:endParaRPr lang="fr-FR" sz="1400"/>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21%</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86</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800" b="0" i="0" u="none" strike="noStrike">
                          <a:solidFill>
                            <a:srgbClr val="353535"/>
                          </a:solidFill>
                          <a:effectLst/>
                          <a:latin typeface="+mn-lt"/>
                        </a:rPr>
                        <a:t>388</a:t>
                      </a: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5,6</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122</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267730522"/>
                  </a:ext>
                </a:extLst>
              </a:tr>
              <a:tr h="205740">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a:txBody>
                    <a:bodyPr/>
                    <a:lstStyle/>
                    <a:p>
                      <a:pPr algn="l"/>
                      <a:r>
                        <a:rPr lang="fr-FR" sz="900" u="none" strike="noStrike">
                          <a:effectLst/>
                          <a:latin typeface="+mn-lt"/>
                        </a:rPr>
                        <a:t>S3</a:t>
                      </a:r>
                      <a:endParaRPr lang="fr-FR" sz="1400"/>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12%</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34</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800" b="0" i="0" u="none" strike="noStrike">
                          <a:solidFill>
                            <a:srgbClr val="353535"/>
                          </a:solidFill>
                          <a:effectLst/>
                          <a:latin typeface="+mn-lt"/>
                        </a:rPr>
                        <a:t>101</a:t>
                      </a: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1,5</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fontAlgn="b"/>
                      <a:r>
                        <a:rPr lang="fr-FR" sz="900" u="none" strike="noStrike">
                          <a:effectLst/>
                          <a:latin typeface="+mn-lt"/>
                        </a:rPr>
                        <a:t>271</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654839626"/>
                  </a:ext>
                </a:extLst>
              </a:tr>
              <a:tr h="205740">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vMerge="1">
                  <a:txBody>
                    <a:bodyPr/>
                    <a:lstStyle/>
                    <a:p>
                      <a:pPr algn="l" fontAlgn="b"/>
                      <a:endParaRPr lang="fr-FR" sz="1200" b="0" i="0" u="none" strike="noStrike">
                        <a:solidFill>
                          <a:srgbClr val="353535"/>
                        </a:solidFill>
                        <a:effectLst/>
                        <a:latin typeface="Arial" panose="020B0604020202020204" pitchFamily="34" charset="0"/>
                      </a:endParaRPr>
                    </a:p>
                  </a:txBody>
                  <a:tcPr anchor="b"/>
                </a:tc>
                <a:tc>
                  <a:txBody>
                    <a:bodyPr/>
                    <a:lstStyle/>
                    <a:p>
                      <a:pPr algn="l"/>
                      <a:r>
                        <a:rPr lang="fr-FR" sz="900" u="none" strike="noStrike">
                          <a:effectLst/>
                          <a:latin typeface="+mn-lt"/>
                        </a:rPr>
                        <a:t>S4</a:t>
                      </a:r>
                      <a:endParaRPr lang="fr-FR" sz="1400"/>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900" u="none" strike="noStrike">
                          <a:effectLst/>
                          <a:latin typeface="+mn-lt"/>
                        </a:rPr>
                        <a:t>5%</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900" u="none" strike="noStrike">
                          <a:effectLst/>
                          <a:latin typeface="+mn-lt"/>
                        </a:rPr>
                        <a:t>15</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800" b="0" i="0" u="none" strike="noStrike">
                          <a:solidFill>
                            <a:srgbClr val="353535"/>
                          </a:solidFill>
                          <a:effectLst/>
                          <a:latin typeface="+mn-lt"/>
                        </a:rPr>
                        <a:t>64</a:t>
                      </a:r>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900" u="none" strike="noStrike">
                          <a:effectLst/>
                          <a:latin typeface="+mn-lt"/>
                        </a:rPr>
                        <a:t>0,9</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tcPr>
                </a:tc>
                <a:tc>
                  <a:txBody>
                    <a:bodyPr/>
                    <a:lstStyle/>
                    <a:p>
                      <a:pPr algn="r" fontAlgn="b"/>
                      <a:r>
                        <a:rPr lang="fr-FR" sz="900" u="none" strike="noStrike">
                          <a:effectLst/>
                          <a:latin typeface="+mn-lt"/>
                        </a:rPr>
                        <a:t>162</a:t>
                      </a:r>
                      <a:endParaRPr lang="fr-FR" sz="900" b="0" i="0" u="none" strike="noStrike">
                        <a:solidFill>
                          <a:srgbClr val="353535"/>
                        </a:solidFill>
                        <a:effectLst/>
                        <a:latin typeface="+mn-lt"/>
                      </a:endParaRPr>
                    </a:p>
                  </a:txBody>
                  <a:tcPr marL="68580" marR="68580" marT="34290" marB="34290" anchor="b">
                    <a:lnT w="12700" cap="flat" cmpd="sng" algn="ctr">
                      <a:noFill/>
                      <a:prstDash val="solid"/>
                      <a:round/>
                      <a:headEnd type="none" w="med" len="med"/>
                      <a:tailEnd type="none" w="med" len="med"/>
                    </a:lnT>
                  </a:tcPr>
                </a:tc>
                <a:extLst>
                  <a:ext uri="{0D108BD9-81ED-4DB2-BD59-A6C34878D82A}">
                    <a16:rowId xmlns:a16="http://schemas.microsoft.com/office/drawing/2014/main" val="3238012019"/>
                  </a:ext>
                </a:extLst>
              </a:tr>
            </a:tbl>
          </a:graphicData>
        </a:graphic>
      </p:graphicFrame>
      <p:sp>
        <p:nvSpPr>
          <p:cNvPr id="8" name="ZoneTexte 7">
            <a:extLst>
              <a:ext uri="{FF2B5EF4-FFF2-40B4-BE49-F238E27FC236}">
                <a16:creationId xmlns:a16="http://schemas.microsoft.com/office/drawing/2014/main" id="{971412F8-A77E-4B60-B1DD-CFE414C51E7A}"/>
              </a:ext>
            </a:extLst>
          </p:cNvPr>
          <p:cNvSpPr txBox="1"/>
          <p:nvPr/>
        </p:nvSpPr>
        <p:spPr>
          <a:xfrm>
            <a:off x="3300597" y="6372779"/>
            <a:ext cx="5567071" cy="369332"/>
          </a:xfrm>
          <a:prstGeom prst="rect">
            <a:avLst/>
          </a:prstGeom>
          <a:solidFill>
            <a:schemeClr val="bg1"/>
          </a:solidFill>
        </p:spPr>
        <p:txBody>
          <a:bodyPr wrap="square" rtlCol="0">
            <a:spAutoFit/>
          </a:bodyPr>
          <a:lstStyle>
            <a:defPPr>
              <a:defRPr lang="fr-FR"/>
            </a:defPPr>
            <a:lvl1pPr>
              <a:defRPr sz="1200">
                <a:solidFill>
                  <a:schemeClr val="tx1">
                    <a:lumMod val="60000"/>
                    <a:lumOff val="40000"/>
                  </a:schemeClr>
                </a:solidFill>
              </a:defRPr>
            </a:lvl1pPr>
          </a:lstStyle>
          <a:p>
            <a:r>
              <a:rPr lang="fr-FR" sz="900"/>
              <a:t>* potentiellement surestimé car tous les kilomètres ne sont pas parcourus sur le réseau cyclable. Vertigo </a:t>
            </a:r>
            <a:r>
              <a:rPr lang="fr-FR" sz="900" err="1"/>
              <a:t>Lab</a:t>
            </a:r>
            <a:r>
              <a:rPr lang="fr-FR" sz="900"/>
              <a:t> et al, 2020 </a:t>
            </a:r>
          </a:p>
        </p:txBody>
      </p:sp>
      <p:sp>
        <p:nvSpPr>
          <p:cNvPr id="7" name="ZoneTexte 6">
            <a:extLst>
              <a:ext uri="{FF2B5EF4-FFF2-40B4-BE49-F238E27FC236}">
                <a16:creationId xmlns:a16="http://schemas.microsoft.com/office/drawing/2014/main" id="{8EFE7B2E-9D7F-5686-EEBC-9B1393587E92}"/>
              </a:ext>
            </a:extLst>
          </p:cNvPr>
          <p:cNvSpPr txBox="1"/>
          <p:nvPr/>
        </p:nvSpPr>
        <p:spPr>
          <a:xfrm>
            <a:off x="143546" y="1449972"/>
            <a:ext cx="8891738" cy="523220"/>
          </a:xfrm>
          <a:prstGeom prst="rect">
            <a:avLst/>
          </a:prstGeom>
          <a:noFill/>
        </p:spPr>
        <p:txBody>
          <a:bodyPr wrap="square" rtlCol="0">
            <a:spAutoFit/>
          </a:bodyPr>
          <a:lstStyle/>
          <a:p>
            <a:r>
              <a:rPr lang="fr-FR" sz="1400" b="1"/>
              <a:t>Etape 1 - c) Récapitulatif des hypothèses d’évolution de la mobilité et du réseau de pistes cyclables pour chaque scénario (et comparaison avec les scénarios Vertigo Lab. en point de repère) </a:t>
            </a:r>
            <a:endParaRPr lang="fr-FR" sz="1400" b="1" i="1"/>
          </a:p>
        </p:txBody>
      </p:sp>
      <p:sp>
        <p:nvSpPr>
          <p:cNvPr id="9" name="ZoneTexte 8">
            <a:extLst>
              <a:ext uri="{FF2B5EF4-FFF2-40B4-BE49-F238E27FC236}">
                <a16:creationId xmlns:a16="http://schemas.microsoft.com/office/drawing/2014/main" id="{1B28F88D-EB7F-1E5D-951B-FA4C8E1A95E6}"/>
              </a:ext>
            </a:extLst>
          </p:cNvPr>
          <p:cNvSpPr txBox="1"/>
          <p:nvPr/>
        </p:nvSpPr>
        <p:spPr>
          <a:xfrm>
            <a:off x="3325409" y="2133132"/>
            <a:ext cx="5709875" cy="230832"/>
          </a:xfrm>
          <a:prstGeom prst="rect">
            <a:avLst/>
          </a:prstGeom>
          <a:solidFill>
            <a:schemeClr val="bg1"/>
          </a:solidFill>
        </p:spPr>
        <p:txBody>
          <a:bodyPr wrap="square" rtlCol="0">
            <a:spAutoFit/>
          </a:bodyPr>
          <a:lstStyle>
            <a:defPPr>
              <a:defRPr lang="fr-FR"/>
            </a:defPPr>
            <a:lvl1pPr>
              <a:defRPr sz="1200">
                <a:solidFill>
                  <a:schemeClr val="tx1">
                    <a:lumMod val="60000"/>
                    <a:lumOff val="40000"/>
                  </a:schemeClr>
                </a:solidFill>
              </a:defRPr>
            </a:lvl1pPr>
          </a:lstStyle>
          <a:p>
            <a:r>
              <a:rPr lang="fr-FR" sz="900" i="1">
                <a:solidFill>
                  <a:schemeClr val="tx1"/>
                </a:solidFill>
              </a:rPr>
              <a:t>Tableau récapitulatif : évolution de la mobilité et du réseau de pistes cyclables dans les différents scénarios </a:t>
            </a:r>
          </a:p>
        </p:txBody>
      </p:sp>
      <p:sp>
        <p:nvSpPr>
          <p:cNvPr id="10" name="ZoneTexte 9">
            <a:extLst>
              <a:ext uri="{FF2B5EF4-FFF2-40B4-BE49-F238E27FC236}">
                <a16:creationId xmlns:a16="http://schemas.microsoft.com/office/drawing/2014/main" id="{D78478B0-DA96-1EB9-A1DC-9B0A34A9D579}"/>
              </a:ext>
            </a:extLst>
          </p:cNvPr>
          <p:cNvSpPr txBox="1"/>
          <p:nvPr/>
        </p:nvSpPr>
        <p:spPr>
          <a:xfrm>
            <a:off x="251520" y="147729"/>
            <a:ext cx="8891738" cy="307777"/>
          </a:xfrm>
          <a:prstGeom prst="rect">
            <a:avLst/>
          </a:prstGeom>
          <a:noFill/>
        </p:spPr>
        <p:txBody>
          <a:bodyPr wrap="square">
            <a:spAutoFit/>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p:txBody>
      </p:sp>
    </p:spTree>
    <p:extLst>
      <p:ext uri="{BB962C8B-B14F-4D97-AF65-F5344CB8AC3E}">
        <p14:creationId xmlns:p14="http://schemas.microsoft.com/office/powerpoint/2010/main" val="943020007"/>
      </p:ext>
    </p:extLst>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contenu 10">
            <a:extLst>
              <a:ext uri="{FF2B5EF4-FFF2-40B4-BE49-F238E27FC236}">
                <a16:creationId xmlns:a16="http://schemas.microsoft.com/office/drawing/2014/main" id="{30099915-AD28-4333-9A8B-FF77CD9C6B17}"/>
              </a:ext>
            </a:extLst>
          </p:cNvPr>
          <p:cNvSpPr>
            <a:spLocks noGrp="1"/>
          </p:cNvSpPr>
          <p:nvPr>
            <p:ph idx="1"/>
          </p:nvPr>
        </p:nvSpPr>
        <p:spPr>
          <a:xfrm>
            <a:off x="143546" y="1707534"/>
            <a:ext cx="7631851" cy="1780661"/>
          </a:xfrm>
        </p:spPr>
        <p:txBody>
          <a:bodyPr>
            <a:normAutofit/>
          </a:bodyPr>
          <a:lstStyle/>
          <a:p>
            <a:pPr marL="0" indent="0">
              <a:buNone/>
            </a:pPr>
            <a:r>
              <a:rPr lang="fr-FR" sz="1400" b="1">
                <a:solidFill>
                  <a:schemeClr val="tx2"/>
                </a:solidFill>
              </a:rPr>
              <a:t>Données d’entrée : </a:t>
            </a:r>
          </a:p>
          <a:p>
            <a:r>
              <a:rPr lang="fr-FR" sz="1200"/>
              <a:t>Le nombre de km de réseau à construire annuellement pour chaque type de segment routier (résultats de l’étape 1) b))</a:t>
            </a:r>
          </a:p>
          <a:p>
            <a:r>
              <a:rPr lang="fr-FR" sz="1200"/>
              <a:t>Les coûts unitaires :</a:t>
            </a:r>
          </a:p>
          <a:p>
            <a:pPr lvl="1"/>
            <a:r>
              <a:rPr lang="fr-FR" sz="1200"/>
              <a:t>De 100 à 900 € par mètre linéaire selon l’environnement ouvert ou urbain. </a:t>
            </a:r>
          </a:p>
          <a:p>
            <a:pPr lvl="1"/>
            <a:r>
              <a:rPr lang="fr-FR" sz="1200"/>
              <a:t>Dans la SNBC, le S1 et le S2, la croissance du réseau hors des villes en réduit le coût unitaire. </a:t>
            </a:r>
          </a:p>
          <a:p>
            <a:pPr lvl="1"/>
            <a:r>
              <a:rPr lang="fr-FR" sz="1200"/>
              <a:t>Dans le S3 et S4, le coût unitaire moyen reste élevé car le réseau se concentre dans les villes</a:t>
            </a:r>
          </a:p>
        </p:txBody>
      </p:sp>
      <p:sp>
        <p:nvSpPr>
          <p:cNvPr id="3" name="Titre 2">
            <a:extLst>
              <a:ext uri="{FF2B5EF4-FFF2-40B4-BE49-F238E27FC236}">
                <a16:creationId xmlns:a16="http://schemas.microsoft.com/office/drawing/2014/main" id="{FF666C14-6FE1-47D0-BF83-4B7B0C0C3DE0}"/>
              </a:ext>
            </a:extLst>
          </p:cNvPr>
          <p:cNvSpPr>
            <a:spLocks noGrp="1"/>
          </p:cNvSpPr>
          <p:nvPr>
            <p:ph type="title"/>
          </p:nvPr>
        </p:nvSpPr>
        <p:spPr/>
        <p:txBody>
          <a:bodyPr/>
          <a:lstStyle/>
          <a:p>
            <a:r>
              <a:rPr lang="fr-FR" sz="2400" dirty="0">
                <a:solidFill>
                  <a:schemeClr val="accent2"/>
                </a:solidFill>
              </a:rPr>
              <a:t>5) Aménagements cyclables (PROSPECTIF - 5/8)</a:t>
            </a:r>
            <a:endParaRPr lang="fr-FR" dirty="0">
              <a:solidFill>
                <a:schemeClr val="accent2"/>
              </a:solidFill>
            </a:endParaRPr>
          </a:p>
        </p:txBody>
      </p:sp>
      <p:sp>
        <p:nvSpPr>
          <p:cNvPr id="12" name="Espace réservé du texte 11">
            <a:extLst>
              <a:ext uri="{FF2B5EF4-FFF2-40B4-BE49-F238E27FC236}">
                <a16:creationId xmlns:a16="http://schemas.microsoft.com/office/drawing/2014/main" id="{A41FF7F6-5D7E-4EBA-8780-0555B7DAD1D4}"/>
              </a:ext>
            </a:extLst>
          </p:cNvPr>
          <p:cNvSpPr>
            <a:spLocks noGrp="1"/>
          </p:cNvSpPr>
          <p:nvPr>
            <p:ph type="body" sz="quarter" idx="10"/>
          </p:nvPr>
        </p:nvSpPr>
        <p:spPr/>
        <p:txBody>
          <a:bodyPr/>
          <a:lstStyle/>
          <a:p>
            <a:r>
              <a:rPr kumimoji="0" lang="fr-FR" sz="105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
        <p:nvSpPr>
          <p:cNvPr id="6" name="ZoneTexte 5">
            <a:extLst>
              <a:ext uri="{FF2B5EF4-FFF2-40B4-BE49-F238E27FC236}">
                <a16:creationId xmlns:a16="http://schemas.microsoft.com/office/drawing/2014/main" id="{EBFE4554-ABDB-9B7A-4108-8ACEDD8F3CD0}"/>
              </a:ext>
            </a:extLst>
          </p:cNvPr>
          <p:cNvSpPr txBox="1"/>
          <p:nvPr/>
        </p:nvSpPr>
        <p:spPr>
          <a:xfrm>
            <a:off x="126131" y="1372602"/>
            <a:ext cx="8891738" cy="307777"/>
          </a:xfrm>
          <a:prstGeom prst="rect">
            <a:avLst/>
          </a:prstGeom>
          <a:noFill/>
        </p:spPr>
        <p:txBody>
          <a:bodyPr wrap="square" rtlCol="0">
            <a:spAutoFit/>
          </a:bodyPr>
          <a:lstStyle/>
          <a:p>
            <a:r>
              <a:rPr lang="fr-FR" sz="1400" b="1"/>
              <a:t>Etape 1 - d) Estimation des besoins d’investissements agrégés au niveau national</a:t>
            </a:r>
            <a:endParaRPr lang="fr-FR" sz="1400" b="1" i="1"/>
          </a:p>
        </p:txBody>
      </p:sp>
      <p:graphicFrame>
        <p:nvGraphicFramePr>
          <p:cNvPr id="13" name="Tableau 12">
            <a:extLst>
              <a:ext uri="{FF2B5EF4-FFF2-40B4-BE49-F238E27FC236}">
                <a16:creationId xmlns:a16="http://schemas.microsoft.com/office/drawing/2014/main" id="{67F19816-2EA8-419E-B1BC-8F1927302B26}"/>
              </a:ext>
            </a:extLst>
          </p:cNvPr>
          <p:cNvGraphicFramePr>
            <a:graphicFrameLocks noGrp="1"/>
          </p:cNvGraphicFramePr>
          <p:nvPr/>
        </p:nvGraphicFramePr>
        <p:xfrm>
          <a:off x="251517" y="3769183"/>
          <a:ext cx="7952889" cy="1153075"/>
        </p:xfrm>
        <a:graphic>
          <a:graphicData uri="http://schemas.openxmlformats.org/drawingml/2006/table">
            <a:tbl>
              <a:tblPr/>
              <a:tblGrid>
                <a:gridCol w="5336483">
                  <a:extLst>
                    <a:ext uri="{9D8B030D-6E8A-4147-A177-3AD203B41FA5}">
                      <a16:colId xmlns:a16="http://schemas.microsoft.com/office/drawing/2014/main" val="622400002"/>
                    </a:ext>
                  </a:extLst>
                </a:gridCol>
                <a:gridCol w="2616406">
                  <a:extLst>
                    <a:ext uri="{9D8B030D-6E8A-4147-A177-3AD203B41FA5}">
                      <a16:colId xmlns:a16="http://schemas.microsoft.com/office/drawing/2014/main" val="3221933640"/>
                    </a:ext>
                  </a:extLst>
                </a:gridCol>
              </a:tblGrid>
              <a:tr h="173136">
                <a:tc>
                  <a:txBody>
                    <a:bodyPr/>
                    <a:lstStyle/>
                    <a:p>
                      <a:pPr algn="l" fontAlgn="ctr"/>
                      <a:r>
                        <a:rPr lang="fr-FR" sz="900" b="0" i="1" u="none" strike="noStrike">
                          <a:solidFill>
                            <a:srgbClr val="000000"/>
                          </a:solidFill>
                          <a:effectLst/>
                          <a:latin typeface="Arial" panose="020B0604020202020204" pitchFamily="34" charset="0"/>
                        </a:rPr>
                        <a:t> </a:t>
                      </a:r>
                    </a:p>
                  </a:txBody>
                  <a:tcPr marL="0" marR="0" marT="0"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fr-FR" sz="1400" b="0" i="0" u="none" strike="noStrike">
                          <a:solidFill>
                            <a:srgbClr val="000000"/>
                          </a:solidFill>
                          <a:effectLst/>
                          <a:latin typeface="Calibri" panose="020F0502020204030204" pitchFamily="34" charset="0"/>
                        </a:rPr>
                        <a:t>k€/km </a:t>
                      </a: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2188815"/>
                  </a:ext>
                </a:extLst>
              </a:tr>
              <a:tr h="228967">
                <a:tc>
                  <a:txBody>
                    <a:bodyPr/>
                    <a:lstStyle/>
                    <a:p>
                      <a:pPr algn="l" fontAlgn="ctr"/>
                      <a:r>
                        <a:rPr lang="fr-FR" sz="1050" b="0" i="0" u="none" strike="noStrike">
                          <a:solidFill>
                            <a:srgbClr val="000000"/>
                          </a:solidFill>
                          <a:effectLst/>
                          <a:latin typeface="Arial" panose="020B0604020202020204" pitchFamily="34" charset="0"/>
                        </a:rPr>
                        <a:t>Réseau urbain principal</a:t>
                      </a:r>
                    </a:p>
                  </a:txBody>
                  <a:tcPr marL="67992"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ctr" fontAlgn="ctr"/>
                      <a:r>
                        <a:rPr lang="fr-FR" sz="1050" b="0" i="0" u="none" strike="noStrike">
                          <a:solidFill>
                            <a:srgbClr val="000000"/>
                          </a:solidFill>
                          <a:effectLst/>
                          <a:latin typeface="Arial" panose="020B0604020202020204" pitchFamily="34" charset="0"/>
                        </a:rPr>
                        <a:t>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tx2">
                        <a:lumMod val="20000"/>
                        <a:lumOff val="80000"/>
                      </a:schemeClr>
                    </a:solidFill>
                  </a:tcPr>
                </a:tc>
                <a:extLst>
                  <a:ext uri="{0D108BD9-81ED-4DB2-BD59-A6C34878D82A}">
                    <a16:rowId xmlns:a16="http://schemas.microsoft.com/office/drawing/2014/main" val="2086133343"/>
                  </a:ext>
                </a:extLst>
              </a:tr>
              <a:tr h="228967">
                <a:tc>
                  <a:txBody>
                    <a:bodyPr/>
                    <a:lstStyle/>
                    <a:p>
                      <a:pPr algn="l" fontAlgn="ctr"/>
                      <a:r>
                        <a:rPr lang="fr-FR" sz="1050" b="0" i="0" u="none" strike="noStrike">
                          <a:solidFill>
                            <a:srgbClr val="000000"/>
                          </a:solidFill>
                          <a:effectLst/>
                          <a:latin typeface="Arial" panose="020B0604020202020204" pitchFamily="34" charset="0"/>
                        </a:rPr>
                        <a:t>Réseau urbain diffus</a:t>
                      </a:r>
                    </a:p>
                  </a:txBody>
                  <a:tcPr marL="67992"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050" b="0" i="0" u="none" strike="noStrike">
                          <a:solidFill>
                            <a:srgbClr val="000000"/>
                          </a:solidFill>
                          <a:effectLst/>
                          <a:latin typeface="Arial" panose="020B0604020202020204" pitchFamily="34" charset="0"/>
                        </a:rPr>
                        <a:t>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extLst>
                  <a:ext uri="{0D108BD9-81ED-4DB2-BD59-A6C34878D82A}">
                    <a16:rowId xmlns:a16="http://schemas.microsoft.com/office/drawing/2014/main" val="4189885644"/>
                  </a:ext>
                </a:extLst>
              </a:tr>
              <a:tr h="283832">
                <a:tc>
                  <a:txBody>
                    <a:bodyPr/>
                    <a:lstStyle/>
                    <a:p>
                      <a:pPr algn="l" fontAlgn="ctr"/>
                      <a:r>
                        <a:rPr lang="fr-FR" sz="1050" b="0" i="0" u="none" strike="noStrike" err="1">
                          <a:solidFill>
                            <a:srgbClr val="000000"/>
                          </a:solidFill>
                          <a:effectLst/>
                          <a:latin typeface="Arial" panose="020B0604020202020204" pitchFamily="34" charset="0"/>
                        </a:rPr>
                        <a:t>Véloroutes</a:t>
                      </a:r>
                      <a:r>
                        <a:rPr lang="fr-FR" sz="1050" b="0" i="0" u="none" strike="noStrike">
                          <a:solidFill>
                            <a:srgbClr val="000000"/>
                          </a:solidFill>
                          <a:effectLst/>
                          <a:latin typeface="Arial" panose="020B0604020202020204" pitchFamily="34" charset="0"/>
                        </a:rPr>
                        <a:t> départementales</a:t>
                      </a:r>
                    </a:p>
                  </a:txBody>
                  <a:tcPr marL="67992"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050" b="0" i="0" u="none" strike="noStrike">
                          <a:solidFill>
                            <a:srgbClr val="000000"/>
                          </a:solidFill>
                          <a:effectLst/>
                          <a:latin typeface="Arial" panose="020B0604020202020204" pitchFamily="34" charset="0"/>
                        </a:rPr>
                        <a:t>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extLst>
                  <a:ext uri="{0D108BD9-81ED-4DB2-BD59-A6C34878D82A}">
                    <a16:rowId xmlns:a16="http://schemas.microsoft.com/office/drawing/2014/main" val="3905176357"/>
                  </a:ext>
                </a:extLst>
              </a:tr>
              <a:tr h="197949">
                <a:tc>
                  <a:txBody>
                    <a:bodyPr/>
                    <a:lstStyle/>
                    <a:p>
                      <a:pPr algn="l" fontAlgn="ctr"/>
                      <a:r>
                        <a:rPr lang="fr-FR" sz="1050" b="0" i="0" u="none" strike="noStrike">
                          <a:solidFill>
                            <a:srgbClr val="000000"/>
                          </a:solidFill>
                          <a:effectLst/>
                          <a:latin typeface="Arial" panose="020B0604020202020204" pitchFamily="34" charset="0"/>
                        </a:rPr>
                        <a:t>Routes à faible trafic</a:t>
                      </a:r>
                    </a:p>
                  </a:txBody>
                  <a:tcPr marL="67992"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fr-FR" sz="1050" b="0" i="0" u="none" strike="noStrike">
                          <a:solidFill>
                            <a:srgbClr val="000000"/>
                          </a:solidFill>
                          <a:effectLst/>
                          <a:latin typeface="Arial" panose="020B0604020202020204" pitchFamily="34" charset="0"/>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651923482"/>
                  </a:ext>
                </a:extLst>
              </a:tr>
            </a:tbl>
          </a:graphicData>
        </a:graphic>
      </p:graphicFrame>
      <p:sp>
        <p:nvSpPr>
          <p:cNvPr id="9" name="ZoneTexte 8">
            <a:extLst>
              <a:ext uri="{FF2B5EF4-FFF2-40B4-BE49-F238E27FC236}">
                <a16:creationId xmlns:a16="http://schemas.microsoft.com/office/drawing/2014/main" id="{B04ADDEC-E748-6B6C-B40B-BD7F72FE99AD}"/>
              </a:ext>
            </a:extLst>
          </p:cNvPr>
          <p:cNvSpPr txBox="1"/>
          <p:nvPr/>
        </p:nvSpPr>
        <p:spPr>
          <a:xfrm>
            <a:off x="143546" y="3429000"/>
            <a:ext cx="8271043" cy="307777"/>
          </a:xfrm>
          <a:prstGeom prst="rect">
            <a:avLst/>
          </a:prstGeom>
          <a:noFill/>
        </p:spPr>
        <p:txBody>
          <a:bodyPr wrap="square" rtlCol="0">
            <a:spAutoFit/>
          </a:bodyPr>
          <a:lstStyle/>
          <a:p>
            <a:r>
              <a:rPr lang="fr-FR" sz="1400" u="sng"/>
              <a:t>Tableau : Coûts unitaires d’investissements des pistes cyclables par type de voirie (segment routier)</a:t>
            </a:r>
          </a:p>
        </p:txBody>
      </p:sp>
      <p:sp>
        <p:nvSpPr>
          <p:cNvPr id="15" name="ZoneTexte 14">
            <a:extLst>
              <a:ext uri="{FF2B5EF4-FFF2-40B4-BE49-F238E27FC236}">
                <a16:creationId xmlns:a16="http://schemas.microsoft.com/office/drawing/2014/main" id="{771C7008-7A4F-94A5-1C78-4FE726FA5EB7}"/>
              </a:ext>
            </a:extLst>
          </p:cNvPr>
          <p:cNvSpPr txBox="1"/>
          <p:nvPr/>
        </p:nvSpPr>
        <p:spPr>
          <a:xfrm>
            <a:off x="251516" y="4966337"/>
            <a:ext cx="7952889"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200" b="1" u="sng" dirty="0">
                <a:solidFill>
                  <a:schemeClr val="tx2"/>
                </a:solidFill>
              </a:rPr>
              <a:t>Sources : </a:t>
            </a:r>
            <a:r>
              <a:rPr lang="fr-FR" sz="1200" i="0" dirty="0">
                <a:latin typeface="+mn-lt"/>
              </a:rPr>
              <a:t>Vertigo </a:t>
            </a:r>
            <a:r>
              <a:rPr lang="fr-FR" sz="1200" i="0" dirty="0" err="1">
                <a:latin typeface="+mn-lt"/>
              </a:rPr>
              <a:t>Lab</a:t>
            </a:r>
            <a:r>
              <a:rPr lang="fr-FR" sz="1200" i="0" dirty="0">
                <a:latin typeface="+mn-lt"/>
              </a:rPr>
              <a:t> et al., « Impact économique et potentiel de développement des usages du vélo en France », 2020  / Agence de la Transition Ecologique, « Développer le système vélo en Ile de France », 2021 / Enquête Territoires 2019, Vélo et territoires, </a:t>
            </a:r>
            <a:r>
              <a:rPr lang="fr-FR" sz="1200" i="0" dirty="0" err="1">
                <a:latin typeface="+mn-lt"/>
              </a:rPr>
              <a:t>Ademe</a:t>
            </a:r>
            <a:r>
              <a:rPr lang="fr-FR" sz="1200" i="0" dirty="0">
                <a:latin typeface="+mn-lt"/>
              </a:rPr>
              <a:t>, décembre 2019</a:t>
            </a:r>
          </a:p>
        </p:txBody>
      </p:sp>
      <p:sp>
        <p:nvSpPr>
          <p:cNvPr id="10" name="ZoneTexte 9">
            <a:extLst>
              <a:ext uri="{FF2B5EF4-FFF2-40B4-BE49-F238E27FC236}">
                <a16:creationId xmlns:a16="http://schemas.microsoft.com/office/drawing/2014/main" id="{7D6A6D20-AE7E-A471-E766-07A46A205FE8}"/>
              </a:ext>
            </a:extLst>
          </p:cNvPr>
          <p:cNvSpPr txBox="1"/>
          <p:nvPr/>
        </p:nvSpPr>
        <p:spPr>
          <a:xfrm>
            <a:off x="251516" y="6045250"/>
            <a:ext cx="8271044" cy="492443"/>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a:solidFill>
                  <a:schemeClr val="tx2"/>
                </a:solidFill>
                <a:sym typeface="Wingdings" panose="05000000000000000000" pitchFamily="2" charset="2"/>
              </a:rPr>
              <a:t>Résultats </a:t>
            </a:r>
            <a:r>
              <a:rPr lang="fr-FR" sz="1400">
                <a:sym typeface="Wingdings" panose="05000000000000000000" pitchFamily="2" charset="2"/>
              </a:rPr>
              <a:t>: </a:t>
            </a:r>
            <a:r>
              <a:rPr lang="fr-FR" sz="1200">
                <a:sym typeface="Wingdings" panose="05000000000000000000" pitchFamily="2" charset="2"/>
              </a:rPr>
              <a:t>l</a:t>
            </a:r>
            <a:r>
              <a:rPr lang="fr-FR" sz="1200"/>
              <a:t>es investissements dans les aménagements cyclables sont obtenus en multipliant les km de réseau à construire annuellement pour chaque type de segment routier aux coûts unitaires correspondants.</a:t>
            </a:r>
          </a:p>
        </p:txBody>
      </p:sp>
      <p:sp>
        <p:nvSpPr>
          <p:cNvPr id="2" name="ZoneTexte 1">
            <a:extLst>
              <a:ext uri="{FF2B5EF4-FFF2-40B4-BE49-F238E27FC236}">
                <a16:creationId xmlns:a16="http://schemas.microsoft.com/office/drawing/2014/main" id="{B9F936DA-100B-B217-1444-21CA5E4008DF}"/>
              </a:ext>
            </a:extLst>
          </p:cNvPr>
          <p:cNvSpPr txBox="1"/>
          <p:nvPr/>
        </p:nvSpPr>
        <p:spPr>
          <a:xfrm>
            <a:off x="251516" y="5690459"/>
            <a:ext cx="8121134" cy="276999"/>
          </a:xfrm>
          <a:prstGeom prst="rect">
            <a:avLst/>
          </a:prstGeom>
          <a:noFill/>
        </p:spPr>
        <p:txBody>
          <a:bodyPr wrap="none" rtlCol="0">
            <a:spAutoFit/>
          </a:bodyPr>
          <a:lstStyle/>
          <a:p>
            <a:r>
              <a:rPr lang="fr-FR" sz="1200" b="1">
                <a:solidFill>
                  <a:schemeClr val="tx2"/>
                </a:solidFill>
              </a:rPr>
              <a:t>NB : Ces coûts unitaires sont fixes dans nos calculs : ils ne varient pas entre les scénarios et dans le temps.</a:t>
            </a:r>
            <a:endParaRPr lang="fr-FR" sz="1200"/>
          </a:p>
        </p:txBody>
      </p:sp>
    </p:spTree>
    <p:extLst>
      <p:ext uri="{BB962C8B-B14F-4D97-AF65-F5344CB8AC3E}">
        <p14:creationId xmlns:p14="http://schemas.microsoft.com/office/powerpoint/2010/main" val="1614103470"/>
      </p:ext>
    </p:extLst>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contenu 10">
            <a:extLst>
              <a:ext uri="{FF2B5EF4-FFF2-40B4-BE49-F238E27FC236}">
                <a16:creationId xmlns:a16="http://schemas.microsoft.com/office/drawing/2014/main" id="{30099915-AD28-4333-9A8B-FF77CD9C6B17}"/>
              </a:ext>
            </a:extLst>
          </p:cNvPr>
          <p:cNvSpPr>
            <a:spLocks noGrp="1"/>
          </p:cNvSpPr>
          <p:nvPr>
            <p:ph idx="1"/>
          </p:nvPr>
        </p:nvSpPr>
        <p:spPr>
          <a:xfrm>
            <a:off x="292813" y="1707146"/>
            <a:ext cx="7631851" cy="1780661"/>
          </a:xfrm>
        </p:spPr>
        <p:txBody>
          <a:bodyPr>
            <a:normAutofit/>
          </a:bodyPr>
          <a:lstStyle/>
          <a:p>
            <a:pPr marL="0" indent="0">
              <a:buNone/>
            </a:pPr>
            <a:r>
              <a:rPr lang="fr-FR" sz="1400" b="1">
                <a:solidFill>
                  <a:schemeClr val="tx2"/>
                </a:solidFill>
              </a:rPr>
              <a:t>Données d’entrée : </a:t>
            </a:r>
          </a:p>
          <a:p>
            <a:r>
              <a:rPr lang="fr-FR" sz="1400"/>
              <a:t>Le nombre de km de réseau à construire annuellement pour chaque type de segment routier (résultats de l’étape 1) b))</a:t>
            </a:r>
          </a:p>
          <a:p>
            <a:r>
              <a:rPr lang="fr-FR" sz="1400"/>
              <a:t>Les coûts unitaires d’entretien des pistes cyclables (cf. tableau ci-dessous).</a:t>
            </a:r>
          </a:p>
        </p:txBody>
      </p:sp>
      <p:sp>
        <p:nvSpPr>
          <p:cNvPr id="3" name="Titre 2">
            <a:extLst>
              <a:ext uri="{FF2B5EF4-FFF2-40B4-BE49-F238E27FC236}">
                <a16:creationId xmlns:a16="http://schemas.microsoft.com/office/drawing/2014/main" id="{FF666C14-6FE1-47D0-BF83-4B7B0C0C3DE0}"/>
              </a:ext>
            </a:extLst>
          </p:cNvPr>
          <p:cNvSpPr>
            <a:spLocks noGrp="1"/>
          </p:cNvSpPr>
          <p:nvPr>
            <p:ph type="title"/>
          </p:nvPr>
        </p:nvSpPr>
        <p:spPr/>
        <p:txBody>
          <a:bodyPr/>
          <a:lstStyle/>
          <a:p>
            <a:r>
              <a:rPr lang="fr-FR" dirty="0">
                <a:solidFill>
                  <a:schemeClr val="accent2"/>
                </a:solidFill>
              </a:rPr>
              <a:t>5</a:t>
            </a:r>
            <a:r>
              <a:rPr lang="fr-FR" sz="2400" dirty="0">
                <a:solidFill>
                  <a:schemeClr val="accent2"/>
                </a:solidFill>
              </a:rPr>
              <a:t>) Aménagements cyclables (PROSPECTIF - 6/8)</a:t>
            </a:r>
            <a:endParaRPr lang="fr-FR" dirty="0">
              <a:solidFill>
                <a:schemeClr val="accent2"/>
              </a:solidFill>
            </a:endParaRPr>
          </a:p>
        </p:txBody>
      </p:sp>
      <p:sp>
        <p:nvSpPr>
          <p:cNvPr id="12" name="Espace réservé du texte 11">
            <a:extLst>
              <a:ext uri="{FF2B5EF4-FFF2-40B4-BE49-F238E27FC236}">
                <a16:creationId xmlns:a16="http://schemas.microsoft.com/office/drawing/2014/main" id="{A41FF7F6-5D7E-4EBA-8780-0555B7DAD1D4}"/>
              </a:ext>
            </a:extLst>
          </p:cNvPr>
          <p:cNvSpPr>
            <a:spLocks noGrp="1"/>
          </p:cNvSpPr>
          <p:nvPr>
            <p:ph type="body" sz="quarter" idx="10"/>
          </p:nvPr>
        </p:nvSpPr>
        <p:spPr/>
        <p:txBody>
          <a:bodyPr/>
          <a:lstStyle/>
          <a:p>
            <a:r>
              <a:rPr kumimoji="0" lang="fr-FR" sz="105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
        <p:nvSpPr>
          <p:cNvPr id="6" name="ZoneTexte 5">
            <a:extLst>
              <a:ext uri="{FF2B5EF4-FFF2-40B4-BE49-F238E27FC236}">
                <a16:creationId xmlns:a16="http://schemas.microsoft.com/office/drawing/2014/main" id="{EBFE4554-ABDB-9B7A-4108-8ACEDD8F3CD0}"/>
              </a:ext>
            </a:extLst>
          </p:cNvPr>
          <p:cNvSpPr txBox="1"/>
          <p:nvPr/>
        </p:nvSpPr>
        <p:spPr>
          <a:xfrm>
            <a:off x="251516" y="1372602"/>
            <a:ext cx="8891738" cy="307777"/>
          </a:xfrm>
          <a:prstGeom prst="rect">
            <a:avLst/>
          </a:prstGeom>
          <a:noFill/>
        </p:spPr>
        <p:txBody>
          <a:bodyPr wrap="square" rtlCol="0">
            <a:spAutoFit/>
          </a:bodyPr>
          <a:lstStyle/>
          <a:p>
            <a:r>
              <a:rPr lang="fr-FR" sz="1400" b="1"/>
              <a:t>Etape 1 - e) Estimation des besoins en dépenses d’entretien agrégés au niveau national</a:t>
            </a:r>
            <a:endParaRPr lang="fr-FR" sz="1400" b="1" i="1"/>
          </a:p>
        </p:txBody>
      </p:sp>
      <p:sp>
        <p:nvSpPr>
          <p:cNvPr id="9" name="ZoneTexte 8">
            <a:extLst>
              <a:ext uri="{FF2B5EF4-FFF2-40B4-BE49-F238E27FC236}">
                <a16:creationId xmlns:a16="http://schemas.microsoft.com/office/drawing/2014/main" id="{B04ADDEC-E748-6B6C-B40B-BD7F72FE99AD}"/>
              </a:ext>
            </a:extLst>
          </p:cNvPr>
          <p:cNvSpPr txBox="1"/>
          <p:nvPr/>
        </p:nvSpPr>
        <p:spPr>
          <a:xfrm>
            <a:off x="251516" y="2822006"/>
            <a:ext cx="8271043" cy="307777"/>
          </a:xfrm>
          <a:prstGeom prst="rect">
            <a:avLst/>
          </a:prstGeom>
          <a:noFill/>
        </p:spPr>
        <p:txBody>
          <a:bodyPr wrap="square" rtlCol="0">
            <a:spAutoFit/>
          </a:bodyPr>
          <a:lstStyle/>
          <a:p>
            <a:r>
              <a:rPr lang="fr-FR" sz="1400" u="sng"/>
              <a:t>Tableau : Coûts unitaires d’entretien des pistes cyclables par type de voirie (segment routier)</a:t>
            </a:r>
          </a:p>
        </p:txBody>
      </p:sp>
      <p:sp>
        <p:nvSpPr>
          <p:cNvPr id="15" name="ZoneTexte 14">
            <a:extLst>
              <a:ext uri="{FF2B5EF4-FFF2-40B4-BE49-F238E27FC236}">
                <a16:creationId xmlns:a16="http://schemas.microsoft.com/office/drawing/2014/main" id="{771C7008-7A4F-94A5-1C78-4FE726FA5EB7}"/>
              </a:ext>
            </a:extLst>
          </p:cNvPr>
          <p:cNvSpPr txBox="1"/>
          <p:nvPr/>
        </p:nvSpPr>
        <p:spPr>
          <a:xfrm>
            <a:off x="369545" y="4735355"/>
            <a:ext cx="7864354" cy="90794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spcAft>
                <a:spcPts val="600"/>
              </a:spcAft>
            </a:pPr>
            <a:r>
              <a:rPr lang="fr-FR" sz="1200" b="1" u="sng" dirty="0">
                <a:solidFill>
                  <a:schemeClr val="tx2"/>
                </a:solidFill>
              </a:rPr>
              <a:t>Source : </a:t>
            </a:r>
            <a:r>
              <a:rPr lang="fr-FR" sz="1200" i="0" dirty="0">
                <a:latin typeface="+mn-lt"/>
              </a:rPr>
              <a:t>Enquête Territoires 2019, Vélo et territoires, </a:t>
            </a:r>
            <a:r>
              <a:rPr lang="fr-FR" sz="1200" i="0" dirty="0" err="1">
                <a:latin typeface="+mn-lt"/>
              </a:rPr>
              <a:t>Ademe</a:t>
            </a:r>
            <a:r>
              <a:rPr lang="fr-FR" sz="1200" i="0" dirty="0">
                <a:latin typeface="+mn-lt"/>
              </a:rPr>
              <a:t>, décembre 2019</a:t>
            </a:r>
          </a:p>
          <a:p>
            <a:r>
              <a:rPr lang="fr-FR" sz="1200" dirty="0"/>
              <a:t>L'enquête Territoires 2019 donne des coûts moyens d'entretien de 1300€/km/an pour les aménagements cyclables. Cela varie fortement en fonction des sites et des choix faits (entre 200€ et 4000€). </a:t>
            </a:r>
          </a:p>
          <a:p>
            <a:r>
              <a:rPr lang="fr-FR" sz="1200" dirty="0"/>
              <a:t>Faute de données plus précises, nous utilisons cette moyenne pour l'ensemble des pistes cyclables.</a:t>
            </a:r>
          </a:p>
        </p:txBody>
      </p:sp>
      <p:sp>
        <p:nvSpPr>
          <p:cNvPr id="10" name="ZoneTexte 9">
            <a:extLst>
              <a:ext uri="{FF2B5EF4-FFF2-40B4-BE49-F238E27FC236}">
                <a16:creationId xmlns:a16="http://schemas.microsoft.com/office/drawing/2014/main" id="{7D6A6D20-AE7E-A471-E766-07A46A205FE8}"/>
              </a:ext>
            </a:extLst>
          </p:cNvPr>
          <p:cNvSpPr txBox="1"/>
          <p:nvPr/>
        </p:nvSpPr>
        <p:spPr>
          <a:xfrm>
            <a:off x="251516" y="6045250"/>
            <a:ext cx="8271044" cy="492443"/>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a:solidFill>
                  <a:schemeClr val="tx2"/>
                </a:solidFill>
                <a:sym typeface="Wingdings" panose="05000000000000000000" pitchFamily="2" charset="2"/>
              </a:rPr>
              <a:t>Résultats </a:t>
            </a:r>
            <a:r>
              <a:rPr lang="fr-FR" sz="1400">
                <a:sym typeface="Wingdings" panose="05000000000000000000" pitchFamily="2" charset="2"/>
              </a:rPr>
              <a:t>: </a:t>
            </a:r>
            <a:r>
              <a:rPr lang="fr-FR" sz="1200">
                <a:sym typeface="Wingdings" panose="05000000000000000000" pitchFamily="2" charset="2"/>
              </a:rPr>
              <a:t>l</a:t>
            </a:r>
            <a:r>
              <a:rPr lang="fr-FR" sz="1200"/>
              <a:t>es dépenses d’entretien des aménagements cyclables sont obtenus chaque année en multipliant les km de réseau existant par les coûts unitaires d’entretien.</a:t>
            </a:r>
          </a:p>
        </p:txBody>
      </p:sp>
      <p:sp>
        <p:nvSpPr>
          <p:cNvPr id="2" name="ZoneTexte 1">
            <a:extLst>
              <a:ext uri="{FF2B5EF4-FFF2-40B4-BE49-F238E27FC236}">
                <a16:creationId xmlns:a16="http://schemas.microsoft.com/office/drawing/2014/main" id="{B9F936DA-100B-B217-1444-21CA5E4008DF}"/>
              </a:ext>
            </a:extLst>
          </p:cNvPr>
          <p:cNvSpPr txBox="1"/>
          <p:nvPr/>
        </p:nvSpPr>
        <p:spPr>
          <a:xfrm>
            <a:off x="292813" y="5754726"/>
            <a:ext cx="8121134" cy="276999"/>
          </a:xfrm>
          <a:prstGeom prst="rect">
            <a:avLst/>
          </a:prstGeom>
          <a:noFill/>
        </p:spPr>
        <p:txBody>
          <a:bodyPr wrap="none" rtlCol="0">
            <a:spAutoFit/>
          </a:bodyPr>
          <a:lstStyle/>
          <a:p>
            <a:r>
              <a:rPr lang="fr-FR" sz="1200" b="1">
                <a:solidFill>
                  <a:schemeClr val="tx2"/>
                </a:solidFill>
              </a:rPr>
              <a:t>NB : Ces coûts unitaires sont fixes dans nos calculs : ils ne varient pas entre les scénarios et dans le temps.</a:t>
            </a:r>
            <a:endParaRPr lang="fr-FR" sz="1200"/>
          </a:p>
        </p:txBody>
      </p:sp>
      <p:graphicFrame>
        <p:nvGraphicFramePr>
          <p:cNvPr id="14" name="Tableau 13">
            <a:extLst>
              <a:ext uri="{FF2B5EF4-FFF2-40B4-BE49-F238E27FC236}">
                <a16:creationId xmlns:a16="http://schemas.microsoft.com/office/drawing/2014/main" id="{AE42A641-6958-94B8-F6B6-3E753D59F3AF}"/>
              </a:ext>
            </a:extLst>
          </p:cNvPr>
          <p:cNvGraphicFramePr>
            <a:graphicFrameLocks noGrp="1"/>
          </p:cNvGraphicFramePr>
          <p:nvPr/>
        </p:nvGraphicFramePr>
        <p:xfrm>
          <a:off x="390267" y="3121887"/>
          <a:ext cx="7843632" cy="1493858"/>
        </p:xfrm>
        <a:graphic>
          <a:graphicData uri="http://schemas.openxmlformats.org/drawingml/2006/table">
            <a:tbl>
              <a:tblPr/>
              <a:tblGrid>
                <a:gridCol w="1112552">
                  <a:extLst>
                    <a:ext uri="{9D8B030D-6E8A-4147-A177-3AD203B41FA5}">
                      <a16:colId xmlns:a16="http://schemas.microsoft.com/office/drawing/2014/main" val="1532814886"/>
                    </a:ext>
                  </a:extLst>
                </a:gridCol>
                <a:gridCol w="1112552">
                  <a:extLst>
                    <a:ext uri="{9D8B030D-6E8A-4147-A177-3AD203B41FA5}">
                      <a16:colId xmlns:a16="http://schemas.microsoft.com/office/drawing/2014/main" val="381212069"/>
                    </a:ext>
                  </a:extLst>
                </a:gridCol>
                <a:gridCol w="1714836">
                  <a:extLst>
                    <a:ext uri="{9D8B030D-6E8A-4147-A177-3AD203B41FA5}">
                      <a16:colId xmlns:a16="http://schemas.microsoft.com/office/drawing/2014/main" val="3063937428"/>
                    </a:ext>
                  </a:extLst>
                </a:gridCol>
                <a:gridCol w="1951846">
                  <a:extLst>
                    <a:ext uri="{9D8B030D-6E8A-4147-A177-3AD203B41FA5}">
                      <a16:colId xmlns:a16="http://schemas.microsoft.com/office/drawing/2014/main" val="251761027"/>
                    </a:ext>
                  </a:extLst>
                </a:gridCol>
                <a:gridCol w="1951846">
                  <a:extLst>
                    <a:ext uri="{9D8B030D-6E8A-4147-A177-3AD203B41FA5}">
                      <a16:colId xmlns:a16="http://schemas.microsoft.com/office/drawing/2014/main" val="1719576651"/>
                    </a:ext>
                  </a:extLst>
                </a:gridCol>
              </a:tblGrid>
              <a:tr h="222488">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fr-FR" sz="1100" b="0" i="0" u="none" strike="noStrike">
                          <a:solidFill>
                            <a:srgbClr val="000000"/>
                          </a:solidFill>
                          <a:effectLst/>
                          <a:latin typeface="Calibri" panose="020F0502020204030204" pitchFamily="34" charset="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(unité)</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100" b="1" i="0" u="none" strike="noStrike">
                          <a:solidFill>
                            <a:srgbClr val="000000"/>
                          </a:solidFill>
                          <a:effectLst/>
                          <a:latin typeface="Calibri" panose="020F0502020204030204" pitchFamily="34" charset="0"/>
                        </a:rPr>
                        <a:t>€/km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8309931"/>
                  </a:ext>
                </a:extLst>
              </a:tr>
              <a:tr h="211895">
                <a:tc gridSpan="2">
                  <a:txBody>
                    <a:bodyPr/>
                    <a:lstStyle/>
                    <a:p>
                      <a:pPr algn="l" fontAlgn="b"/>
                      <a:r>
                        <a:rPr lang="fr-FR" sz="1100" b="0" i="0" u="none" strike="noStrike">
                          <a:solidFill>
                            <a:srgbClr val="000000"/>
                          </a:solidFill>
                          <a:effectLst/>
                          <a:latin typeface="Calibri" panose="020F0502020204030204" pitchFamily="34" charset="0"/>
                        </a:rPr>
                        <a:t>Pistes cyclables sur routes existantes</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lang="fr-FR"/>
                    </a:p>
                  </a:txBody>
                  <a:tcPr/>
                </a:tc>
                <a:tc>
                  <a:txBody>
                    <a:bodyPr/>
                    <a:lstStyle/>
                    <a:p>
                      <a:pPr algn="ctr" fontAlgn="b"/>
                      <a:r>
                        <a:rPr lang="fr-FR" sz="1100" b="0" i="0" u="none" strike="noStrike">
                          <a:solidFill>
                            <a:srgbClr val="000000"/>
                          </a:solidFill>
                          <a:effectLst/>
                          <a:latin typeface="Calibri" panose="020F0502020204030204" pitchFamily="34" charset="0"/>
                        </a:rPr>
                        <a:t>€/km</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fr-FR" sz="1100" b="0" i="0" u="none" strike="noStrike">
                          <a:solidFill>
                            <a:srgbClr val="000000"/>
                          </a:solidFill>
                          <a:effectLst/>
                          <a:latin typeface="Calibri" panose="020F0502020204030204" pitchFamily="34" charset="0"/>
                        </a:rPr>
                        <a:t>A</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fr-FR" sz="1100" b="0" i="0" u="none" strike="noStrike">
                          <a:solidFill>
                            <a:srgbClr val="000000"/>
                          </a:solidFill>
                          <a:effectLst/>
                          <a:latin typeface="Calibri" panose="020F050202020403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tx2">
                        <a:lumMod val="20000"/>
                        <a:lumOff val="80000"/>
                      </a:schemeClr>
                    </a:solidFill>
                  </a:tcPr>
                </a:tc>
                <a:extLst>
                  <a:ext uri="{0D108BD9-81ED-4DB2-BD59-A6C34878D82A}">
                    <a16:rowId xmlns:a16="http://schemas.microsoft.com/office/drawing/2014/main" val="3689473767"/>
                  </a:ext>
                </a:extLst>
              </a:tr>
              <a:tr h="211895">
                <a:tc gridSpan="2">
                  <a:txBody>
                    <a:bodyPr/>
                    <a:lstStyle/>
                    <a:p>
                      <a:pPr algn="l" fontAlgn="b"/>
                      <a:r>
                        <a:rPr lang="fr-FR" sz="1100" b="0" i="0" u="none" strike="noStrike">
                          <a:solidFill>
                            <a:srgbClr val="000000"/>
                          </a:solidFill>
                          <a:effectLst/>
                          <a:latin typeface="Calibri" panose="020F0502020204030204" pitchFamily="34" charset="0"/>
                        </a:rPr>
                        <a:t>Réseau urbain principal</a:t>
                      </a:r>
                    </a:p>
                  </a:txBody>
                  <a:tcPr marL="157812"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fr-FR"/>
                    </a:p>
                  </a:txBody>
                  <a:tcPr/>
                </a:tc>
                <a:tc>
                  <a:txBody>
                    <a:bodyPr/>
                    <a:lstStyle/>
                    <a:p>
                      <a:pPr algn="l" fontAlgn="b"/>
                      <a:endParaRPr lang="fr-FR"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r>
                        <a:rPr lang="fr-FR" sz="1100" b="0" i="0" u="none" strike="noStrike">
                          <a:solidFill>
                            <a:srgbClr val="000000"/>
                          </a:solidFill>
                          <a:effectLst/>
                          <a:latin typeface="Calibri" panose="020F0502020204030204" pitchFamily="34" charset="0"/>
                        </a:rPr>
                        <a:t>"</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fr-FR" sz="1100" b="0" i="0" u="none" strike="noStrike">
                          <a:solidFill>
                            <a:srgbClr val="000000"/>
                          </a:solidFill>
                          <a:effectLst/>
                          <a:latin typeface="Calibri" panose="020F050202020403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extLst>
                  <a:ext uri="{0D108BD9-81ED-4DB2-BD59-A6C34878D82A}">
                    <a16:rowId xmlns:a16="http://schemas.microsoft.com/office/drawing/2014/main" val="1905651707"/>
                  </a:ext>
                </a:extLst>
              </a:tr>
              <a:tr h="211895">
                <a:tc gridSpan="2">
                  <a:txBody>
                    <a:bodyPr/>
                    <a:lstStyle/>
                    <a:p>
                      <a:pPr algn="l" fontAlgn="b"/>
                      <a:r>
                        <a:rPr lang="fr-FR" sz="1100" b="0" i="0" u="none" strike="noStrike">
                          <a:solidFill>
                            <a:srgbClr val="000000"/>
                          </a:solidFill>
                          <a:effectLst/>
                          <a:latin typeface="Calibri" panose="020F0502020204030204" pitchFamily="34" charset="0"/>
                        </a:rPr>
                        <a:t>Réseau urbain diffus</a:t>
                      </a:r>
                    </a:p>
                  </a:txBody>
                  <a:tcPr marL="157812"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fr-FR"/>
                    </a:p>
                  </a:txBody>
                  <a:tcPr/>
                </a:tc>
                <a:tc>
                  <a:txBody>
                    <a:bodyPr/>
                    <a:lstStyle/>
                    <a:p>
                      <a:pPr algn="l" fontAlgn="b"/>
                      <a:endParaRPr lang="fr-FR"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b"/>
                      <a:r>
                        <a:rPr lang="fr-FR" sz="1100" b="0" i="0" u="none" strike="noStrike">
                          <a:solidFill>
                            <a:srgbClr val="000000"/>
                          </a:solidFill>
                          <a:effectLst/>
                          <a:latin typeface="Calibri" panose="020F0502020204030204" pitchFamily="34" charset="0"/>
                        </a:rPr>
                        <a:t>"</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fr-FR" sz="1100" b="0" i="0" u="none" strike="noStrike">
                          <a:solidFill>
                            <a:srgbClr val="000000"/>
                          </a:solidFill>
                          <a:effectLst/>
                          <a:latin typeface="Calibri" panose="020F050202020403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extLst>
                  <a:ext uri="{0D108BD9-81ED-4DB2-BD59-A6C34878D82A}">
                    <a16:rowId xmlns:a16="http://schemas.microsoft.com/office/drawing/2014/main" val="2744280703"/>
                  </a:ext>
                </a:extLst>
              </a:tr>
              <a:tr h="211895">
                <a:tc gridSpan="3">
                  <a:txBody>
                    <a:bodyPr/>
                    <a:lstStyle/>
                    <a:p>
                      <a:pPr algn="l" fontAlgn="b"/>
                      <a:r>
                        <a:rPr lang="fr-FR" sz="1100" b="0" i="0" u="none" strike="noStrike">
                          <a:solidFill>
                            <a:srgbClr val="000000"/>
                          </a:solidFill>
                          <a:effectLst/>
                          <a:latin typeface="Calibri" panose="020F0502020204030204" pitchFamily="34" charset="0"/>
                        </a:rPr>
                        <a:t>Grande liaisons interurbaines (</a:t>
                      </a:r>
                      <a:r>
                        <a:rPr lang="fr-FR" sz="1100" b="0" i="0" u="none" strike="noStrike" err="1">
                          <a:solidFill>
                            <a:srgbClr val="000000"/>
                          </a:solidFill>
                          <a:effectLst/>
                          <a:latin typeface="Calibri" panose="020F0502020204030204" pitchFamily="34" charset="0"/>
                        </a:rPr>
                        <a:t>véloroutes</a:t>
                      </a:r>
                      <a:r>
                        <a:rPr lang="fr-FR" sz="1100" b="0" i="0" u="none" strike="noStrike">
                          <a:solidFill>
                            <a:srgbClr val="000000"/>
                          </a:solidFill>
                          <a:effectLst/>
                          <a:latin typeface="Calibri" panose="020F0502020204030204" pitchFamily="34" charset="0"/>
                        </a:rPr>
                        <a:t> en voies partagées)</a:t>
                      </a:r>
                    </a:p>
                  </a:txBody>
                  <a:tcPr marL="157812"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fr-FR"/>
                    </a:p>
                  </a:txBody>
                  <a:tcPr/>
                </a:tc>
                <a:tc hMerge="1">
                  <a:txBody>
                    <a:bodyPr/>
                    <a:lstStyle/>
                    <a:p>
                      <a:endParaRPr lang="fr-FR"/>
                    </a:p>
                  </a:txBody>
                  <a:tcPr/>
                </a:tc>
                <a:tc>
                  <a:txBody>
                    <a:bodyPr/>
                    <a:lstStyle/>
                    <a:p>
                      <a:pPr algn="ctr" fontAlgn="b"/>
                      <a:r>
                        <a:rPr lang="fr-FR" sz="1100" b="0" i="0" u="none" strike="noStrike">
                          <a:solidFill>
                            <a:srgbClr val="000000"/>
                          </a:solidFill>
                          <a:effectLst/>
                          <a:latin typeface="Calibri" panose="020F0502020204030204" pitchFamily="34" charset="0"/>
                        </a:rPr>
                        <a:t>"</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fr-FR" sz="1100" b="0" i="0" u="none" strike="noStrike">
                          <a:solidFill>
                            <a:srgbClr val="000000"/>
                          </a:solidFill>
                          <a:effectLst/>
                          <a:latin typeface="Calibri" panose="020F050202020403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extLst>
                  <a:ext uri="{0D108BD9-81ED-4DB2-BD59-A6C34878D82A}">
                    <a16:rowId xmlns:a16="http://schemas.microsoft.com/office/drawing/2014/main" val="4099755157"/>
                  </a:ext>
                </a:extLst>
              </a:tr>
              <a:tr h="211895">
                <a:tc gridSpan="3">
                  <a:txBody>
                    <a:bodyPr/>
                    <a:lstStyle/>
                    <a:p>
                      <a:pPr algn="l" fontAlgn="b"/>
                      <a:r>
                        <a:rPr lang="fr-FR" sz="1100" b="0" i="0" u="none" strike="noStrike">
                          <a:solidFill>
                            <a:srgbClr val="000000"/>
                          </a:solidFill>
                          <a:effectLst/>
                          <a:latin typeface="Calibri" panose="020F0502020204030204" pitchFamily="34" charset="0"/>
                        </a:rPr>
                        <a:t>Petites liaisons interurbaines (routes à faible trafic)</a:t>
                      </a:r>
                    </a:p>
                  </a:txBody>
                  <a:tcPr marL="157812" marR="0" marT="0"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fr-FR"/>
                    </a:p>
                  </a:txBody>
                  <a:tcPr/>
                </a:tc>
                <a:tc hMerge="1">
                  <a:txBody>
                    <a:bodyPr/>
                    <a:lstStyle/>
                    <a:p>
                      <a:endParaRPr lang="fr-FR"/>
                    </a:p>
                  </a:txBody>
                  <a:tcPr/>
                </a:tc>
                <a:tc>
                  <a:txBody>
                    <a:bodyPr/>
                    <a:lstStyle/>
                    <a:p>
                      <a:pPr algn="ctr" fontAlgn="b"/>
                      <a:r>
                        <a:rPr lang="fr-FR" sz="1100" b="0" i="0" u="none" strike="noStrike">
                          <a:solidFill>
                            <a:srgbClr val="000000"/>
                          </a:solidFill>
                          <a:effectLst/>
                          <a:latin typeface="Calibri" panose="020F0502020204030204" pitchFamily="34" charset="0"/>
                        </a:rPr>
                        <a:t>"</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fr-FR" sz="1100" b="0" i="0" u="none" strike="noStrike">
                          <a:solidFill>
                            <a:srgbClr val="000000"/>
                          </a:solidFill>
                          <a:effectLst/>
                          <a:latin typeface="Calibri" panose="020F050202020403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extLst>
                  <a:ext uri="{0D108BD9-81ED-4DB2-BD59-A6C34878D82A}">
                    <a16:rowId xmlns:a16="http://schemas.microsoft.com/office/drawing/2014/main" val="1908078968"/>
                  </a:ext>
                </a:extLst>
              </a:tr>
              <a:tr h="211895">
                <a:tc gridSpan="2">
                  <a:txBody>
                    <a:bodyPr/>
                    <a:lstStyle/>
                    <a:p>
                      <a:pPr algn="l" fontAlgn="b"/>
                      <a:r>
                        <a:rPr lang="fr-FR" sz="1100" b="0" i="0" u="none" strike="noStrike">
                          <a:solidFill>
                            <a:srgbClr val="000000"/>
                          </a:solidFill>
                          <a:effectLst/>
                          <a:latin typeface="Calibri" panose="020F0502020204030204" pitchFamily="34" charset="0"/>
                        </a:rPr>
                        <a:t>Voies verts en site propre</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l" fontAlgn="b"/>
                      <a:r>
                        <a:rPr lang="fr-FR" sz="1100" b="0" i="0" u="none" strike="noStrike">
                          <a:solidFill>
                            <a:srgbClr val="000000"/>
                          </a:solidFill>
                          <a:effectLst/>
                          <a:latin typeface="Calibri" panose="020F050202020403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fr-FR" sz="1100" b="0" i="0" u="none" strike="noStrike">
                          <a:solidFill>
                            <a:srgbClr val="000000"/>
                          </a:solidFill>
                          <a:effectLst/>
                          <a:latin typeface="Calibri" panose="020F0502020204030204" pitchFamily="34" charset="0"/>
                        </a:rPr>
                        <a:t>"</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fr-FR" sz="1100" b="0" i="0" u="none" strike="noStrike">
                          <a:solidFill>
                            <a:srgbClr val="000000"/>
                          </a:solidFill>
                          <a:effectLst/>
                          <a:latin typeface="Calibri" panose="020F050202020403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326932564"/>
                  </a:ext>
                </a:extLst>
              </a:tr>
            </a:tbl>
          </a:graphicData>
        </a:graphic>
      </p:graphicFrame>
    </p:spTree>
    <p:extLst>
      <p:ext uri="{BB962C8B-B14F-4D97-AF65-F5344CB8AC3E}">
        <p14:creationId xmlns:p14="http://schemas.microsoft.com/office/powerpoint/2010/main" val="2541805010"/>
      </p:ext>
    </p:extLst>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38978" y="1576905"/>
            <a:ext cx="8640960" cy="521365"/>
          </a:xfrm>
        </p:spPr>
        <p:txBody>
          <a:bodyPr>
            <a:normAutofit/>
          </a:bodyPr>
          <a:lstStyle/>
          <a:p>
            <a:pPr marL="0" indent="0">
              <a:buNone/>
            </a:pPr>
            <a:r>
              <a:rPr lang="fr-FR" sz="1400" b="1">
                <a:latin typeface="Helvetica" panose="020B0604020202020204" pitchFamily="34" charset="0"/>
                <a:cs typeface="Helvetica" panose="020B0604020202020204" pitchFamily="34" charset="0"/>
              </a:rPr>
              <a:t>Etape 2 : Estimation de la part des besoins en dépenses d’investissements et d’entretien portée par les collectivités locales</a:t>
            </a:r>
            <a:endParaRPr lang="fr-FR" sz="1400" b="1">
              <a:latin typeface="Arial" panose="020B0604020202020204" pitchFamily="34" charset="0"/>
              <a:cs typeface="Arial" panose="020B0604020202020204" pitchFamily="34" charset="0"/>
            </a:endParaRPr>
          </a:p>
          <a:p>
            <a:pPr marL="0" indent="0">
              <a:buNone/>
            </a:pPr>
            <a:endParaRPr lang="fr-FR" sz="1600" b="1">
              <a:latin typeface="Arial" panose="020B0604020202020204" pitchFamily="34" charset="0"/>
              <a:cs typeface="Arial" panose="020B0604020202020204" pitchFamily="34" charset="0"/>
            </a:endParaRPr>
          </a:p>
          <a:p>
            <a:pPr>
              <a:lnSpc>
                <a:spcPct val="120000"/>
              </a:lnSpc>
            </a:pPr>
            <a:endParaRPr lang="fr-FR" sz="130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sz="1600" b="1">
              <a:latin typeface="Arial" panose="020B0604020202020204" pitchFamily="34" charset="0"/>
              <a:cs typeface="Arial" panose="020B0604020202020204" pitchFamily="34" charset="0"/>
            </a:endParaRPr>
          </a:p>
          <a:p>
            <a:pPr marL="0" indent="0">
              <a:buNone/>
            </a:pPr>
            <a:endParaRPr lang="fr-FR" sz="1600" b="1">
              <a:latin typeface="Arial" panose="020B0604020202020204" pitchFamily="34" charset="0"/>
              <a:cs typeface="Arial" panose="020B0604020202020204" pitchFamily="34" charset="0"/>
            </a:endParaRPr>
          </a:p>
          <a:p>
            <a:pPr marL="0" indent="0">
              <a:buNone/>
            </a:pPr>
            <a:endParaRPr lang="fr-FR" sz="1400" b="1">
              <a:latin typeface="Arial" panose="020B0604020202020204" pitchFamily="34" charset="0"/>
              <a:cs typeface="Arial" panose="020B0604020202020204" pitchFamily="34" charset="0"/>
            </a:endParaRPr>
          </a:p>
          <a:p>
            <a:pPr marL="0" indent="0">
              <a:buNone/>
            </a:pPr>
            <a:endParaRPr lang="fr-FR" sz="1400" b="1" i="1">
              <a:latin typeface="Arial" panose="020B0604020202020204" pitchFamily="34" charset="0"/>
              <a:cs typeface="Arial" panose="020B0604020202020204" pitchFamily="34" charset="0"/>
            </a:endParaRP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404664"/>
            <a:ext cx="8640960" cy="720080"/>
          </a:xfrm>
        </p:spPr>
        <p:txBody>
          <a:bodyPr>
            <a:normAutofit/>
          </a:bodyPr>
          <a:lstStyle/>
          <a:p>
            <a:pPr algn="l"/>
            <a:r>
              <a:rPr lang="fr-FR" sz="2400" dirty="0">
                <a:solidFill>
                  <a:schemeClr val="accent2"/>
                </a:solidFill>
              </a:rPr>
              <a:t>5) Aménagements cyclables (PROSPECTIF - 7/8)</a:t>
            </a:r>
          </a:p>
        </p:txBody>
      </p:sp>
      <p:sp>
        <p:nvSpPr>
          <p:cNvPr id="6" name="Espace réservé du texte 3">
            <a:extLst>
              <a:ext uri="{FF2B5EF4-FFF2-40B4-BE49-F238E27FC236}">
                <a16:creationId xmlns:a16="http://schemas.microsoft.com/office/drawing/2014/main" id="{445B631C-B6F4-473C-BBA3-A0FD0C764774}"/>
              </a:ext>
            </a:extLst>
          </p:cNvPr>
          <p:cNvSpPr>
            <a:spLocks noGrp="1"/>
          </p:cNvSpPr>
          <p:nvPr>
            <p:ph type="body" sz="quarter" idx="10"/>
          </p:nvPr>
        </p:nvSpPr>
        <p:spPr>
          <a:xfrm>
            <a:off x="251520" y="115888"/>
            <a:ext cx="8640960" cy="288925"/>
          </a:xfrm>
        </p:spPr>
        <p:txBody>
          <a:bodyPr/>
          <a:lstStyle/>
          <a:p>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p:txBody>
      </p:sp>
      <p:sp>
        <p:nvSpPr>
          <p:cNvPr id="3" name="ZoneTexte 2">
            <a:extLst>
              <a:ext uri="{FF2B5EF4-FFF2-40B4-BE49-F238E27FC236}">
                <a16:creationId xmlns:a16="http://schemas.microsoft.com/office/drawing/2014/main" id="{2A12CD84-E7C1-8366-CF87-9832EFCB32A0}"/>
              </a:ext>
            </a:extLst>
          </p:cNvPr>
          <p:cNvSpPr txBox="1"/>
          <p:nvPr/>
        </p:nvSpPr>
        <p:spPr>
          <a:xfrm>
            <a:off x="251520" y="2296836"/>
            <a:ext cx="8108543" cy="3771482"/>
          </a:xfrm>
          <a:prstGeom prst="rect">
            <a:avLst/>
          </a:prstGeom>
          <a:noFill/>
        </p:spPr>
        <p:txBody>
          <a:bodyPr wrap="square" rtlCol="0">
            <a:spAutoFit/>
          </a:bodyPr>
          <a:lstStyle/>
          <a:p>
            <a:pPr marL="171450" indent="-171450">
              <a:lnSpc>
                <a:spcPct val="120000"/>
              </a:lnSpc>
              <a:spcAft>
                <a:spcPts val="600"/>
              </a:spcAft>
              <a:buFont typeface="Arial" panose="020B0604020202020204" pitchFamily="34" charset="0"/>
              <a:buChar char="•"/>
            </a:pPr>
            <a:r>
              <a:rPr lang="fr-FR" sz="1200" b="1" u="sng" dirty="0">
                <a:effectLst/>
                <a:ea typeface="Calibri" panose="020F0502020204030204" pitchFamily="34" charset="0"/>
                <a:cs typeface="Times New Roman" panose="02020603050405020304" pitchFamily="18" charset="0"/>
              </a:rPr>
              <a:t>Pour les blocs départemental et communal </a:t>
            </a:r>
            <a:r>
              <a:rPr lang="fr-FR" sz="1200" dirty="0">
                <a:effectLst/>
                <a:ea typeface="Calibri" panose="020F0502020204030204" pitchFamily="34" charset="0"/>
                <a:cs typeface="Times New Roman" panose="02020603050405020304" pitchFamily="18" charset="0"/>
              </a:rPr>
              <a:t>:  les hypothèses de répartition découlent des </a:t>
            </a:r>
            <a:r>
              <a:rPr lang="fr-FR" sz="1200" b="1" dirty="0">
                <a:solidFill>
                  <a:schemeClr val="tx2"/>
                </a:solidFill>
                <a:effectLst/>
                <a:ea typeface="Calibri" panose="020F0502020204030204" pitchFamily="34" charset="0"/>
                <a:cs typeface="Times New Roman" panose="02020603050405020304" pitchFamily="18" charset="0"/>
              </a:rPr>
              <a:t>compétences voiries </a:t>
            </a:r>
            <a:r>
              <a:rPr lang="fr-FR" sz="1200" dirty="0">
                <a:effectLst/>
                <a:ea typeface="Calibri" panose="020F0502020204030204" pitchFamily="34" charset="0"/>
                <a:cs typeface="Times New Roman" panose="02020603050405020304" pitchFamily="18" charset="0"/>
              </a:rPr>
              <a:t>des collectivités : </a:t>
            </a:r>
            <a:br>
              <a:rPr lang="fr-FR" sz="1200" dirty="0">
                <a:effectLst/>
                <a:ea typeface="Calibri" panose="020F0502020204030204" pitchFamily="34" charset="0"/>
                <a:cs typeface="Times New Roman" panose="02020603050405020304" pitchFamily="18" charset="0"/>
              </a:rPr>
            </a:br>
            <a:r>
              <a:rPr lang="fr-FR" sz="1200" dirty="0">
                <a:effectLst/>
                <a:ea typeface="Calibri" panose="020F0502020204030204" pitchFamily="34" charset="0"/>
                <a:cs typeface="Times New Roman" panose="02020603050405020304" pitchFamily="18" charset="0"/>
              </a:rPr>
              <a:t>- Les </a:t>
            </a:r>
            <a:r>
              <a:rPr lang="fr-FR" sz="1200" b="1" dirty="0">
                <a:solidFill>
                  <a:schemeClr val="tx2"/>
                </a:solidFill>
                <a:effectLst/>
                <a:ea typeface="Calibri" panose="020F0502020204030204" pitchFamily="34" charset="0"/>
                <a:cs typeface="Times New Roman" panose="02020603050405020304" pitchFamily="18" charset="0"/>
              </a:rPr>
              <a:t>départements sont responsables des routes départementales </a:t>
            </a:r>
            <a:r>
              <a:rPr lang="fr-FR" sz="1200" dirty="0">
                <a:effectLst/>
                <a:ea typeface="Calibri" panose="020F0502020204030204" pitchFamily="34" charset="0"/>
                <a:cs typeface="Times New Roman" panose="02020603050405020304" pitchFamily="18" charset="0"/>
              </a:rPr>
              <a:t>(= réseau interurbain). </a:t>
            </a:r>
            <a:br>
              <a:rPr lang="fr-FR" sz="1200" dirty="0">
                <a:effectLst/>
                <a:ea typeface="Calibri" panose="020F0502020204030204" pitchFamily="34" charset="0"/>
                <a:cs typeface="Times New Roman" panose="02020603050405020304" pitchFamily="18" charset="0"/>
              </a:rPr>
            </a:br>
            <a:r>
              <a:rPr lang="fr-FR" sz="1200" dirty="0">
                <a:effectLst/>
                <a:ea typeface="Calibri" panose="020F0502020204030204" pitchFamily="34" charset="0"/>
                <a:cs typeface="Times New Roman" panose="02020603050405020304" pitchFamily="18" charset="0"/>
              </a:rPr>
              <a:t>- </a:t>
            </a:r>
            <a:r>
              <a:rPr lang="fr-FR" sz="1200" b="1" dirty="0">
                <a:solidFill>
                  <a:schemeClr val="tx2"/>
                </a:solidFill>
                <a:effectLst/>
                <a:ea typeface="Calibri" panose="020F0502020204030204" pitchFamily="34" charset="0"/>
                <a:cs typeface="Times New Roman" panose="02020603050405020304" pitchFamily="18" charset="0"/>
              </a:rPr>
              <a:t>Les communes et EPCI </a:t>
            </a:r>
            <a:r>
              <a:rPr lang="fr-FR" sz="1200" b="1" dirty="0">
                <a:solidFill>
                  <a:schemeClr val="tx2"/>
                </a:solidFill>
                <a:ea typeface="Calibri" panose="020F0502020204030204" pitchFamily="34" charset="0"/>
                <a:cs typeface="Times New Roman" panose="02020603050405020304" pitchFamily="18" charset="0"/>
              </a:rPr>
              <a:t>sont responsables de l'ensemble </a:t>
            </a:r>
            <a:r>
              <a:rPr lang="fr-FR" sz="1200" b="1" dirty="0">
                <a:solidFill>
                  <a:schemeClr val="tx2"/>
                </a:solidFill>
                <a:effectLst/>
                <a:ea typeface="Calibri" panose="020F0502020204030204" pitchFamily="34" charset="0"/>
                <a:cs typeface="Times New Roman" panose="02020603050405020304" pitchFamily="18" charset="0"/>
              </a:rPr>
              <a:t>des voies communales </a:t>
            </a:r>
            <a:r>
              <a:rPr lang="fr-FR" sz="1200" dirty="0">
                <a:effectLst/>
                <a:ea typeface="Calibri" panose="020F0502020204030204" pitchFamily="34" charset="0"/>
                <a:cs typeface="Times New Roman" panose="02020603050405020304" pitchFamily="18" charset="0"/>
              </a:rPr>
              <a:t>et de toutes les voies du territoire (sauf RD, RN et autoroutes).</a:t>
            </a:r>
          </a:p>
          <a:p>
            <a:pPr marL="171450" indent="-171450">
              <a:lnSpc>
                <a:spcPct val="120000"/>
              </a:lnSpc>
              <a:spcAft>
                <a:spcPts val="600"/>
              </a:spcAft>
              <a:buFont typeface="Arial" panose="020B0604020202020204" pitchFamily="34" charset="0"/>
              <a:buChar char="•"/>
            </a:pPr>
            <a:endParaRPr lang="fr-FR" sz="1200" dirty="0">
              <a:ea typeface="Calibri" panose="020F0502020204030204" pitchFamily="34" charset="0"/>
              <a:cs typeface="Times New Roman" panose="02020603050405020304" pitchFamily="18" charset="0"/>
            </a:endParaRPr>
          </a:p>
          <a:p>
            <a:pPr marL="171450" indent="-171450">
              <a:lnSpc>
                <a:spcPct val="120000"/>
              </a:lnSpc>
              <a:spcAft>
                <a:spcPts val="600"/>
              </a:spcAft>
              <a:buFont typeface="Arial" panose="020B0604020202020204" pitchFamily="34" charset="0"/>
              <a:buChar char="•"/>
            </a:pPr>
            <a:r>
              <a:rPr lang="fr-FR" sz="1200" b="1" u="sng" dirty="0">
                <a:effectLst/>
                <a:ea typeface="Calibri" panose="020F0502020204030204" pitchFamily="34" charset="0"/>
                <a:cs typeface="Times New Roman" panose="02020603050405020304" pitchFamily="18" charset="0"/>
              </a:rPr>
              <a:t>Pour le bloc régional </a:t>
            </a:r>
            <a:r>
              <a:rPr lang="fr-FR" sz="1200" b="1" dirty="0">
                <a:effectLst/>
                <a:ea typeface="Calibri" panose="020F0502020204030204" pitchFamily="34" charset="0"/>
                <a:cs typeface="Times New Roman" panose="02020603050405020304" pitchFamily="18" charset="0"/>
              </a:rPr>
              <a:t>: </a:t>
            </a:r>
            <a:r>
              <a:rPr lang="fr-FR" sz="1200" dirty="0">
                <a:effectLst/>
                <a:ea typeface="Calibri" panose="020F0502020204030204" pitchFamily="34" charset="0"/>
                <a:cs typeface="Times New Roman" panose="02020603050405020304" pitchFamily="18" charset="0"/>
              </a:rPr>
              <a:t>D’après Vertigo </a:t>
            </a:r>
            <a:r>
              <a:rPr lang="fr-FR" sz="1200" dirty="0" err="1">
                <a:effectLst/>
                <a:ea typeface="Calibri" panose="020F0502020204030204" pitchFamily="34" charset="0"/>
                <a:cs typeface="Times New Roman" panose="02020603050405020304" pitchFamily="18" charset="0"/>
              </a:rPr>
              <a:t>Lab</a:t>
            </a:r>
            <a:r>
              <a:rPr lang="fr-FR" sz="1200" dirty="0">
                <a:effectLst/>
                <a:ea typeface="Calibri" panose="020F0502020204030204" pitchFamily="34" charset="0"/>
                <a:cs typeface="Times New Roman" panose="02020603050405020304" pitchFamily="18" charset="0"/>
              </a:rPr>
              <a:t> et al. </a:t>
            </a:r>
            <a:r>
              <a:rPr lang="fr-FR" sz="1200" dirty="0">
                <a:ea typeface="Calibri" panose="020F0502020204030204" pitchFamily="34" charset="0"/>
                <a:cs typeface="Times New Roman" panose="02020603050405020304" pitchFamily="18" charset="0"/>
              </a:rPr>
              <a:t>dans l’étude </a:t>
            </a:r>
            <a:r>
              <a:rPr lang="fr-FR" sz="1200" u="sng" dirty="0">
                <a:effectLst/>
                <a:ea typeface="Calibri" panose="020F0502020204030204" pitchFamily="34" charset="0"/>
                <a:cs typeface="Times New Roman" panose="02020603050405020304" pitchFamily="18" charset="0"/>
              </a:rPr>
              <a:t>Impact économique et potentiel de développement des usages du vélo en France</a:t>
            </a:r>
            <a:r>
              <a:rPr lang="fr-FR" sz="1200" u="sng" dirty="0">
                <a:ea typeface="Calibri" panose="020F0502020204030204" pitchFamily="34" charset="0"/>
                <a:cs typeface="Times New Roman" panose="02020603050405020304" pitchFamily="18" charset="0"/>
              </a:rPr>
              <a:t> </a:t>
            </a:r>
            <a:r>
              <a:rPr lang="fr-FR" sz="1200" dirty="0">
                <a:ea typeface="Calibri" panose="020F0502020204030204" pitchFamily="34" charset="0"/>
                <a:cs typeface="Times New Roman" panose="02020603050405020304" pitchFamily="18" charset="0"/>
              </a:rPr>
              <a:t>: « </a:t>
            </a:r>
            <a:r>
              <a:rPr lang="fr-FR" sz="1200" dirty="0">
                <a:effectLst/>
                <a:ea typeface="Calibri" panose="020F0502020204030204" pitchFamily="34" charset="0"/>
                <a:cs typeface="Times New Roman" panose="02020603050405020304" pitchFamily="18" charset="0"/>
              </a:rPr>
              <a:t>Les Régions sont des financeurs importants du réseau des </a:t>
            </a:r>
            <a:r>
              <a:rPr lang="fr-FR" sz="1200" dirty="0" err="1">
                <a:effectLst/>
                <a:ea typeface="Calibri" panose="020F0502020204030204" pitchFamily="34" charset="0"/>
                <a:cs typeface="Times New Roman" panose="02020603050405020304" pitchFamily="18" charset="0"/>
              </a:rPr>
              <a:t>véloroutes</a:t>
            </a:r>
            <a:r>
              <a:rPr lang="fr-FR" sz="1200" dirty="0">
                <a:effectLst/>
                <a:ea typeface="Calibri" panose="020F0502020204030204" pitchFamily="34" charset="0"/>
                <a:cs typeface="Times New Roman" panose="02020603050405020304" pitchFamily="18" charset="0"/>
              </a:rPr>
              <a:t> et voies vertes (VVV) mais assurent peu de maîtrise d’ouvrage assurées par les départements et les EPCI. Elles portent en revanche </a:t>
            </a:r>
            <a:r>
              <a:rPr lang="fr-FR" sz="1200" b="1" dirty="0">
                <a:solidFill>
                  <a:schemeClr val="tx2"/>
                </a:solidFill>
                <a:effectLst/>
                <a:ea typeface="Calibri" panose="020F0502020204030204" pitchFamily="34" charset="0"/>
                <a:cs typeface="Times New Roman" panose="02020603050405020304" pitchFamily="18" charset="0"/>
              </a:rPr>
              <a:t>les investissements liés aux intermodalités et au stationnement en gare. </a:t>
            </a:r>
            <a:r>
              <a:rPr lang="fr-FR" sz="1200" dirty="0">
                <a:effectLst/>
                <a:ea typeface="Calibri" panose="020F0502020204030204" pitchFamily="34" charset="0"/>
                <a:cs typeface="Times New Roman" panose="02020603050405020304" pitchFamily="18" charset="0"/>
              </a:rPr>
              <a:t>»</a:t>
            </a:r>
            <a:br>
              <a:rPr lang="fr-FR" sz="1200" dirty="0">
                <a:ea typeface="Calibri" panose="020F0502020204030204" pitchFamily="34" charset="0"/>
                <a:cs typeface="Times New Roman" panose="02020603050405020304" pitchFamily="18" charset="0"/>
              </a:rPr>
            </a:br>
            <a:r>
              <a:rPr lang="fr-FR" sz="1200" dirty="0">
                <a:effectLst/>
                <a:ea typeface="Calibri" panose="020F0502020204030204" pitchFamily="34" charset="0"/>
                <a:cs typeface="Times New Roman" panose="02020603050405020304" pitchFamily="18" charset="0"/>
              </a:rPr>
              <a:t>Comme le périmètre étudié </a:t>
            </a:r>
            <a:r>
              <a:rPr lang="fr-FR" sz="1200" dirty="0">
                <a:ea typeface="Calibri" panose="020F0502020204030204" pitchFamily="34" charset="0"/>
                <a:cs typeface="Times New Roman" panose="02020603050405020304" pitchFamily="18" charset="0"/>
              </a:rPr>
              <a:t>dans notre étude </a:t>
            </a:r>
            <a:r>
              <a:rPr lang="fr-FR" sz="1200" dirty="0">
                <a:effectLst/>
                <a:ea typeface="Calibri" panose="020F0502020204030204" pitchFamily="34" charset="0"/>
                <a:cs typeface="Times New Roman" panose="02020603050405020304" pitchFamily="18" charset="0"/>
              </a:rPr>
              <a:t>pour les aménagements cyclables ne distingue pas les investissements cyclables dans les pôles d'intermodalités et les gares, nous partons de la part historique des investissements portés par les Régions pour déterminer le part qu</a:t>
            </a:r>
            <a:r>
              <a:rPr lang="fr-FR" sz="1200" dirty="0">
                <a:ea typeface="Calibri" panose="020F0502020204030204" pitchFamily="34" charset="0"/>
                <a:cs typeface="Times New Roman" panose="02020603050405020304" pitchFamily="18" charset="0"/>
              </a:rPr>
              <a:t>’elles portent</a:t>
            </a:r>
            <a:r>
              <a:rPr lang="fr-FR" sz="1200" dirty="0">
                <a:effectLst/>
                <a:ea typeface="Calibri" panose="020F0502020204030204" pitchFamily="34" charset="0"/>
                <a:cs typeface="Times New Roman" panose="02020603050405020304" pitchFamily="18" charset="0"/>
              </a:rPr>
              <a:t> dans les besoins d’investissements.</a:t>
            </a:r>
            <a:br>
              <a:rPr lang="fr-FR" sz="1200" dirty="0">
                <a:effectLst/>
                <a:ea typeface="Calibri" panose="020F0502020204030204" pitchFamily="34" charset="0"/>
                <a:cs typeface="Times New Roman" panose="02020603050405020304" pitchFamily="18" charset="0"/>
              </a:rPr>
            </a:br>
            <a:r>
              <a:rPr lang="fr-FR" sz="1200" dirty="0">
                <a:effectLst/>
                <a:ea typeface="Calibri" panose="020F0502020204030204" pitchFamily="34" charset="0"/>
                <a:cs typeface="Times New Roman" panose="02020603050405020304" pitchFamily="18" charset="0"/>
              </a:rPr>
              <a:t>Or, toujours d’après l’étude Vertigo </a:t>
            </a:r>
            <a:r>
              <a:rPr lang="fr-FR" sz="1200" dirty="0" err="1">
                <a:effectLst/>
                <a:ea typeface="Calibri" panose="020F0502020204030204" pitchFamily="34" charset="0"/>
                <a:cs typeface="Times New Roman" panose="02020603050405020304" pitchFamily="18" charset="0"/>
              </a:rPr>
              <a:t>Lab</a:t>
            </a:r>
            <a:r>
              <a:rPr lang="fr-FR" sz="1200" dirty="0">
                <a:effectLst/>
                <a:ea typeface="Calibri" panose="020F0502020204030204" pitchFamily="34" charset="0"/>
                <a:cs typeface="Times New Roman" panose="02020603050405020304" pitchFamily="18" charset="0"/>
              </a:rPr>
              <a:t> et al., les Régions ont porté 4 % des investissements cyclables en 2018. Nous considérons donc que les Régions portent 4 % de l'ensemble des investissements dans les aménagements cyclables – ces investissements étant en totalité dédiés aux intermodalités et stationnement en gare.</a:t>
            </a:r>
          </a:p>
        </p:txBody>
      </p:sp>
    </p:spTree>
    <p:extLst>
      <p:ext uri="{BB962C8B-B14F-4D97-AF65-F5344CB8AC3E}">
        <p14:creationId xmlns:p14="http://schemas.microsoft.com/office/powerpoint/2010/main" val="1804147515"/>
      </p:ext>
    </p:extLst>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404664"/>
            <a:ext cx="8640960" cy="720080"/>
          </a:xfrm>
        </p:spPr>
        <p:txBody>
          <a:bodyPr>
            <a:normAutofit/>
          </a:bodyPr>
          <a:lstStyle/>
          <a:p>
            <a:pPr algn="l"/>
            <a:r>
              <a:rPr lang="fr-FR" sz="2400" dirty="0">
                <a:solidFill>
                  <a:schemeClr val="accent2"/>
                </a:solidFill>
              </a:rPr>
              <a:t>5) Aménagements cyclables (PROSPECTIF - 8/8)</a:t>
            </a:r>
          </a:p>
        </p:txBody>
      </p:sp>
      <p:sp>
        <p:nvSpPr>
          <p:cNvPr id="6" name="Espace réservé du texte 3">
            <a:extLst>
              <a:ext uri="{FF2B5EF4-FFF2-40B4-BE49-F238E27FC236}">
                <a16:creationId xmlns:a16="http://schemas.microsoft.com/office/drawing/2014/main" id="{445B631C-B6F4-473C-BBA3-A0FD0C764774}"/>
              </a:ext>
            </a:extLst>
          </p:cNvPr>
          <p:cNvSpPr>
            <a:spLocks noGrp="1"/>
          </p:cNvSpPr>
          <p:nvPr>
            <p:ph type="body" sz="quarter" idx="10"/>
          </p:nvPr>
        </p:nvSpPr>
        <p:spPr>
          <a:xfrm>
            <a:off x="251520" y="115888"/>
            <a:ext cx="8640960" cy="288925"/>
          </a:xfrm>
        </p:spPr>
        <p:txBody>
          <a:bodyPr/>
          <a:lstStyle/>
          <a:p>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p:txBody>
      </p:sp>
      <p:sp>
        <p:nvSpPr>
          <p:cNvPr id="17" name="ZoneTexte 16">
            <a:extLst>
              <a:ext uri="{FF2B5EF4-FFF2-40B4-BE49-F238E27FC236}">
                <a16:creationId xmlns:a16="http://schemas.microsoft.com/office/drawing/2014/main" id="{F950A4A4-CFFD-D5BF-4420-E5873A3E5154}"/>
              </a:ext>
            </a:extLst>
          </p:cNvPr>
          <p:cNvSpPr txBox="1"/>
          <p:nvPr/>
        </p:nvSpPr>
        <p:spPr>
          <a:xfrm>
            <a:off x="183332" y="1413520"/>
            <a:ext cx="8320980" cy="523220"/>
          </a:xfrm>
          <a:prstGeom prst="rect">
            <a:avLst/>
          </a:prstGeom>
          <a:noFill/>
        </p:spPr>
        <p:txBody>
          <a:bodyPr wrap="square" rtlCol="0">
            <a:spAutoFit/>
          </a:bodyPr>
          <a:lstStyle/>
          <a:p>
            <a:r>
              <a:rPr lang="fr-FR" sz="1400" b="1">
                <a:latin typeface="Arial" panose="020B0604020202020204" pitchFamily="34" charset="0"/>
                <a:cs typeface="Arial" panose="020B0604020202020204" pitchFamily="34" charset="0"/>
              </a:rPr>
              <a:t>Etape 2) </a:t>
            </a:r>
            <a:r>
              <a:rPr lang="fr-FR" sz="1400" b="1">
                <a:latin typeface="Helvetica" panose="020B0604020202020204" pitchFamily="34" charset="0"/>
                <a:cs typeface="Helvetica" panose="020B0604020202020204" pitchFamily="34" charset="0"/>
              </a:rPr>
              <a:t>Estimation de la part des besoins d’investissements et d’entretien portée par les collectivités locales</a:t>
            </a:r>
            <a:endParaRPr lang="fr-FR" sz="1400" b="1">
              <a:latin typeface="Arial" panose="020B0604020202020204" pitchFamily="34" charset="0"/>
              <a:cs typeface="Arial" panose="020B0604020202020204" pitchFamily="34" charset="0"/>
            </a:endParaRPr>
          </a:p>
        </p:txBody>
      </p:sp>
      <p:graphicFrame>
        <p:nvGraphicFramePr>
          <p:cNvPr id="4" name="Tableau 3">
            <a:extLst>
              <a:ext uri="{FF2B5EF4-FFF2-40B4-BE49-F238E27FC236}">
                <a16:creationId xmlns:a16="http://schemas.microsoft.com/office/drawing/2014/main" id="{7EF3F298-32BD-6074-8E2A-B30464479BE0}"/>
              </a:ext>
            </a:extLst>
          </p:cNvPr>
          <p:cNvGraphicFramePr>
            <a:graphicFrameLocks noGrp="1"/>
          </p:cNvGraphicFramePr>
          <p:nvPr/>
        </p:nvGraphicFramePr>
        <p:xfrm>
          <a:off x="251520" y="2625359"/>
          <a:ext cx="8473516" cy="2743200"/>
        </p:xfrm>
        <a:graphic>
          <a:graphicData uri="http://schemas.openxmlformats.org/drawingml/2006/table">
            <a:tbl>
              <a:tblPr/>
              <a:tblGrid>
                <a:gridCol w="3428244">
                  <a:extLst>
                    <a:ext uri="{9D8B030D-6E8A-4147-A177-3AD203B41FA5}">
                      <a16:colId xmlns:a16="http://schemas.microsoft.com/office/drawing/2014/main" val="1605952884"/>
                    </a:ext>
                  </a:extLst>
                </a:gridCol>
                <a:gridCol w="1420599">
                  <a:extLst>
                    <a:ext uri="{9D8B030D-6E8A-4147-A177-3AD203B41FA5}">
                      <a16:colId xmlns:a16="http://schemas.microsoft.com/office/drawing/2014/main" val="922847260"/>
                    </a:ext>
                  </a:extLst>
                </a:gridCol>
                <a:gridCol w="1422592">
                  <a:extLst>
                    <a:ext uri="{9D8B030D-6E8A-4147-A177-3AD203B41FA5}">
                      <a16:colId xmlns:a16="http://schemas.microsoft.com/office/drawing/2014/main" val="3572530072"/>
                    </a:ext>
                  </a:extLst>
                </a:gridCol>
                <a:gridCol w="1055289">
                  <a:extLst>
                    <a:ext uri="{9D8B030D-6E8A-4147-A177-3AD203B41FA5}">
                      <a16:colId xmlns:a16="http://schemas.microsoft.com/office/drawing/2014/main" val="3173028250"/>
                    </a:ext>
                  </a:extLst>
                </a:gridCol>
                <a:gridCol w="1146792">
                  <a:extLst>
                    <a:ext uri="{9D8B030D-6E8A-4147-A177-3AD203B41FA5}">
                      <a16:colId xmlns:a16="http://schemas.microsoft.com/office/drawing/2014/main" val="1650198313"/>
                    </a:ext>
                  </a:extLst>
                </a:gridCol>
              </a:tblGrid>
              <a:tr h="212924">
                <a:tc>
                  <a:txBody>
                    <a:bodyPr/>
                    <a:lstStyle/>
                    <a:p>
                      <a:pPr algn="ctr" fontAlgn="ctr"/>
                      <a:endParaRPr lang="fr-FR" sz="1200" b="0" i="0" u="none" strike="noStrike">
                        <a:solidFill>
                          <a:srgbClr val="000000"/>
                        </a:solidFill>
                        <a:effectLst/>
                        <a:latin typeface="Calibri" panose="020F0502020204030204" pitchFamily="34" charset="0"/>
                      </a:endParaRPr>
                    </a:p>
                  </a:txBody>
                  <a:tcPr marL="45720" marR="45720" anchor="ctr">
                    <a:lnL>
                      <a:noFill/>
                    </a:lnL>
                    <a:lnR w="6350" cap="flat" cmpd="sng" algn="ctr">
                      <a:solidFill>
                        <a:srgbClr val="000000"/>
                      </a:solidFill>
                      <a:prstDash val="solid"/>
                      <a:round/>
                      <a:headEnd type="none" w="med" len="med"/>
                      <a:tailEnd type="none" w="med" len="med"/>
                    </a:lnR>
                    <a:lnT>
                      <a:noFill/>
                    </a:lnT>
                    <a:lnB>
                      <a:noFill/>
                    </a:lnB>
                  </a:tcPr>
                </a:tc>
                <a:tc rowSpan="5">
                  <a:txBody>
                    <a:bodyPr/>
                    <a:lstStyle/>
                    <a:p>
                      <a:pPr algn="ctr" fontAlgn="ctr"/>
                      <a:r>
                        <a:rPr lang="fr-FR" sz="1200" b="0" i="0" u="none" strike="noStrike">
                          <a:solidFill>
                            <a:srgbClr val="000000"/>
                          </a:solidFill>
                          <a:effectLst/>
                          <a:latin typeface="Calibri" panose="020F0502020204030204" pitchFamily="34" charset="0"/>
                        </a:rPr>
                        <a:t>Dépenses portées par les CT ?</a:t>
                      </a: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gridSpan="3">
                  <a:txBody>
                    <a:bodyPr/>
                    <a:lstStyle/>
                    <a:p>
                      <a:pPr algn="ctr" fontAlgn="ctr"/>
                      <a:r>
                        <a:rPr lang="fr-FR" sz="1200" b="1" i="0" u="none" strike="noStrike">
                          <a:solidFill>
                            <a:srgbClr val="000000"/>
                          </a:solidFill>
                          <a:effectLst/>
                          <a:latin typeface="Calibri" panose="020F0502020204030204" pitchFamily="34" charset="0"/>
                        </a:rPr>
                        <a:t>Répartition entre bloc de collectivités</a:t>
                      </a:r>
                    </a:p>
                  </a:txBody>
                  <a:tcPr marL="45720" marR="45720" anchor="ctr">
                    <a:lnL w="12700" cap="flat" cmpd="sng" algn="ctr">
                      <a:solidFill>
                        <a:schemeClr val="tx1">
                          <a:lumMod val="60000"/>
                          <a:lumOff val="40000"/>
                        </a:schemeClr>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w="12700" cap="flat" cmpd="sng" algn="ctr">
                      <a:solidFill>
                        <a:schemeClr val="tx1">
                          <a:lumMod val="60000"/>
                          <a:lumOff val="40000"/>
                        </a:schemeClr>
                      </a:solidFill>
                      <a:prstDash val="solid"/>
                      <a:round/>
                      <a:headEnd type="none" w="med" len="med"/>
                      <a:tailEnd type="none" w="med" len="med"/>
                    </a:lnT>
                    <a:lnB w="12700" cap="flat" cmpd="sng" algn="ctr">
                      <a:solidFill>
                        <a:schemeClr val="tx1">
                          <a:lumMod val="60000"/>
                          <a:lumOff val="40000"/>
                        </a:schemeClr>
                      </a:solidFill>
                      <a:prstDash val="solid"/>
                      <a:round/>
                      <a:headEnd type="none" w="med" len="med"/>
                      <a:tailEnd type="none" w="med" len="med"/>
                    </a:lnB>
                    <a:solidFill>
                      <a:srgbClr val="FFFFFF"/>
                    </a:solidFill>
                  </a:tcPr>
                </a:tc>
                <a:tc hMerge="1">
                  <a:txBody>
                    <a:bodyPr/>
                    <a:lstStyle/>
                    <a:p>
                      <a:endParaRPr lang="fr-FR"/>
                    </a:p>
                  </a:txBody>
                  <a:tcPr>
                    <a:lnL w="6350" cap="flat" cmpd="sng" algn="ctr">
                      <a:solidFill>
                        <a:srgbClr val="000000"/>
                      </a:solidFill>
                      <a:prstDash val="solid"/>
                      <a:round/>
                      <a:headEnd type="none" w="med" len="med"/>
                      <a:tailEnd type="none" w="med" len="med"/>
                    </a:lnL>
                  </a:tcPr>
                </a:tc>
                <a:tc hMerge="1">
                  <a:txBody>
                    <a:bodyPr/>
                    <a:lstStyle/>
                    <a:p>
                      <a:endParaRPr lang="fr-FR"/>
                    </a:p>
                  </a:txBody>
                  <a:tcPr>
                    <a:lnL w="63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628603693"/>
                  </a:ext>
                </a:extLst>
              </a:tr>
              <a:tr h="212924">
                <a:tc>
                  <a:txBody>
                    <a:bodyPr/>
                    <a:lstStyle/>
                    <a:p>
                      <a:pPr algn="l" fontAlgn="ctr"/>
                      <a:endParaRPr lang="fr-FR" sz="1200" b="0" i="0" u="none" strike="noStrike">
                        <a:solidFill>
                          <a:srgbClr val="000000"/>
                        </a:solidFill>
                        <a:effectLst/>
                        <a:latin typeface="Calibri" panose="020F0502020204030204" pitchFamily="34" charset="0"/>
                      </a:endParaRPr>
                    </a:p>
                  </a:txBody>
                  <a:tcPr marL="45720" marR="4572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fr-FR"/>
                    </a:p>
                  </a:txBody>
                  <a:tcPr/>
                </a:tc>
                <a:tc rowSpan="2">
                  <a:txBody>
                    <a:bodyPr/>
                    <a:lstStyle/>
                    <a:p>
                      <a:pPr algn="ctr" fontAlgn="ctr"/>
                      <a:r>
                        <a:rPr lang="fr-FR" sz="1200" b="0" i="1" u="none" strike="noStrike">
                          <a:solidFill>
                            <a:srgbClr val="000000"/>
                          </a:solidFill>
                          <a:effectLst/>
                          <a:latin typeface="Calibri" panose="020F0502020204030204" pitchFamily="34" charset="0"/>
                        </a:rPr>
                        <a:t>Régions</a:t>
                      </a:r>
                    </a:p>
                  </a:txBody>
                  <a:tcPr marL="45720" marR="45720" anchor="ctr">
                    <a:lnL w="12700" cap="flat" cmpd="sng" algn="ctr">
                      <a:solidFill>
                        <a:schemeClr val="tx1">
                          <a:lumMod val="60000"/>
                          <a:lumOff val="40000"/>
                        </a:schemeClr>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w="12700" cap="flat" cmpd="sng" algn="ctr">
                      <a:solidFill>
                        <a:schemeClr val="tx1">
                          <a:lumMod val="60000"/>
                          <a:lumOff val="40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200" b="0" i="1" u="none" strike="noStrike">
                          <a:solidFill>
                            <a:srgbClr val="000000"/>
                          </a:solidFill>
                          <a:effectLst/>
                          <a:latin typeface="Calibri" panose="020F0502020204030204" pitchFamily="34" charset="0"/>
                        </a:rPr>
                        <a:t>Départements</a:t>
                      </a:r>
                    </a:p>
                  </a:txBody>
                  <a:tcPr marL="45720" marR="45720" anchor="ctr">
                    <a:lnL w="12700" cap="flat" cmpd="sng" algn="ctr">
                      <a:solidFill>
                        <a:schemeClr val="tx1">
                          <a:lumMod val="60000"/>
                          <a:lumOff val="40000"/>
                        </a:schemeClr>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w="12700" cap="flat" cmpd="sng" algn="ctr">
                      <a:solidFill>
                        <a:schemeClr val="tx1">
                          <a:lumMod val="60000"/>
                          <a:lumOff val="40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fr-FR" sz="1200" b="0" i="1" u="none" strike="noStrike">
                          <a:solidFill>
                            <a:srgbClr val="000000"/>
                          </a:solidFill>
                          <a:effectLst/>
                          <a:latin typeface="Calibri" panose="020F0502020204030204" pitchFamily="34" charset="0"/>
                        </a:rPr>
                        <a:t>Bloc communal</a:t>
                      </a:r>
                    </a:p>
                  </a:txBody>
                  <a:tcPr marL="45720" marR="45720" anchor="ctr">
                    <a:lnL w="12700" cap="flat" cmpd="sng" algn="ctr">
                      <a:solidFill>
                        <a:schemeClr val="tx1">
                          <a:lumMod val="60000"/>
                          <a:lumOff val="40000"/>
                        </a:schemeClr>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w="12700" cap="flat" cmpd="sng" algn="ctr">
                      <a:solidFill>
                        <a:schemeClr val="tx1">
                          <a:lumMod val="60000"/>
                          <a:lumOff val="40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9297575"/>
                  </a:ext>
                </a:extLst>
              </a:tr>
              <a:tr h="90000">
                <a:tc rowSpan="2">
                  <a:txBody>
                    <a:bodyPr/>
                    <a:lstStyle/>
                    <a:p>
                      <a:pPr algn="l" fontAlgn="ctr"/>
                      <a:endParaRPr lang="fr-FR" sz="1200" b="0" i="0" u="none" strike="noStrike">
                        <a:solidFill>
                          <a:srgbClr val="000000"/>
                        </a:solidFill>
                        <a:effectLst/>
                        <a:latin typeface="Calibri" panose="020F0502020204030204" pitchFamily="34" charset="0"/>
                      </a:endParaRPr>
                    </a:p>
                  </a:txBody>
                  <a:tcPr marL="45720" marR="4572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vMerge="1">
                  <a:txBody>
                    <a:bodyPr/>
                    <a:lstStyle/>
                    <a:p>
                      <a:endParaRPr lang="fr-FR"/>
                    </a:p>
                  </a:txBody>
                  <a:tcPr>
                    <a:lnT w="6350" cap="flat" cmpd="sng" algn="ctr">
                      <a:solidFill>
                        <a:srgbClr val="000000"/>
                      </a:solidFill>
                      <a:prstDash val="solid"/>
                      <a:round/>
                      <a:headEnd type="none" w="med" len="med"/>
                      <a:tailEnd type="none" w="med" len="med"/>
                    </a:lnT>
                  </a:tcPr>
                </a:tc>
                <a:tc vMerge="1">
                  <a:txBody>
                    <a:bodyPr/>
                    <a:lstStyle/>
                    <a:p>
                      <a:endParaRPr lang="fr-FR"/>
                    </a:p>
                  </a:txBody>
                  <a:tcPr>
                    <a:lnT w="6350" cap="flat" cmpd="sng" algn="ctr">
                      <a:solidFill>
                        <a:srgbClr val="000000"/>
                      </a:solidFill>
                      <a:prstDash val="solid"/>
                      <a:round/>
                      <a:headEnd type="none" w="med" len="med"/>
                      <a:tailEnd type="none" w="med" len="med"/>
                    </a:lnT>
                  </a:tcPr>
                </a:tc>
                <a:tc vMerge="1">
                  <a:txBody>
                    <a:bodyPr/>
                    <a:lstStyle/>
                    <a:p>
                      <a:endParaRPr lang="fr-FR"/>
                    </a:p>
                  </a:txBody>
                  <a:tcPr>
                    <a:lnT w="635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3648104547"/>
                  </a:ext>
                </a:extLst>
              </a:tr>
              <a:tr h="122924">
                <a:tc vMerge="1">
                  <a:txBody>
                    <a:bodyPr/>
                    <a:lstStyle/>
                    <a:p>
                      <a:pPr algn="l" fontAlgn="ctr"/>
                      <a:endParaRPr lang="fr-FR" sz="1200" b="0" i="0" u="none" strike="noStrike">
                        <a:solidFill>
                          <a:srgbClr val="000000"/>
                        </a:solidFill>
                        <a:effectLst/>
                        <a:latin typeface="Calibri" panose="020F0502020204030204" pitchFamily="34" charset="0"/>
                      </a:endParaRPr>
                    </a:p>
                  </a:txBody>
                  <a:tcPr marL="45720" marR="45720" anchor="ctr">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fr-FR"/>
                    </a:p>
                  </a:txBody>
                  <a:tcPr/>
                </a:tc>
                <a:tc rowSpan="2">
                  <a:txBody>
                    <a:bodyPr/>
                    <a:lstStyle/>
                    <a:p>
                      <a:pPr algn="ctr" fontAlgn="ctr"/>
                      <a:r>
                        <a:rPr lang="fr-FR" sz="1200" b="0" i="0" u="none" strike="noStrike">
                          <a:solidFill>
                            <a:srgbClr val="000000"/>
                          </a:solidFill>
                          <a:effectLst/>
                          <a:latin typeface="Calibri" panose="020F0502020204030204" pitchFamily="34" charset="0"/>
                        </a:rPr>
                        <a:t>Part (%)</a:t>
                      </a:r>
                      <a:endParaRPr lang="fr-FR" sz="1200" b="0" i="1" u="none" strike="noStrike">
                        <a:solidFill>
                          <a:srgbClr val="000000"/>
                        </a:solidFill>
                        <a:effectLst/>
                        <a:latin typeface="Calibri" panose="020F0502020204030204" pitchFamily="34" charset="0"/>
                      </a:endParaRPr>
                    </a:p>
                  </a:txBody>
                  <a:tcPr marL="45720" marR="45720" anchor="ctr">
                    <a:lnL w="12700" cap="flat" cmpd="sng" algn="ctr">
                      <a:solidFill>
                        <a:schemeClr val="tx1">
                          <a:lumMod val="60000"/>
                          <a:lumOff val="40000"/>
                        </a:schemeClr>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60000"/>
                          <a:lumOff val="40000"/>
                        </a:schemeClr>
                      </a:solidFill>
                      <a:prstDash val="solid"/>
                      <a:round/>
                      <a:headEnd type="none" w="med" len="med"/>
                      <a:tailEnd type="none" w="med" len="med"/>
                    </a:lnB>
                  </a:tcPr>
                </a:tc>
                <a:tc rowSpan="2">
                  <a:txBody>
                    <a:bodyPr/>
                    <a:lstStyle/>
                    <a:p>
                      <a:pPr algn="ctr" fontAlgn="ctr"/>
                      <a:r>
                        <a:rPr lang="fr-FR" sz="1200" b="0" i="0" u="none" strike="noStrike">
                          <a:solidFill>
                            <a:srgbClr val="000000"/>
                          </a:solidFill>
                          <a:effectLst/>
                          <a:latin typeface="Calibri" panose="020F0502020204030204" pitchFamily="34" charset="0"/>
                        </a:rPr>
                        <a:t>Part (%)</a:t>
                      </a:r>
                      <a:endParaRPr lang="fr-FR" sz="1200" b="0" i="1" u="none" strike="noStrike">
                        <a:solidFill>
                          <a:srgbClr val="000000"/>
                        </a:solidFill>
                        <a:effectLst/>
                        <a:latin typeface="Calibri" panose="020F0502020204030204" pitchFamily="34" charset="0"/>
                      </a:endParaRPr>
                    </a:p>
                  </a:txBody>
                  <a:tcPr marL="45720" marR="45720" anchor="ctr">
                    <a:lnL w="12700" cap="flat" cmpd="sng" algn="ctr">
                      <a:solidFill>
                        <a:schemeClr val="tx1">
                          <a:lumMod val="60000"/>
                          <a:lumOff val="40000"/>
                        </a:schemeClr>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60000"/>
                          <a:lumOff val="40000"/>
                        </a:schemeClr>
                      </a:solidFill>
                      <a:prstDash val="solid"/>
                      <a:round/>
                      <a:headEnd type="none" w="med" len="med"/>
                      <a:tailEnd type="none" w="med" len="med"/>
                    </a:lnB>
                  </a:tcPr>
                </a:tc>
                <a:tc rowSpan="2">
                  <a:txBody>
                    <a:bodyPr/>
                    <a:lstStyle/>
                    <a:p>
                      <a:pPr algn="ctr" fontAlgn="ctr"/>
                      <a:r>
                        <a:rPr lang="fr-FR" sz="1200" b="0" i="0" u="none" strike="noStrike">
                          <a:solidFill>
                            <a:srgbClr val="000000"/>
                          </a:solidFill>
                          <a:effectLst/>
                          <a:latin typeface="Calibri" panose="020F0502020204030204" pitchFamily="34" charset="0"/>
                        </a:rPr>
                        <a:t>Part (%)</a:t>
                      </a:r>
                      <a:endParaRPr lang="fr-FR" sz="1200" b="0" i="1" u="none" strike="noStrike">
                        <a:solidFill>
                          <a:srgbClr val="000000"/>
                        </a:solidFill>
                        <a:effectLst/>
                        <a:latin typeface="Calibri" panose="020F0502020204030204" pitchFamily="34" charset="0"/>
                      </a:endParaRPr>
                    </a:p>
                  </a:txBody>
                  <a:tcPr marL="45720" marR="45720" anchor="ctr">
                    <a:lnL w="12700" cap="flat" cmpd="sng" algn="ctr">
                      <a:solidFill>
                        <a:schemeClr val="tx1">
                          <a:lumMod val="60000"/>
                          <a:lumOff val="40000"/>
                        </a:schemeClr>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60000"/>
                          <a:lumOff val="40000"/>
                        </a:schemeClr>
                      </a:solidFill>
                      <a:prstDash val="solid"/>
                      <a:round/>
                      <a:headEnd type="none" w="med" len="med"/>
                      <a:tailEnd type="none" w="med" len="med"/>
                    </a:lnB>
                  </a:tcPr>
                </a:tc>
                <a:extLst>
                  <a:ext uri="{0D108BD9-81ED-4DB2-BD59-A6C34878D82A}">
                    <a16:rowId xmlns:a16="http://schemas.microsoft.com/office/drawing/2014/main" val="3754130152"/>
                  </a:ext>
                </a:extLst>
              </a:tr>
              <a:tr h="0">
                <a:tc>
                  <a:txBody>
                    <a:bodyPr/>
                    <a:lstStyle/>
                    <a:p>
                      <a:pPr algn="l" fontAlgn="ctr"/>
                      <a:endParaRPr lang="fr-FR" sz="1200" b="0" i="0" u="none" strike="noStrike">
                        <a:solidFill>
                          <a:srgbClr val="000000"/>
                        </a:solidFill>
                        <a:effectLst/>
                        <a:latin typeface="Calibri" panose="020F0502020204030204" pitchFamily="34" charset="0"/>
                      </a:endParaRPr>
                    </a:p>
                  </a:txBody>
                  <a:tcPr marL="45720" marR="4572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lang="fr-FR"/>
                    </a:p>
                  </a:txBody>
                  <a:tcPr/>
                </a:tc>
                <a:tc vMerge="1">
                  <a:txBody>
                    <a:bodyPr/>
                    <a:lstStyle/>
                    <a:p>
                      <a:pPr algn="ctr" fontAlgn="ctr"/>
                      <a:r>
                        <a:rPr lang="fr-FR" sz="1200" b="0" i="0" u="none" strike="noStrike">
                          <a:solidFill>
                            <a:srgbClr val="000000"/>
                          </a:solidFill>
                          <a:effectLst/>
                          <a:latin typeface="Calibri" panose="020F0502020204030204" pitchFamily="34" charset="0"/>
                        </a:rPr>
                        <a:t>Part (%)</a:t>
                      </a:r>
                    </a:p>
                  </a:txBody>
                  <a:tcPr marL="45720" marR="45720" anchor="ctr">
                    <a:lnL w="12700" cap="flat" cmpd="sng" algn="ctr">
                      <a:solidFill>
                        <a:schemeClr val="tx1">
                          <a:lumMod val="60000"/>
                          <a:lumOff val="40000"/>
                        </a:schemeClr>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60000"/>
                          <a:lumOff val="40000"/>
                        </a:schemeClr>
                      </a:solidFill>
                      <a:prstDash val="solid"/>
                      <a:round/>
                      <a:headEnd type="none" w="med" len="med"/>
                      <a:tailEnd type="none" w="med" len="med"/>
                    </a:lnB>
                  </a:tcPr>
                </a:tc>
                <a:tc vMerge="1">
                  <a:txBody>
                    <a:bodyPr/>
                    <a:lstStyle/>
                    <a:p>
                      <a:pPr algn="ctr" fontAlgn="ctr"/>
                      <a:r>
                        <a:rPr lang="fr-FR" sz="1200" b="0" i="0" u="none" strike="noStrike">
                          <a:solidFill>
                            <a:srgbClr val="000000"/>
                          </a:solidFill>
                          <a:effectLst/>
                          <a:latin typeface="Calibri" panose="020F0502020204030204" pitchFamily="34" charset="0"/>
                        </a:rPr>
                        <a:t>Part (%)</a:t>
                      </a:r>
                    </a:p>
                  </a:txBody>
                  <a:tcPr marL="45720" marR="45720" anchor="ctr">
                    <a:lnL w="12700" cap="flat" cmpd="sng" algn="ctr">
                      <a:solidFill>
                        <a:schemeClr val="tx1">
                          <a:lumMod val="60000"/>
                          <a:lumOff val="40000"/>
                        </a:schemeClr>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60000"/>
                          <a:lumOff val="40000"/>
                        </a:schemeClr>
                      </a:solidFill>
                      <a:prstDash val="solid"/>
                      <a:round/>
                      <a:headEnd type="none" w="med" len="med"/>
                      <a:tailEnd type="none" w="med" len="med"/>
                    </a:lnB>
                  </a:tcPr>
                </a:tc>
                <a:tc vMerge="1">
                  <a:txBody>
                    <a:bodyPr/>
                    <a:lstStyle/>
                    <a:p>
                      <a:pPr algn="ctr" fontAlgn="ctr"/>
                      <a:r>
                        <a:rPr lang="fr-FR" sz="1200" b="0" i="0" u="none" strike="noStrike">
                          <a:solidFill>
                            <a:srgbClr val="000000"/>
                          </a:solidFill>
                          <a:effectLst/>
                          <a:latin typeface="Calibri" panose="020F0502020204030204" pitchFamily="34" charset="0"/>
                        </a:rPr>
                        <a:t>Part (%)</a:t>
                      </a:r>
                    </a:p>
                  </a:txBody>
                  <a:tcPr marL="45720" marR="45720" anchor="ctr">
                    <a:lnL w="12700" cap="flat" cmpd="sng" algn="ctr">
                      <a:solidFill>
                        <a:schemeClr val="tx1">
                          <a:lumMod val="60000"/>
                          <a:lumOff val="40000"/>
                        </a:schemeClr>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lumMod val="60000"/>
                          <a:lumOff val="40000"/>
                        </a:schemeClr>
                      </a:solidFill>
                      <a:prstDash val="solid"/>
                      <a:round/>
                      <a:headEnd type="none" w="med" len="med"/>
                      <a:tailEnd type="none" w="med" len="med"/>
                    </a:lnB>
                  </a:tcPr>
                </a:tc>
                <a:extLst>
                  <a:ext uri="{0D108BD9-81ED-4DB2-BD59-A6C34878D82A}">
                    <a16:rowId xmlns:a16="http://schemas.microsoft.com/office/drawing/2014/main" val="803941335"/>
                  </a:ext>
                </a:extLst>
              </a:tr>
              <a:tr h="212924">
                <a:tc>
                  <a:txBody>
                    <a:bodyPr/>
                    <a:lstStyle/>
                    <a:p>
                      <a:pPr algn="l" fontAlgn="b"/>
                      <a:r>
                        <a:rPr lang="fr-FR" sz="1200" b="0" i="0" u="none" strike="noStrike">
                          <a:solidFill>
                            <a:srgbClr val="000000"/>
                          </a:solidFill>
                          <a:effectLst/>
                          <a:latin typeface="Calibri" panose="020F0502020204030204" pitchFamily="34" charset="0"/>
                        </a:rPr>
                        <a:t>Pistes cyclables - Réseau urbain principal</a:t>
                      </a:r>
                    </a:p>
                  </a:txBody>
                  <a:tcPr marL="45720" marR="4572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fr-FR" sz="1200" b="0" i="0" u="none" strike="noStrike">
                          <a:solidFill>
                            <a:srgbClr val="000000"/>
                          </a:solidFill>
                          <a:effectLst/>
                          <a:latin typeface="Calibri" panose="020F0502020204030204" pitchFamily="34" charset="0"/>
                        </a:rPr>
                        <a:t>oui, 100 %</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fr-FR" sz="1200" b="0" i="0" u="none" strike="noStrike">
                          <a:solidFill>
                            <a:srgbClr val="000000"/>
                          </a:solidFill>
                          <a:effectLst/>
                          <a:latin typeface="Calibri" panose="020F0502020204030204" pitchFamily="34" charset="0"/>
                        </a:rPr>
                        <a:t>0%</a:t>
                      </a:r>
                    </a:p>
                  </a:txBody>
                  <a:tcPr marL="45720" marR="45720" anchor="ctr">
                    <a:lnL w="6350" cap="flat" cmpd="sng" algn="ctr">
                      <a:solidFill>
                        <a:srgbClr val="000000"/>
                      </a:solidFill>
                      <a:prstDash val="solid"/>
                      <a:round/>
                      <a:headEnd type="none" w="med" len="med"/>
                      <a:tailEnd type="none" w="med" len="med"/>
                    </a:lnL>
                    <a:lnR>
                      <a:noFill/>
                    </a:lnR>
                    <a:lnT w="12700" cap="flat" cmpd="sng" algn="ctr">
                      <a:solidFill>
                        <a:schemeClr val="tx1">
                          <a:lumMod val="60000"/>
                          <a:lumOff val="40000"/>
                        </a:schemeClr>
                      </a:solidFill>
                      <a:prstDash val="solid"/>
                      <a:round/>
                      <a:headEnd type="none" w="med" len="med"/>
                      <a:tailEnd type="none" w="med" len="med"/>
                    </a:lnT>
                    <a:lnB>
                      <a:noFill/>
                    </a:lnB>
                    <a:solidFill>
                      <a:schemeClr val="tx2">
                        <a:lumMod val="20000"/>
                        <a:lumOff val="80000"/>
                      </a:schemeClr>
                    </a:solidFill>
                  </a:tcPr>
                </a:tc>
                <a:tc>
                  <a:txBody>
                    <a:bodyPr/>
                    <a:lstStyle/>
                    <a:p>
                      <a:pPr algn="ctr" fontAlgn="ctr"/>
                      <a:r>
                        <a:rPr lang="fr-FR" sz="1200" b="0" i="0" u="none" strike="noStrike">
                          <a:solidFill>
                            <a:srgbClr val="000000"/>
                          </a:solidFill>
                          <a:effectLst/>
                          <a:latin typeface="Calibri" panose="020F0502020204030204" pitchFamily="34" charset="0"/>
                        </a:rPr>
                        <a:t>0%</a:t>
                      </a:r>
                    </a:p>
                  </a:txBody>
                  <a:tcPr marL="45720" marR="4572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60000"/>
                          <a:lumOff val="40000"/>
                        </a:schemeClr>
                      </a:solidFill>
                      <a:prstDash val="solid"/>
                      <a:round/>
                      <a:headEnd type="none" w="med" len="med"/>
                      <a:tailEnd type="none" w="med" len="med"/>
                    </a:lnT>
                    <a:lnB>
                      <a:noFill/>
                    </a:lnB>
                    <a:solidFill>
                      <a:schemeClr val="tx2">
                        <a:lumMod val="20000"/>
                        <a:lumOff val="80000"/>
                      </a:schemeClr>
                    </a:solidFill>
                  </a:tcPr>
                </a:tc>
                <a:tc>
                  <a:txBody>
                    <a:bodyPr/>
                    <a:lstStyle/>
                    <a:p>
                      <a:pPr algn="ctr" fontAlgn="ctr"/>
                      <a:r>
                        <a:rPr lang="fr-FR" sz="1200" b="0" i="0" u="none" strike="noStrike">
                          <a:solidFill>
                            <a:srgbClr val="000000"/>
                          </a:solidFill>
                          <a:effectLst/>
                          <a:latin typeface="Calibri" panose="020F0502020204030204" pitchFamily="34" charset="0"/>
                        </a:rPr>
                        <a:t>100%</a:t>
                      </a: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w="12700" cap="flat" cmpd="sng" algn="ctr">
                      <a:solidFill>
                        <a:schemeClr val="tx1">
                          <a:lumMod val="60000"/>
                          <a:lumOff val="40000"/>
                        </a:schemeClr>
                      </a:solidFill>
                      <a:prstDash val="solid"/>
                      <a:round/>
                      <a:headEnd type="none" w="med" len="med"/>
                      <a:tailEnd type="none" w="med" len="med"/>
                    </a:lnT>
                    <a:lnB>
                      <a:noFill/>
                    </a:lnB>
                    <a:solidFill>
                      <a:schemeClr val="tx2">
                        <a:lumMod val="20000"/>
                        <a:lumOff val="80000"/>
                      </a:schemeClr>
                    </a:solidFill>
                  </a:tcPr>
                </a:tc>
                <a:extLst>
                  <a:ext uri="{0D108BD9-81ED-4DB2-BD59-A6C34878D82A}">
                    <a16:rowId xmlns:a16="http://schemas.microsoft.com/office/drawing/2014/main" val="1599023532"/>
                  </a:ext>
                </a:extLst>
              </a:tr>
              <a:tr h="212924">
                <a:tc>
                  <a:txBody>
                    <a:bodyPr/>
                    <a:lstStyle/>
                    <a:p>
                      <a:pPr algn="l" fontAlgn="b"/>
                      <a:r>
                        <a:rPr lang="fr-FR" sz="1200" b="0" i="0" u="none" strike="noStrike">
                          <a:solidFill>
                            <a:srgbClr val="000000"/>
                          </a:solidFill>
                          <a:effectLst/>
                          <a:latin typeface="Calibri" panose="020F0502020204030204" pitchFamily="34" charset="0"/>
                        </a:rPr>
                        <a:t>Pistes cyclables - Réseau urbain diffus</a:t>
                      </a:r>
                    </a:p>
                  </a:txBody>
                  <a:tcPr marL="45720" marR="4572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200" b="0" i="0" u="none" strike="noStrike">
                          <a:solidFill>
                            <a:srgbClr val="000000"/>
                          </a:solidFill>
                          <a:effectLst/>
                          <a:latin typeface="Calibri" panose="020F0502020204030204" pitchFamily="34" charset="0"/>
                        </a:rPr>
                        <a:t>oui, 100 %</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200" b="0" i="0" u="none" strike="noStrike">
                          <a:solidFill>
                            <a:srgbClr val="000000"/>
                          </a:solidFill>
                          <a:effectLst/>
                          <a:latin typeface="Calibri" panose="020F0502020204030204" pitchFamily="34" charset="0"/>
                        </a:rPr>
                        <a:t>0%</a:t>
                      </a:r>
                    </a:p>
                  </a:txBody>
                  <a:tcPr marL="45720" marR="45720" anchor="ctr">
                    <a:lnL w="6350" cap="flat" cmpd="sng" algn="ctr">
                      <a:solidFill>
                        <a:srgbClr val="000000"/>
                      </a:solidFill>
                      <a:prstDash val="solid"/>
                      <a:round/>
                      <a:headEnd type="none" w="med" len="med"/>
                      <a:tailEnd type="none" w="med" len="med"/>
                    </a:lnL>
                    <a:lnR>
                      <a:noFill/>
                    </a:lnR>
                    <a:lnT>
                      <a:noFill/>
                    </a:lnT>
                    <a:lnB>
                      <a:noFill/>
                    </a:lnB>
                    <a:solidFill>
                      <a:schemeClr val="tx2">
                        <a:lumMod val="20000"/>
                        <a:lumOff val="80000"/>
                      </a:schemeClr>
                    </a:solidFill>
                  </a:tcPr>
                </a:tc>
                <a:tc>
                  <a:txBody>
                    <a:bodyPr/>
                    <a:lstStyle/>
                    <a:p>
                      <a:pPr algn="ctr" fontAlgn="ctr"/>
                      <a:r>
                        <a:rPr lang="fr-FR" sz="1200" b="0" i="0" u="none" strike="noStrike">
                          <a:solidFill>
                            <a:srgbClr val="000000"/>
                          </a:solidFill>
                          <a:effectLst/>
                          <a:latin typeface="Calibri" panose="020F0502020204030204" pitchFamily="34" charset="0"/>
                        </a:rPr>
                        <a:t>0%</a:t>
                      </a:r>
                    </a:p>
                  </a:txBody>
                  <a:tcPr marL="45720" marR="4572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ctr"/>
                      <a:r>
                        <a:rPr lang="fr-FR" sz="1200" b="0" i="0" u="none" strike="noStrike">
                          <a:solidFill>
                            <a:srgbClr val="000000"/>
                          </a:solidFill>
                          <a:effectLst/>
                          <a:latin typeface="Calibri" panose="020F0502020204030204" pitchFamily="34" charset="0"/>
                        </a:rPr>
                        <a:t>100%</a:t>
                      </a: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a:noFill/>
                    </a:lnT>
                    <a:lnB>
                      <a:noFill/>
                    </a:lnB>
                    <a:solidFill>
                      <a:schemeClr val="tx2">
                        <a:lumMod val="20000"/>
                        <a:lumOff val="80000"/>
                      </a:schemeClr>
                    </a:solidFill>
                  </a:tcPr>
                </a:tc>
                <a:extLst>
                  <a:ext uri="{0D108BD9-81ED-4DB2-BD59-A6C34878D82A}">
                    <a16:rowId xmlns:a16="http://schemas.microsoft.com/office/drawing/2014/main" val="2396076929"/>
                  </a:ext>
                </a:extLst>
              </a:tr>
              <a:tr h="212924">
                <a:tc>
                  <a:txBody>
                    <a:bodyPr/>
                    <a:lstStyle/>
                    <a:p>
                      <a:pPr algn="l" fontAlgn="b"/>
                      <a:r>
                        <a:rPr lang="fr-FR" sz="1200" b="0" i="0" u="none" strike="noStrike">
                          <a:solidFill>
                            <a:srgbClr val="000000"/>
                          </a:solidFill>
                          <a:effectLst/>
                          <a:latin typeface="Calibri" panose="020F0502020204030204" pitchFamily="34" charset="0"/>
                        </a:rPr>
                        <a:t>Pistes cyclables -Grandes liaisons interurbaines</a:t>
                      </a:r>
                    </a:p>
                  </a:txBody>
                  <a:tcPr marL="45720" marR="4572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200" b="0" i="0" u="none" strike="noStrike">
                          <a:solidFill>
                            <a:srgbClr val="000000"/>
                          </a:solidFill>
                          <a:effectLst/>
                          <a:latin typeface="Calibri" panose="020F0502020204030204" pitchFamily="34" charset="0"/>
                        </a:rPr>
                        <a:t>oui, 100 %</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200" b="0" i="0" u="none" strike="noStrike">
                          <a:solidFill>
                            <a:srgbClr val="000000"/>
                          </a:solidFill>
                          <a:effectLst/>
                          <a:latin typeface="Calibri" panose="020F0502020204030204" pitchFamily="34" charset="0"/>
                        </a:rPr>
                        <a:t>0%</a:t>
                      </a:r>
                    </a:p>
                  </a:txBody>
                  <a:tcPr marL="45720" marR="45720" anchor="ctr">
                    <a:lnL w="6350" cap="flat" cmpd="sng" algn="ctr">
                      <a:solidFill>
                        <a:srgbClr val="000000"/>
                      </a:solidFill>
                      <a:prstDash val="solid"/>
                      <a:round/>
                      <a:headEnd type="none" w="med" len="med"/>
                      <a:tailEnd type="none" w="med" len="med"/>
                    </a:lnL>
                    <a:lnR>
                      <a:noFill/>
                    </a:lnR>
                    <a:lnT>
                      <a:noFill/>
                    </a:lnT>
                    <a:lnB>
                      <a:noFill/>
                    </a:lnB>
                    <a:solidFill>
                      <a:schemeClr val="tx2">
                        <a:lumMod val="20000"/>
                        <a:lumOff val="80000"/>
                      </a:schemeClr>
                    </a:solidFill>
                  </a:tcPr>
                </a:tc>
                <a:tc>
                  <a:txBody>
                    <a:bodyPr/>
                    <a:lstStyle/>
                    <a:p>
                      <a:pPr algn="ctr" fontAlgn="ctr"/>
                      <a:r>
                        <a:rPr lang="fr-FR" sz="1200" b="0" i="0" u="none" strike="noStrike">
                          <a:solidFill>
                            <a:srgbClr val="000000"/>
                          </a:solidFill>
                          <a:effectLst/>
                          <a:latin typeface="Calibri" panose="020F0502020204030204" pitchFamily="34" charset="0"/>
                        </a:rPr>
                        <a:t>100%</a:t>
                      </a:r>
                    </a:p>
                  </a:txBody>
                  <a:tcPr marL="45720" marR="4572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ctr"/>
                      <a:r>
                        <a:rPr lang="fr-FR" sz="1200" b="0" i="0" u="none" strike="noStrike">
                          <a:solidFill>
                            <a:srgbClr val="000000"/>
                          </a:solidFill>
                          <a:effectLst/>
                          <a:latin typeface="Calibri" panose="020F0502020204030204" pitchFamily="34" charset="0"/>
                        </a:rPr>
                        <a:t>0%</a:t>
                      </a: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a:noFill/>
                    </a:lnT>
                    <a:lnB>
                      <a:noFill/>
                    </a:lnB>
                    <a:solidFill>
                      <a:schemeClr val="tx2">
                        <a:lumMod val="20000"/>
                        <a:lumOff val="80000"/>
                      </a:schemeClr>
                    </a:solidFill>
                  </a:tcPr>
                </a:tc>
                <a:extLst>
                  <a:ext uri="{0D108BD9-81ED-4DB2-BD59-A6C34878D82A}">
                    <a16:rowId xmlns:a16="http://schemas.microsoft.com/office/drawing/2014/main" val="1768762836"/>
                  </a:ext>
                </a:extLst>
              </a:tr>
              <a:tr h="212924">
                <a:tc>
                  <a:txBody>
                    <a:bodyPr/>
                    <a:lstStyle/>
                    <a:p>
                      <a:pPr algn="l" fontAlgn="b"/>
                      <a:r>
                        <a:rPr lang="fr-FR" sz="1200" b="0" i="0" u="none" strike="noStrike">
                          <a:solidFill>
                            <a:srgbClr val="000000"/>
                          </a:solidFill>
                          <a:effectLst/>
                          <a:latin typeface="Calibri" panose="020F0502020204030204" pitchFamily="34" charset="0"/>
                        </a:rPr>
                        <a:t>Pistes cyclables - Petites liaisons interurbaines</a:t>
                      </a:r>
                    </a:p>
                  </a:txBody>
                  <a:tcPr marL="45720" marR="4572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200" b="0" i="0" u="none" strike="noStrike">
                          <a:solidFill>
                            <a:srgbClr val="000000"/>
                          </a:solidFill>
                          <a:effectLst/>
                          <a:latin typeface="Calibri" panose="020F0502020204030204" pitchFamily="34" charset="0"/>
                        </a:rPr>
                        <a:t>oui, 100 %</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200" b="0" i="0" u="none" strike="noStrike">
                          <a:solidFill>
                            <a:srgbClr val="000000"/>
                          </a:solidFill>
                          <a:effectLst/>
                          <a:latin typeface="Calibri" panose="020F0502020204030204" pitchFamily="34" charset="0"/>
                        </a:rPr>
                        <a:t>0%</a:t>
                      </a:r>
                    </a:p>
                  </a:txBody>
                  <a:tcPr marL="45720" marR="45720" anchor="ctr">
                    <a:lnL w="6350" cap="flat" cmpd="sng" algn="ctr">
                      <a:solidFill>
                        <a:srgbClr val="000000"/>
                      </a:solidFill>
                      <a:prstDash val="solid"/>
                      <a:round/>
                      <a:headEnd type="none" w="med" len="med"/>
                      <a:tailEnd type="none" w="med" len="med"/>
                    </a:lnL>
                    <a:lnR>
                      <a:noFill/>
                    </a:lnR>
                    <a:lnT>
                      <a:noFill/>
                    </a:lnT>
                    <a:lnB>
                      <a:noFill/>
                    </a:lnB>
                    <a:solidFill>
                      <a:schemeClr val="tx2">
                        <a:lumMod val="20000"/>
                        <a:lumOff val="80000"/>
                      </a:schemeClr>
                    </a:solidFill>
                  </a:tcPr>
                </a:tc>
                <a:tc>
                  <a:txBody>
                    <a:bodyPr/>
                    <a:lstStyle/>
                    <a:p>
                      <a:pPr algn="ctr" fontAlgn="ctr"/>
                      <a:r>
                        <a:rPr lang="fr-FR" sz="1200" b="0" i="0" u="none" strike="noStrike">
                          <a:solidFill>
                            <a:srgbClr val="000000"/>
                          </a:solidFill>
                          <a:effectLst/>
                          <a:latin typeface="Calibri" panose="020F0502020204030204" pitchFamily="34" charset="0"/>
                        </a:rPr>
                        <a:t>100%</a:t>
                      </a:r>
                    </a:p>
                  </a:txBody>
                  <a:tcPr marL="45720" marR="4572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ctr"/>
                      <a:r>
                        <a:rPr lang="fr-FR" sz="1200" b="0" i="0" u="none" strike="noStrike">
                          <a:solidFill>
                            <a:srgbClr val="000000"/>
                          </a:solidFill>
                          <a:effectLst/>
                          <a:latin typeface="Calibri" panose="020F0502020204030204" pitchFamily="34" charset="0"/>
                        </a:rPr>
                        <a:t>0%</a:t>
                      </a: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a:noFill/>
                    </a:lnT>
                    <a:lnB>
                      <a:noFill/>
                    </a:lnB>
                    <a:solidFill>
                      <a:schemeClr val="tx2">
                        <a:lumMod val="20000"/>
                        <a:lumOff val="80000"/>
                      </a:schemeClr>
                    </a:solidFill>
                  </a:tcPr>
                </a:tc>
                <a:extLst>
                  <a:ext uri="{0D108BD9-81ED-4DB2-BD59-A6C34878D82A}">
                    <a16:rowId xmlns:a16="http://schemas.microsoft.com/office/drawing/2014/main" val="2166655118"/>
                  </a:ext>
                </a:extLst>
              </a:tr>
              <a:tr h="212924">
                <a:tc>
                  <a:txBody>
                    <a:bodyPr/>
                    <a:lstStyle/>
                    <a:p>
                      <a:pPr algn="l" fontAlgn="b"/>
                      <a:r>
                        <a:rPr lang="fr-FR" sz="1200" b="0" i="0" u="none" strike="noStrike">
                          <a:solidFill>
                            <a:srgbClr val="000000"/>
                          </a:solidFill>
                          <a:effectLst/>
                          <a:latin typeface="Calibri" panose="020F0502020204030204" pitchFamily="34" charset="0"/>
                        </a:rPr>
                        <a:t>Voies vertes en site propre</a:t>
                      </a:r>
                    </a:p>
                  </a:txBody>
                  <a:tcPr marL="45720" marR="4572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200" b="0" i="0" u="none" strike="noStrike">
                          <a:solidFill>
                            <a:srgbClr val="000000"/>
                          </a:solidFill>
                          <a:effectLst/>
                          <a:latin typeface="Calibri" panose="020F0502020204030204" pitchFamily="34" charset="0"/>
                        </a:rPr>
                        <a:t>oui, 100 %</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200" b="0" i="0" u="none" strike="noStrike">
                          <a:solidFill>
                            <a:srgbClr val="000000"/>
                          </a:solidFill>
                          <a:effectLst/>
                          <a:latin typeface="Calibri" panose="020F0502020204030204" pitchFamily="34" charset="0"/>
                        </a:rPr>
                        <a:t>0%</a:t>
                      </a:r>
                    </a:p>
                  </a:txBody>
                  <a:tcPr marL="45720" marR="45720" anchor="ctr">
                    <a:lnL w="6350" cap="flat" cmpd="sng" algn="ctr">
                      <a:solidFill>
                        <a:srgbClr val="000000"/>
                      </a:solidFill>
                      <a:prstDash val="solid"/>
                      <a:round/>
                      <a:headEnd type="none" w="med" len="med"/>
                      <a:tailEnd type="none" w="med" len="med"/>
                    </a:lnL>
                    <a:lnR>
                      <a:noFill/>
                    </a:lnR>
                    <a:lnT>
                      <a:noFill/>
                    </a:lnT>
                    <a:lnB>
                      <a:noFill/>
                    </a:lnB>
                    <a:solidFill>
                      <a:schemeClr val="tx2">
                        <a:lumMod val="20000"/>
                        <a:lumOff val="80000"/>
                      </a:schemeClr>
                    </a:solidFill>
                  </a:tcPr>
                </a:tc>
                <a:tc>
                  <a:txBody>
                    <a:bodyPr/>
                    <a:lstStyle/>
                    <a:p>
                      <a:pPr algn="ctr" fontAlgn="ctr"/>
                      <a:r>
                        <a:rPr lang="fr-FR" sz="1200" b="0" i="0" u="none" strike="noStrike">
                          <a:solidFill>
                            <a:srgbClr val="000000"/>
                          </a:solidFill>
                          <a:effectLst/>
                          <a:latin typeface="Calibri" panose="020F0502020204030204" pitchFamily="34" charset="0"/>
                        </a:rPr>
                        <a:t>100%</a:t>
                      </a:r>
                    </a:p>
                  </a:txBody>
                  <a:tcPr marL="45720" marR="4572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ctr"/>
                      <a:r>
                        <a:rPr lang="fr-FR" sz="1200" b="0" i="0" u="none" strike="noStrike">
                          <a:solidFill>
                            <a:srgbClr val="000000"/>
                          </a:solidFill>
                          <a:effectLst/>
                          <a:latin typeface="Calibri" panose="020F0502020204030204" pitchFamily="34" charset="0"/>
                        </a:rPr>
                        <a:t>0%</a:t>
                      </a: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a:noFill/>
                    </a:lnT>
                    <a:lnB>
                      <a:noFill/>
                    </a:lnB>
                    <a:solidFill>
                      <a:schemeClr val="tx2">
                        <a:lumMod val="20000"/>
                        <a:lumOff val="80000"/>
                      </a:schemeClr>
                    </a:solidFill>
                  </a:tcPr>
                </a:tc>
                <a:extLst>
                  <a:ext uri="{0D108BD9-81ED-4DB2-BD59-A6C34878D82A}">
                    <a16:rowId xmlns:a16="http://schemas.microsoft.com/office/drawing/2014/main" val="296435207"/>
                  </a:ext>
                </a:extLst>
              </a:tr>
              <a:tr h="212924">
                <a:tc>
                  <a:txBody>
                    <a:bodyPr/>
                    <a:lstStyle/>
                    <a:p>
                      <a:pPr algn="l" fontAlgn="b"/>
                      <a:r>
                        <a:rPr lang="fr-FR" sz="1200" b="0" i="0" u="none" strike="noStrike">
                          <a:solidFill>
                            <a:srgbClr val="000000"/>
                          </a:solidFill>
                          <a:effectLst/>
                          <a:latin typeface="Calibri" panose="020F0502020204030204" pitchFamily="34" charset="0"/>
                        </a:rPr>
                        <a:t>Aménagements cyclables gare/intermodalité</a:t>
                      </a:r>
                    </a:p>
                  </a:txBody>
                  <a:tcPr marL="45720" marR="4572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ctr"/>
                      <a:r>
                        <a:rPr lang="fr-FR" sz="1200" b="0" i="0" u="none" strike="noStrike">
                          <a:solidFill>
                            <a:srgbClr val="000000"/>
                          </a:solidFill>
                          <a:effectLst/>
                          <a:latin typeface="Calibri" panose="020F0502020204030204" pitchFamily="34" charset="0"/>
                        </a:rPr>
                        <a:t>oui, 100 %</a:t>
                      </a:r>
                    </a:p>
                  </a:txBody>
                  <a:tcPr marL="45720" marR="4572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ctr"/>
                      <a:r>
                        <a:rPr lang="fr-FR" sz="1200" b="0" i="0" u="none" strike="noStrike">
                          <a:solidFill>
                            <a:srgbClr val="000000"/>
                          </a:solidFill>
                          <a:effectLst/>
                          <a:latin typeface="Calibri" panose="020F0502020204030204" pitchFamily="34" charset="0"/>
                        </a:rPr>
                        <a:t>100%</a:t>
                      </a:r>
                    </a:p>
                  </a:txBody>
                  <a:tcPr marL="45720" marR="4572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200" b="0" i="0" u="none" strike="noStrike">
                          <a:solidFill>
                            <a:srgbClr val="000000"/>
                          </a:solidFill>
                          <a:effectLst/>
                          <a:latin typeface="Calibri" panose="020F0502020204030204" pitchFamily="34" charset="0"/>
                        </a:rPr>
                        <a:t>0%</a:t>
                      </a:r>
                    </a:p>
                  </a:txBody>
                  <a:tcPr marL="45720" marR="4572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fr-FR" sz="1200" b="0" i="0" u="none" strike="noStrike">
                          <a:solidFill>
                            <a:srgbClr val="000000"/>
                          </a:solidFill>
                          <a:effectLst/>
                          <a:latin typeface="Calibri" panose="020F0502020204030204" pitchFamily="34" charset="0"/>
                        </a:rPr>
                        <a:t>0%</a:t>
                      </a:r>
                    </a:p>
                  </a:txBody>
                  <a:tcPr marL="45720" marR="45720" anchor="ctr">
                    <a:lnL w="6350" cap="flat" cmpd="sng" algn="ctr">
                      <a:solidFill>
                        <a:srgbClr val="000000"/>
                      </a:solidFill>
                      <a:prstDash val="solid"/>
                      <a:round/>
                      <a:headEnd type="none" w="med" len="med"/>
                      <a:tailEnd type="none" w="med" len="med"/>
                    </a:lnL>
                    <a:lnR w="12700" cap="flat" cmpd="sng" algn="ctr">
                      <a:solidFill>
                        <a:schemeClr val="tx1">
                          <a:lumMod val="60000"/>
                          <a:lumOff val="40000"/>
                        </a:schemeClr>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30997298"/>
                  </a:ext>
                </a:extLst>
              </a:tr>
            </a:tbl>
          </a:graphicData>
        </a:graphic>
      </p:graphicFrame>
      <p:sp>
        <p:nvSpPr>
          <p:cNvPr id="11" name="ZoneTexte 10">
            <a:extLst>
              <a:ext uri="{FF2B5EF4-FFF2-40B4-BE49-F238E27FC236}">
                <a16:creationId xmlns:a16="http://schemas.microsoft.com/office/drawing/2014/main" id="{18F464D3-0EEE-7994-3B35-566961E5C0CC}"/>
              </a:ext>
            </a:extLst>
          </p:cNvPr>
          <p:cNvSpPr txBox="1"/>
          <p:nvPr/>
        </p:nvSpPr>
        <p:spPr>
          <a:xfrm>
            <a:off x="1211047" y="5554901"/>
            <a:ext cx="7485853" cy="738664"/>
          </a:xfrm>
          <a:prstGeom prst="rect">
            <a:avLst/>
          </a:prstGeom>
          <a:noFill/>
        </p:spPr>
        <p:txBody>
          <a:bodyPr wrap="square" rtlCol="0">
            <a:spAutoFit/>
          </a:bodyPr>
          <a:lstStyle/>
          <a:p>
            <a:r>
              <a:rPr lang="fr-FR" sz="1400" b="1">
                <a:solidFill>
                  <a:schemeClr val="tx2"/>
                </a:solidFill>
              </a:rPr>
              <a:t>Nous considérons que les hypothèses sur la part des investissements portés par les collectivités et leur répartition entre bloc de collectivités sont fixes dans le temps et entre les scénarios.</a:t>
            </a:r>
          </a:p>
        </p:txBody>
      </p:sp>
      <p:sp>
        <p:nvSpPr>
          <p:cNvPr id="12" name="Rectangle 11">
            <a:extLst>
              <a:ext uri="{FF2B5EF4-FFF2-40B4-BE49-F238E27FC236}">
                <a16:creationId xmlns:a16="http://schemas.microsoft.com/office/drawing/2014/main" id="{E9813238-26AE-E605-C671-3E10D36E4407}"/>
              </a:ext>
            </a:extLst>
          </p:cNvPr>
          <p:cNvSpPr/>
          <p:nvPr/>
        </p:nvSpPr>
        <p:spPr>
          <a:xfrm>
            <a:off x="418964" y="5597105"/>
            <a:ext cx="675361" cy="220177"/>
          </a:xfrm>
          <a:prstGeom prst="rect">
            <a:avLst/>
          </a:prstGeom>
          <a:solidFill>
            <a:schemeClr val="tx2">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C16C9EAB-CF26-AC33-806A-27B0EBB4F215}"/>
              </a:ext>
            </a:extLst>
          </p:cNvPr>
          <p:cNvSpPr txBox="1"/>
          <p:nvPr/>
        </p:nvSpPr>
        <p:spPr>
          <a:xfrm>
            <a:off x="112869" y="2081597"/>
            <a:ext cx="8918261" cy="523220"/>
          </a:xfrm>
          <a:prstGeom prst="rect">
            <a:avLst/>
          </a:prstGeom>
          <a:noFill/>
        </p:spPr>
        <p:txBody>
          <a:bodyPr wrap="square" rtlCol="0">
            <a:spAutoFit/>
          </a:bodyPr>
          <a:lstStyle/>
          <a:p>
            <a:r>
              <a:rPr lang="fr-FR" sz="1400" u="sng">
                <a:latin typeface="Arial" panose="020B0604020202020204" pitchFamily="34" charset="0"/>
                <a:cs typeface="Arial" panose="020B0604020202020204" pitchFamily="34" charset="0"/>
              </a:rPr>
              <a:t>Tableau récapitulatif des hypothèses retenues pour estimer la part des besoins en dépenses d’investissements et d’entretien cyclables portée par chaque bloc de collectivités locales </a:t>
            </a:r>
            <a:endParaRPr lang="fr-FR" sz="1400" u="sng"/>
          </a:p>
        </p:txBody>
      </p:sp>
    </p:spTree>
    <p:extLst>
      <p:ext uri="{BB962C8B-B14F-4D97-AF65-F5344CB8AC3E}">
        <p14:creationId xmlns:p14="http://schemas.microsoft.com/office/powerpoint/2010/main" val="1263176516"/>
      </p:ext>
    </p:extLst>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51520" y="249920"/>
            <a:ext cx="8640960" cy="720080"/>
          </a:xfrm>
        </p:spPr>
        <p:txBody>
          <a:bodyPr>
            <a:noAutofit/>
          </a:bodyPr>
          <a:lstStyle/>
          <a:p>
            <a:r>
              <a:rPr lang="fr-FR" sz="2400" dirty="0">
                <a:solidFill>
                  <a:schemeClr val="accent2"/>
                </a:solidFill>
              </a:rPr>
              <a:t>6) Infrastructures TCU - Transports en commun urbains (part CT) - HISTORIQUE</a:t>
            </a:r>
          </a:p>
        </p:txBody>
      </p:sp>
      <p:graphicFrame>
        <p:nvGraphicFramePr>
          <p:cNvPr id="2" name="Tableau 4">
            <a:extLst>
              <a:ext uri="{FF2B5EF4-FFF2-40B4-BE49-F238E27FC236}">
                <a16:creationId xmlns:a16="http://schemas.microsoft.com/office/drawing/2014/main" id="{C91041E2-FD02-1D34-CE14-C1AB81393778}"/>
              </a:ext>
            </a:extLst>
          </p:cNvPr>
          <p:cNvGraphicFramePr>
            <a:graphicFrameLocks noGrp="1"/>
          </p:cNvGraphicFramePr>
          <p:nvPr>
            <p:extLst>
              <p:ext uri="{D42A27DB-BD31-4B8C-83A1-F6EECF244321}">
                <p14:modId xmlns:p14="http://schemas.microsoft.com/office/powerpoint/2010/main" val="1953114651"/>
              </p:ext>
            </p:extLst>
          </p:nvPr>
        </p:nvGraphicFramePr>
        <p:xfrm>
          <a:off x="126609" y="1413520"/>
          <a:ext cx="8918917" cy="5184228"/>
        </p:xfrm>
        <a:graphic>
          <a:graphicData uri="http://schemas.openxmlformats.org/drawingml/2006/table">
            <a:tbl>
              <a:tblPr firstRow="1" bandRow="1">
                <a:tableStyleId>{5940675A-B579-460E-94D1-54222C63F5DA}</a:tableStyleId>
              </a:tblPr>
              <a:tblGrid>
                <a:gridCol w="2189644">
                  <a:extLst>
                    <a:ext uri="{9D8B030D-6E8A-4147-A177-3AD203B41FA5}">
                      <a16:colId xmlns:a16="http://schemas.microsoft.com/office/drawing/2014/main" val="3836752840"/>
                    </a:ext>
                  </a:extLst>
                </a:gridCol>
                <a:gridCol w="6729273">
                  <a:extLst>
                    <a:ext uri="{9D8B030D-6E8A-4147-A177-3AD203B41FA5}">
                      <a16:colId xmlns:a16="http://schemas.microsoft.com/office/drawing/2014/main" val="2944278938"/>
                    </a:ext>
                  </a:extLst>
                </a:gridCol>
              </a:tblGrid>
              <a:tr h="820562">
                <a:tc>
                  <a:txBody>
                    <a:bodyPr/>
                    <a:lstStyle/>
                    <a:p>
                      <a:r>
                        <a:rPr lang="fr-FR" sz="1400" b="1" dirty="0"/>
                        <a:t>Périmètre</a:t>
                      </a:r>
                    </a:p>
                  </a:txBody>
                  <a:tcPr anchor="ctr">
                    <a:solidFill>
                      <a:schemeClr val="bg1">
                        <a:lumMod val="95000"/>
                      </a:schemeClr>
                    </a:solidFill>
                  </a:tcPr>
                </a:tc>
                <a:tc>
                  <a:txBody>
                    <a:bodyPr/>
                    <a:lstStyle/>
                    <a:p>
                      <a:r>
                        <a:rPr lang="fr-FR" sz="1400" dirty="0"/>
                        <a:t>Les subventions d’investissements des CT perçues par les AOM quand AOM = syndicat mixte (</a:t>
                      </a:r>
                      <a:r>
                        <a:rPr lang="fr-FR" sz="1400" dirty="0">
                          <a:sym typeface="Wingdings" panose="05000000000000000000" pitchFamily="2" charset="2"/>
                        </a:rPr>
                        <a:t> contribution de l’AOM via son budget général quand l’AOM = la collectivité) </a:t>
                      </a:r>
                      <a:endParaRPr lang="fr-FR" sz="1400" dirty="0"/>
                    </a:p>
                  </a:txBody>
                  <a:tcPr anchor="ctr"/>
                </a:tc>
                <a:extLst>
                  <a:ext uri="{0D108BD9-81ED-4DB2-BD59-A6C34878D82A}">
                    <a16:rowId xmlns:a16="http://schemas.microsoft.com/office/drawing/2014/main" val="3051812079"/>
                  </a:ext>
                </a:extLst>
              </a:tr>
              <a:tr h="818607">
                <a:tc>
                  <a:txBody>
                    <a:bodyPr/>
                    <a:lstStyle/>
                    <a:p>
                      <a:r>
                        <a:rPr lang="fr-FR" sz="1400" b="1"/>
                        <a:t>Méthode de recensement des investissements</a:t>
                      </a:r>
                    </a:p>
                  </a:txBody>
                  <a:tcPr anchor="ctr">
                    <a:solidFill>
                      <a:schemeClr val="bg1">
                        <a:lumMod val="95000"/>
                      </a:schemeClr>
                    </a:solidFill>
                  </a:tcPr>
                </a:tc>
                <a:tc>
                  <a:txBody>
                    <a:bodyPr/>
                    <a:lstStyle/>
                    <a:p>
                      <a:pPr marL="0" indent="0">
                        <a:buFont typeface="Arial" panose="020B0604020202020204" pitchFamily="34" charset="0"/>
                        <a:buNone/>
                      </a:pPr>
                      <a:r>
                        <a:rPr lang="fr-FR" sz="1400" dirty="0"/>
                        <a:t>Investissements des AOM dans les transports en commun urbains donnés par les Comptes des transports, et recensement des investissements de la part des principales métropoles en 2020-2021 pour avoir les données 2021</a:t>
                      </a:r>
                    </a:p>
                  </a:txBody>
                  <a:tcPr anchor="ctr"/>
                </a:tc>
                <a:extLst>
                  <a:ext uri="{0D108BD9-81ED-4DB2-BD59-A6C34878D82A}">
                    <a16:rowId xmlns:a16="http://schemas.microsoft.com/office/drawing/2014/main" val="1763481388"/>
                  </a:ext>
                </a:extLst>
              </a:tr>
              <a:tr h="1533379">
                <a:tc>
                  <a:txBody>
                    <a:bodyPr/>
                    <a:lstStyle/>
                    <a:p>
                      <a:r>
                        <a:rPr lang="fr-FR" sz="1400" b="1"/>
                        <a:t>Attribution aux collectivités à ce stade</a:t>
                      </a:r>
                    </a:p>
                  </a:txBody>
                  <a:tcPr anchor="ctr">
                    <a:solidFill>
                      <a:schemeClr val="bg1">
                        <a:lumMod val="95000"/>
                      </a:schemeClr>
                    </a:solidFill>
                  </a:tcPr>
                </a:tc>
                <a:tc>
                  <a:txBody>
                    <a:bodyPr/>
                    <a:lstStyle/>
                    <a:p>
                      <a:r>
                        <a:rPr lang="fr-FR" sz="1400" dirty="0"/>
                        <a:t>Les investissements dans les TCU en Province sont attribués aux  AOM, tandis que les investissements en IDF sont attribués à la RATP ou Ia SGP (entreprises publiques).</a:t>
                      </a:r>
                    </a:p>
                    <a:p>
                      <a:r>
                        <a:rPr lang="fr-FR" sz="1400" dirty="0"/>
                        <a:t>Nous faisons des hypothèses pour estimer la part des investissements dans les TCU qui est financée par les collectivités sur leur budget général (sources : rapport </a:t>
                      </a:r>
                      <a:r>
                        <a:rPr lang="fr-FR" sz="1400" dirty="0" err="1"/>
                        <a:t>Duron</a:t>
                      </a:r>
                      <a:r>
                        <a:rPr lang="fr-FR" sz="1400" dirty="0"/>
                        <a:t> 2019, Compte des transports). </a:t>
                      </a:r>
                    </a:p>
                  </a:txBody>
                  <a:tcPr anchor="ctr"/>
                </a:tc>
                <a:extLst>
                  <a:ext uri="{0D108BD9-81ED-4DB2-BD59-A6C34878D82A}">
                    <a16:rowId xmlns:a16="http://schemas.microsoft.com/office/drawing/2014/main" val="2053597461"/>
                  </a:ext>
                </a:extLst>
              </a:tr>
              <a:tr h="187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dirty="0"/>
                        <a:t>Investissements réalisés en 2020 et 2021</a:t>
                      </a: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Investissements TCU de province 2021 : 1,8 mds€ dont part CT : données non dispo.</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Investissements TCU Paris 2021 (RATP + SGPE) : 3,9 mds€ dont part CT : données non dispo.</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40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Investissements TCU de province 2020 : 1,6 mds€ dont part CT : </a:t>
                      </a:r>
                      <a:r>
                        <a:rPr lang="fr-FR" sz="1400" dirty="0">
                          <a:highlight>
                            <a:srgbClr val="FFFF00"/>
                          </a:highlight>
                        </a:rPr>
                        <a:t>0,1 mds€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Investissements TCU Paris 2020 (RATP + SGPE) : 4,1 mds€ dont part CT :</a:t>
                      </a:r>
                      <a:r>
                        <a:rPr lang="fr-FR" sz="1400" dirty="0">
                          <a:highlight>
                            <a:srgbClr val="FFFF00"/>
                          </a:highlight>
                        </a:rPr>
                        <a:t> 0,6 mds€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400" dirty="0"/>
                    </a:p>
                  </a:txBody>
                  <a:tcPr anchor="ctr"/>
                </a:tc>
                <a:extLst>
                  <a:ext uri="{0D108BD9-81ED-4DB2-BD59-A6C34878D82A}">
                    <a16:rowId xmlns:a16="http://schemas.microsoft.com/office/drawing/2014/main" val="2758239875"/>
                  </a:ext>
                </a:extLst>
              </a:tr>
            </a:tbl>
          </a:graphicData>
        </a:graphic>
      </p:graphicFrame>
    </p:spTree>
    <p:extLst>
      <p:ext uri="{BB962C8B-B14F-4D97-AF65-F5344CB8AC3E}">
        <p14:creationId xmlns:p14="http://schemas.microsoft.com/office/powerpoint/2010/main" val="796855908"/>
      </p:ext>
    </p:extLst>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3D383148-6F4B-B66B-3C26-FB0812F7F815}"/>
              </a:ext>
            </a:extLst>
          </p:cNvPr>
          <p:cNvSpPr>
            <a:spLocks noGrp="1"/>
          </p:cNvSpPr>
          <p:nvPr>
            <p:ph idx="1"/>
          </p:nvPr>
        </p:nvSpPr>
        <p:spPr>
          <a:xfrm>
            <a:off x="118950" y="1413519"/>
            <a:ext cx="8773530" cy="5120631"/>
          </a:xfrm>
        </p:spPr>
        <p:txBody>
          <a:bodyPr>
            <a:normAutofit fontScale="77500" lnSpcReduction="20000"/>
          </a:bodyPr>
          <a:lstStyle/>
          <a:p>
            <a:pPr marL="0" indent="0">
              <a:spcAft>
                <a:spcPts val="600"/>
              </a:spcAft>
              <a:buNone/>
            </a:pPr>
            <a:r>
              <a:rPr lang="fr-FR" sz="1500" b="1" u="sng" dirty="0"/>
              <a:t>Objectif</a:t>
            </a:r>
            <a:r>
              <a:rPr lang="fr-FR" sz="1500" u="sng" dirty="0"/>
              <a:t> </a:t>
            </a:r>
            <a:r>
              <a:rPr lang="fr-FR" sz="1500" dirty="0"/>
              <a:t>: favoriser le report modal vers les transports en commun urbains pour diminuer les émissions de GES des transports</a:t>
            </a:r>
            <a:endParaRPr lang="fr-FR" sz="1500" b="1" u="sng" dirty="0"/>
          </a:p>
          <a:p>
            <a:pPr marL="0" indent="0">
              <a:buNone/>
            </a:pPr>
            <a:r>
              <a:rPr lang="fr-FR" sz="1500" b="1" u="sng" dirty="0"/>
              <a:t>Périmètre de l’action : </a:t>
            </a:r>
          </a:p>
          <a:p>
            <a:pPr marL="0" indent="0">
              <a:buNone/>
            </a:pPr>
            <a:r>
              <a:rPr lang="fr-FR" sz="1500" b="1" i="1" dirty="0">
                <a:solidFill>
                  <a:srgbClr val="6C9841"/>
                </a:solidFill>
              </a:rPr>
              <a:t>Sont inclus </a:t>
            </a:r>
            <a:r>
              <a:rPr lang="fr-FR" sz="1500" dirty="0"/>
              <a:t>: </a:t>
            </a:r>
          </a:p>
          <a:p>
            <a:r>
              <a:rPr lang="fr-FR" sz="1500" dirty="0"/>
              <a:t>les besoins en dépenses d’investissement </a:t>
            </a:r>
            <a:r>
              <a:rPr lang="fr-FR" sz="1500" b="1" dirty="0"/>
              <a:t>pour le développement </a:t>
            </a:r>
            <a:r>
              <a:rPr lang="fr-FR" sz="1500" dirty="0"/>
              <a:t>des infrastructures de transports en commun urbains en IDF et hors IDF et </a:t>
            </a:r>
            <a:r>
              <a:rPr lang="fr-FR" sz="1500" b="1" dirty="0"/>
              <a:t>de modernisation uniquement pour le métro parisien </a:t>
            </a:r>
            <a:r>
              <a:rPr lang="fr-FR" sz="1500" dirty="0"/>
              <a:t>(faute de données sur les autres segments). Les infrastructures TCU correspondent aux aménagements des transports en commun en site propre : voies du métros, voies tramways, voies de bus hors et en IDF.</a:t>
            </a:r>
          </a:p>
          <a:p>
            <a:r>
              <a:rPr lang="fr-FR" sz="1500" b="1" dirty="0"/>
              <a:t>Cas du transilien, des RER et des futurs RER-m </a:t>
            </a:r>
            <a:r>
              <a:rPr lang="fr-FR" sz="1500" dirty="0"/>
              <a:t>: Dans cet exercice prospectif, nous ne sommes pas en mesure de distinguer les besoins Transilien/RER en IDF de ceux pour l'ensemble du RFN. Par simplification, les RER sont incorporés avec les transiliens et l'éventuelle croissance des trafics ne génère des besoins d'investissement que sur le RFN (on néglige les besoins sur les tronçons RATP). Ainsi, les besoins d’investissements dans le Transilien et le RER sont intégrés dans la fiche ferroviaire, de même que pour le RER-m.</a:t>
            </a:r>
          </a:p>
          <a:p>
            <a:pPr marL="0" indent="0">
              <a:buNone/>
            </a:pPr>
            <a:r>
              <a:rPr lang="fr-FR" sz="1500" b="1" i="1" dirty="0">
                <a:solidFill>
                  <a:schemeClr val="accent2"/>
                </a:solidFill>
              </a:rPr>
              <a:t>Sont exclus </a:t>
            </a:r>
            <a:r>
              <a:rPr lang="fr-FR" sz="1500" dirty="0"/>
              <a:t>:  </a:t>
            </a:r>
          </a:p>
          <a:p>
            <a:r>
              <a:rPr lang="fr-FR" sz="1500" dirty="0"/>
              <a:t>les dépenses d’investissement pour l’entretien/la modernisation des infrastructures (sauf pour métro parisien dont les dépenses sont incluses), les investissements pour les RER-métropolitains (cf. fiche TER/RER-m) ainsi que les investissements pour le renouvellement et le verdissement du matériel roulant (faisabilité à l’étude dans la fiche correspondante). </a:t>
            </a:r>
          </a:p>
          <a:p>
            <a:r>
              <a:rPr lang="fr-FR" sz="1500" dirty="0"/>
              <a:t>Les dépenses d’exploitation/de fonctionnement</a:t>
            </a:r>
          </a:p>
          <a:p>
            <a:pPr marL="0" indent="0">
              <a:buNone/>
            </a:pPr>
            <a:r>
              <a:rPr lang="fr-FR" sz="1500" b="1" u="sng" dirty="0"/>
              <a:t>Périmètre du chiffrage :</a:t>
            </a:r>
          </a:p>
          <a:p>
            <a:pPr marL="0" indent="0">
              <a:buNone/>
            </a:pPr>
            <a:r>
              <a:rPr lang="fr-FR" sz="1500" i="1" dirty="0">
                <a:solidFill>
                  <a:schemeClr val="tx2"/>
                </a:solidFill>
              </a:rPr>
              <a:t>Coûts/surcoûts ? : </a:t>
            </a:r>
            <a:r>
              <a:rPr lang="fr-FR" sz="1500" dirty="0"/>
              <a:t>Les dépenses d’investissement estimées correspondent aux coûts totaux. </a:t>
            </a:r>
          </a:p>
          <a:p>
            <a:pPr marL="0" indent="0">
              <a:buNone/>
            </a:pPr>
            <a:r>
              <a:rPr lang="fr-FR" sz="1500" i="1" dirty="0">
                <a:solidFill>
                  <a:schemeClr val="tx2"/>
                </a:solidFill>
              </a:rPr>
              <a:t>Portage ou financement des investissements  ? : </a:t>
            </a:r>
            <a:r>
              <a:rPr lang="fr-FR" sz="1500" dirty="0"/>
              <a:t>Financements : nous nous intéressons à l’évolution des subventions d’investissements des collectivités aux gestionnaires d’infrastructures que sont la RATP et SNCF Réseau pour les TCU IDF et les AOM pour les TCU de province. Nous ne regardons pas les subventions d’investissements à la Société du Grand Paris (financement spécifique via l’emprunt et la fiscalité).</a:t>
            </a:r>
          </a:p>
          <a:p>
            <a:pPr marL="0" indent="0">
              <a:buNone/>
            </a:pPr>
            <a:r>
              <a:rPr lang="fr-FR" sz="1500" b="1" u="sng" dirty="0"/>
              <a:t>Type de méthodologie appliquée </a:t>
            </a:r>
            <a:r>
              <a:rPr lang="fr-FR" sz="1500" dirty="0"/>
              <a:t>: territorialisation</a:t>
            </a:r>
            <a:endParaRPr lang="fr-FR" sz="1800" dirty="0">
              <a:highlight>
                <a:srgbClr val="FFFF00"/>
              </a:highlight>
            </a:endParaRPr>
          </a:p>
        </p:txBody>
      </p:sp>
      <p:sp>
        <p:nvSpPr>
          <p:cNvPr id="3" name="Titre 2">
            <a:extLst>
              <a:ext uri="{FF2B5EF4-FFF2-40B4-BE49-F238E27FC236}">
                <a16:creationId xmlns:a16="http://schemas.microsoft.com/office/drawing/2014/main" id="{EC5877A3-9A3F-8517-1397-FFF9327A1549}"/>
              </a:ext>
            </a:extLst>
          </p:cNvPr>
          <p:cNvSpPr>
            <a:spLocks noGrp="1"/>
          </p:cNvSpPr>
          <p:nvPr>
            <p:ph type="title"/>
          </p:nvPr>
        </p:nvSpPr>
        <p:spPr>
          <a:xfrm>
            <a:off x="251520" y="296826"/>
            <a:ext cx="8640960" cy="720080"/>
          </a:xfrm>
        </p:spPr>
        <p:txBody>
          <a:bodyPr>
            <a:normAutofit/>
          </a:bodyPr>
          <a:lstStyle/>
          <a:p>
            <a:pPr algn="l"/>
            <a:r>
              <a:rPr lang="fr-FR" sz="2400" dirty="0">
                <a:solidFill>
                  <a:schemeClr val="accent2"/>
                </a:solidFill>
              </a:rPr>
              <a:t>6) Transports en commun urbains (TCU) – PROSPECTIF 1/12</a:t>
            </a:r>
          </a:p>
        </p:txBody>
      </p:sp>
    </p:spTree>
    <p:extLst>
      <p:ext uri="{BB962C8B-B14F-4D97-AF65-F5344CB8AC3E}">
        <p14:creationId xmlns:p14="http://schemas.microsoft.com/office/powerpoint/2010/main" val="2373527281"/>
      </p:ext>
    </p:extLst>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F666C14-6FE1-47D0-BF83-4B7B0C0C3DE0}"/>
              </a:ext>
            </a:extLst>
          </p:cNvPr>
          <p:cNvSpPr>
            <a:spLocks noGrp="1"/>
          </p:cNvSpPr>
          <p:nvPr>
            <p:ph type="title"/>
          </p:nvPr>
        </p:nvSpPr>
        <p:spPr/>
        <p:txBody>
          <a:bodyPr/>
          <a:lstStyle/>
          <a:p>
            <a:r>
              <a:rPr lang="fr-FR" sz="2400" dirty="0">
                <a:solidFill>
                  <a:schemeClr val="accent2"/>
                </a:solidFill>
              </a:rPr>
              <a:t>6) Transports en commun urbains (TCU) – PROSPECTIF 2/12</a:t>
            </a:r>
            <a:endParaRPr lang="fr-FR" dirty="0"/>
          </a:p>
        </p:txBody>
      </p:sp>
      <p:sp>
        <p:nvSpPr>
          <p:cNvPr id="12" name="Espace réservé du texte 11">
            <a:extLst>
              <a:ext uri="{FF2B5EF4-FFF2-40B4-BE49-F238E27FC236}">
                <a16:creationId xmlns:a16="http://schemas.microsoft.com/office/drawing/2014/main" id="{B861D139-D9BC-4D3A-A378-74C71CF942AB}"/>
              </a:ext>
            </a:extLst>
          </p:cNvPr>
          <p:cNvSpPr>
            <a:spLocks noGrp="1"/>
          </p:cNvSpPr>
          <p:nvPr>
            <p:ph type="body" sz="quarter" idx="10"/>
          </p:nvPr>
        </p:nvSpPr>
        <p:spPr/>
        <p:txBody>
          <a:bodyPr/>
          <a:lstStyle/>
          <a:p>
            <a:r>
              <a:rPr kumimoji="0" lang="fr-FR" sz="105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
        <p:nvSpPr>
          <p:cNvPr id="21" name="Espace réservé du contenu 20">
            <a:extLst>
              <a:ext uri="{FF2B5EF4-FFF2-40B4-BE49-F238E27FC236}">
                <a16:creationId xmlns:a16="http://schemas.microsoft.com/office/drawing/2014/main" id="{85092BB8-FA9D-47D6-A945-8C87AB0C2141}"/>
              </a:ext>
            </a:extLst>
          </p:cNvPr>
          <p:cNvSpPr>
            <a:spLocks noGrp="1"/>
          </p:cNvSpPr>
          <p:nvPr>
            <p:ph idx="1"/>
          </p:nvPr>
        </p:nvSpPr>
        <p:spPr>
          <a:xfrm>
            <a:off x="294808" y="2251260"/>
            <a:ext cx="8428455" cy="4202076"/>
          </a:xfrm>
        </p:spPr>
        <p:txBody>
          <a:bodyPr>
            <a:normAutofit/>
          </a:bodyPr>
          <a:lstStyle/>
          <a:p>
            <a:pPr marL="0" indent="0">
              <a:buNone/>
            </a:pPr>
            <a:r>
              <a:rPr lang="fr-FR" sz="1200"/>
              <a:t>Pour estimer les besoins d’investissements de manière </a:t>
            </a:r>
            <a:r>
              <a:rPr lang="fr-FR" sz="1200" b="1"/>
              <a:t>désagrégée et </a:t>
            </a:r>
            <a:r>
              <a:rPr lang="fr-FR" sz="1200" b="1" err="1"/>
              <a:t>bottom</a:t>
            </a:r>
            <a:r>
              <a:rPr lang="fr-FR" sz="1200" b="1"/>
              <a:t>-up</a:t>
            </a:r>
            <a:r>
              <a:rPr lang="fr-FR" sz="1200"/>
              <a:t>, il est nécessaire de différencier les TCU par type de TCU et selon leur localisation hors ou en IDF car les coûts ne sont pas les mêmes. Les segments ci-dessous ont été retenus par I4CE pour estimer les besoins d’investissements : </a:t>
            </a:r>
          </a:p>
          <a:p>
            <a:pPr marL="0" indent="0">
              <a:buNone/>
            </a:pPr>
            <a:r>
              <a:rPr lang="fr-FR" sz="1200" b="1"/>
              <a:t>Segments en Ile-de-France</a:t>
            </a:r>
          </a:p>
          <a:p>
            <a:r>
              <a:rPr lang="fr-FR" sz="1200"/>
              <a:t>Métros</a:t>
            </a:r>
          </a:p>
          <a:p>
            <a:r>
              <a:rPr lang="fr-FR" sz="1200"/>
              <a:t>Grand Paris Express</a:t>
            </a:r>
          </a:p>
          <a:p>
            <a:r>
              <a:rPr lang="fr-FR" sz="1200"/>
              <a:t>RER et transiliens*</a:t>
            </a:r>
          </a:p>
          <a:p>
            <a:r>
              <a:rPr lang="fr-FR" sz="1200"/>
              <a:t>Tramways</a:t>
            </a:r>
          </a:p>
          <a:p>
            <a:r>
              <a:rPr lang="fr-FR" sz="1200"/>
              <a:t>Bus dont BHNS</a:t>
            </a:r>
          </a:p>
          <a:p>
            <a:pPr marL="0" indent="0">
              <a:buNone/>
            </a:pPr>
            <a:r>
              <a:rPr lang="fr-FR" sz="1200" b="1"/>
              <a:t>Segments hors Ile-de-France</a:t>
            </a:r>
          </a:p>
          <a:p>
            <a:r>
              <a:rPr lang="fr-FR" sz="1200"/>
              <a:t>Métros</a:t>
            </a:r>
          </a:p>
          <a:p>
            <a:r>
              <a:rPr lang="fr-FR" sz="1200"/>
              <a:t>RER métropolitains* </a:t>
            </a:r>
          </a:p>
          <a:p>
            <a:r>
              <a:rPr lang="fr-FR" sz="1200"/>
              <a:t>Tramways</a:t>
            </a:r>
          </a:p>
          <a:p>
            <a:r>
              <a:rPr lang="fr-FR" sz="1200"/>
              <a:t>Bus dont BHNS</a:t>
            </a:r>
          </a:p>
          <a:p>
            <a:pPr marL="0" indent="0">
              <a:buNone/>
            </a:pPr>
            <a:endParaRPr lang="fr-FR" sz="1200"/>
          </a:p>
          <a:p>
            <a:pPr marL="0" indent="0">
              <a:buNone/>
            </a:pPr>
            <a:r>
              <a:rPr lang="fr-FR" sz="1200"/>
              <a:t>* intégrés au total de la mobilité TCU mais les investissements associés sont comptabilisés dans le fiche ferroviaire</a:t>
            </a:r>
          </a:p>
        </p:txBody>
      </p:sp>
      <p:sp>
        <p:nvSpPr>
          <p:cNvPr id="5" name="ZoneTexte 4">
            <a:extLst>
              <a:ext uri="{FF2B5EF4-FFF2-40B4-BE49-F238E27FC236}">
                <a16:creationId xmlns:a16="http://schemas.microsoft.com/office/drawing/2014/main" id="{AB887CC6-5FF2-582B-58FB-41C8B9FB619E}"/>
              </a:ext>
            </a:extLst>
          </p:cNvPr>
          <p:cNvSpPr txBox="1"/>
          <p:nvPr/>
        </p:nvSpPr>
        <p:spPr>
          <a:xfrm>
            <a:off x="113138" y="1419588"/>
            <a:ext cx="8791797" cy="707886"/>
          </a:xfrm>
          <a:prstGeom prst="rect">
            <a:avLst/>
          </a:prstGeom>
          <a:noFill/>
        </p:spPr>
        <p:txBody>
          <a:bodyPr wrap="square" rtlCol="0">
            <a:spAutoFit/>
          </a:bodyPr>
          <a:lstStyle/>
          <a:p>
            <a:pPr>
              <a:spcAft>
                <a:spcPts val="1200"/>
              </a:spcAft>
            </a:pPr>
            <a:r>
              <a:rPr lang="fr-FR" sz="1600" b="1" u="sng" dirty="0"/>
              <a:t>Etape 1 : Estimation des besoins d’investissements au niveau national </a:t>
            </a:r>
          </a:p>
          <a:p>
            <a:r>
              <a:rPr lang="fr-FR" sz="1400" b="1" dirty="0"/>
              <a:t>Etape 1 - a) Identification des segments TCU pertinents pour le chiffrage des investissements</a:t>
            </a:r>
            <a:endParaRPr lang="fr-FR" sz="1400" b="1" i="1" dirty="0"/>
          </a:p>
        </p:txBody>
      </p:sp>
    </p:spTree>
    <p:extLst>
      <p:ext uri="{BB962C8B-B14F-4D97-AF65-F5344CB8AC3E}">
        <p14:creationId xmlns:p14="http://schemas.microsoft.com/office/powerpoint/2010/main" val="197258392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B796C8FC-1571-BF61-CBB5-BB8E8CB1B65B}"/>
              </a:ext>
            </a:extLst>
          </p:cNvPr>
          <p:cNvSpPr>
            <a:spLocks noGrp="1"/>
          </p:cNvSpPr>
          <p:nvPr>
            <p:ph type="title"/>
          </p:nvPr>
        </p:nvSpPr>
        <p:spPr>
          <a:xfrm>
            <a:off x="251520" y="0"/>
            <a:ext cx="8640960" cy="1165590"/>
          </a:xfrm>
        </p:spPr>
        <p:txBody>
          <a:bodyPr>
            <a:noAutofit/>
          </a:bodyPr>
          <a:lstStyle/>
          <a:p>
            <a:pPr algn="ctr">
              <a:lnSpc>
                <a:spcPct val="100000"/>
              </a:lnSpc>
              <a:spcBef>
                <a:spcPts val="1200"/>
              </a:spcBef>
            </a:pPr>
            <a:r>
              <a:rPr lang="fr-FR" sz="3600" b="1" dirty="0">
                <a:latin typeface="Helvetica" panose="020B0604020202020204" pitchFamily="34" charset="0"/>
                <a:cs typeface="Helvetica" panose="020B0604020202020204" pitchFamily="34" charset="0"/>
              </a:rPr>
              <a:t>SOMMAIRE</a:t>
            </a:r>
            <a:br>
              <a:rPr lang="fr-FR" sz="2000" dirty="0">
                <a:latin typeface="Helvetica" panose="020B0604020202020204" pitchFamily="34" charset="0"/>
                <a:cs typeface="Helvetica" panose="020B0604020202020204" pitchFamily="34" charset="0"/>
              </a:rPr>
            </a:br>
            <a:r>
              <a:rPr lang="fr-FR" sz="2000" dirty="0">
                <a:latin typeface="Helvetica" panose="020B0604020202020204" pitchFamily="34" charset="0"/>
                <a:cs typeface="Helvetica" panose="020B0604020202020204" pitchFamily="34" charset="0"/>
              </a:rPr>
              <a:t>Dans le détail, 10 postes d’investissements = 10 « micro » méthodologies</a:t>
            </a:r>
          </a:p>
        </p:txBody>
      </p:sp>
      <p:sp>
        <p:nvSpPr>
          <p:cNvPr id="4" name="ZoneTexte 3">
            <a:extLst>
              <a:ext uri="{FF2B5EF4-FFF2-40B4-BE49-F238E27FC236}">
                <a16:creationId xmlns:a16="http://schemas.microsoft.com/office/drawing/2014/main" id="{FA9180C0-7561-1756-B368-47ACFB6B1E5A}"/>
              </a:ext>
            </a:extLst>
          </p:cNvPr>
          <p:cNvSpPr txBox="1"/>
          <p:nvPr/>
        </p:nvSpPr>
        <p:spPr>
          <a:xfrm>
            <a:off x="133370" y="1401603"/>
            <a:ext cx="8640960" cy="5622052"/>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fr-FR" dirty="0"/>
              <a:t>Approche générale similaire pour l’ensemble des secteurs couverts</a:t>
            </a:r>
          </a:p>
          <a:p>
            <a:pPr marL="285750" indent="-285750">
              <a:spcBef>
                <a:spcPts val="1200"/>
              </a:spcBef>
              <a:buFont typeface="Arial" panose="020B0604020202020204" pitchFamily="34" charset="0"/>
              <a:buChar char="•"/>
            </a:pPr>
            <a:r>
              <a:rPr lang="fr-FR" b="1" dirty="0"/>
              <a:t>MAIS, </a:t>
            </a:r>
            <a:r>
              <a:rPr lang="fr-FR" dirty="0"/>
              <a:t>dans le détail, pour chaque poste d’investissement (historique et prospectif), une méthodologie spécifique est déployée : avec des données, des sources et des hypothèses spécifiques</a:t>
            </a:r>
          </a:p>
          <a:p>
            <a:pPr marL="285750" indent="-285750">
              <a:spcBef>
                <a:spcPts val="600"/>
              </a:spcBef>
              <a:buFont typeface="Arial" panose="020B0604020202020204" pitchFamily="34" charset="0"/>
              <a:buChar char="•"/>
            </a:pPr>
            <a:r>
              <a:rPr lang="fr-FR" dirty="0"/>
              <a:t>Les slides ci-dessous détaillent ces éléments pour chaque poste d’investissement :</a:t>
            </a:r>
          </a:p>
          <a:p>
            <a:pPr marL="720000" indent="-342900">
              <a:spcBef>
                <a:spcPts val="600"/>
              </a:spcBef>
              <a:spcAft>
                <a:spcPts val="400"/>
              </a:spcAft>
              <a:buAutoNum type="arabicParenR"/>
            </a:pPr>
            <a:r>
              <a:rPr lang="fr-FR" dirty="0">
                <a:hlinkClick r:id="rId3" action="ppaction://hlinksldjump"/>
              </a:rPr>
              <a:t>Rénovation énergétique des bâtiments publics des collectivités</a:t>
            </a:r>
            <a:endParaRPr lang="fr-FR" dirty="0"/>
          </a:p>
          <a:p>
            <a:pPr marL="720000" indent="-342900">
              <a:spcAft>
                <a:spcPts val="400"/>
              </a:spcAft>
              <a:buAutoNum type="arabicParenR"/>
            </a:pPr>
            <a:r>
              <a:rPr lang="fr-FR" dirty="0">
                <a:hlinkClick r:id="rId4" action="ppaction://hlinksldjump"/>
              </a:rPr>
              <a:t>Verdissement des flottes de véhicules des collectivités</a:t>
            </a:r>
            <a:endParaRPr lang="fr-FR" dirty="0"/>
          </a:p>
          <a:p>
            <a:pPr marL="720000" indent="-342900">
              <a:spcAft>
                <a:spcPts val="400"/>
              </a:spcAft>
              <a:buAutoNum type="arabicParenR"/>
            </a:pPr>
            <a:r>
              <a:rPr lang="fr-FR" dirty="0">
                <a:hlinkClick r:id="rId5" action="ppaction://hlinksldjump"/>
              </a:rPr>
              <a:t>Verdissement des autobus-autocars des transports en commun publics</a:t>
            </a:r>
            <a:endParaRPr lang="fr-FR" dirty="0"/>
          </a:p>
          <a:p>
            <a:pPr marL="720000" indent="-342900">
              <a:spcAft>
                <a:spcPts val="400"/>
              </a:spcAft>
              <a:buAutoNum type="arabicParenR"/>
            </a:pPr>
            <a:r>
              <a:rPr lang="fr-FR" dirty="0">
                <a:hlinkClick r:id="rId6" action="ppaction://hlinksldjump"/>
              </a:rPr>
              <a:t>Bornes de recharge pour véhicules électriques</a:t>
            </a:r>
            <a:endParaRPr lang="fr-FR" dirty="0"/>
          </a:p>
          <a:p>
            <a:pPr marL="720000" indent="-342900">
              <a:spcAft>
                <a:spcPts val="400"/>
              </a:spcAft>
              <a:buAutoNum type="arabicParenR"/>
            </a:pPr>
            <a:r>
              <a:rPr lang="fr-FR" dirty="0">
                <a:hlinkClick r:id="rId7" action="ppaction://hlinksldjump"/>
              </a:rPr>
              <a:t>Aménagements cyclables </a:t>
            </a:r>
            <a:endParaRPr lang="fr-FR" dirty="0"/>
          </a:p>
          <a:p>
            <a:pPr marL="720000" indent="-342900">
              <a:spcAft>
                <a:spcPts val="400"/>
              </a:spcAft>
              <a:buAutoNum type="arabicParenR"/>
            </a:pPr>
            <a:r>
              <a:rPr lang="fr-FR" dirty="0">
                <a:hlinkClick r:id="rId8" action="ppaction://hlinksldjump"/>
              </a:rPr>
              <a:t>Infrastructures TCU </a:t>
            </a:r>
            <a:endParaRPr lang="fr-FR" dirty="0"/>
          </a:p>
          <a:p>
            <a:pPr marL="720000" indent="-342900">
              <a:spcAft>
                <a:spcPts val="400"/>
              </a:spcAft>
              <a:buAutoNum type="arabicParenR"/>
            </a:pPr>
            <a:r>
              <a:rPr lang="fr-FR" dirty="0">
                <a:hlinkClick r:id="rId9" action="ppaction://hlinksldjump"/>
              </a:rPr>
              <a:t>Infrastructures ferroviaires</a:t>
            </a:r>
            <a:endParaRPr lang="fr-FR" dirty="0"/>
          </a:p>
          <a:p>
            <a:pPr marL="720000" indent="-342900">
              <a:spcAft>
                <a:spcPts val="400"/>
              </a:spcAft>
              <a:buAutoNum type="arabicParenR"/>
            </a:pPr>
            <a:r>
              <a:rPr lang="fr-FR" dirty="0">
                <a:hlinkClick r:id="rId10" action="ppaction://hlinksldjump"/>
              </a:rPr>
              <a:t>Matériel roulant TER</a:t>
            </a:r>
            <a:endParaRPr lang="fr-FR" dirty="0"/>
          </a:p>
          <a:p>
            <a:pPr marL="720000" indent="-342900">
              <a:spcAft>
                <a:spcPts val="400"/>
              </a:spcAft>
              <a:buAutoNum type="arabicParenR"/>
            </a:pPr>
            <a:r>
              <a:rPr lang="fr-FR" dirty="0">
                <a:hlinkClick r:id="rId11" action="ppaction://hlinksldjump"/>
              </a:rPr>
              <a:t>Efficacité énergétique de l’éclairage public</a:t>
            </a:r>
            <a:endParaRPr lang="fr-FR" dirty="0"/>
          </a:p>
          <a:p>
            <a:pPr marL="720000" indent="-342900">
              <a:spcAft>
                <a:spcPts val="400"/>
              </a:spcAft>
              <a:buAutoNum type="arabicParenR"/>
            </a:pPr>
            <a:r>
              <a:rPr lang="fr-FR" dirty="0">
                <a:hlinkClick r:id="rId12" action="ppaction://hlinksldjump"/>
              </a:rPr>
              <a:t>Développement des RCU </a:t>
            </a:r>
            <a:endParaRPr lang="fr-FR" dirty="0"/>
          </a:p>
          <a:p>
            <a:pPr marL="342900" indent="-342900">
              <a:buAutoNum type="arabicParenR"/>
            </a:pPr>
            <a:endParaRPr lang="fr-FR" dirty="0"/>
          </a:p>
          <a:p>
            <a:endParaRPr lang="fr-FR" dirty="0"/>
          </a:p>
        </p:txBody>
      </p:sp>
    </p:spTree>
    <p:extLst>
      <p:ext uri="{BB962C8B-B14F-4D97-AF65-F5344CB8AC3E}">
        <p14:creationId xmlns:p14="http://schemas.microsoft.com/office/powerpoint/2010/main" val="95216381"/>
      </p:ext>
    </p:extLst>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F666C14-6FE1-47D0-BF83-4B7B0C0C3DE0}"/>
              </a:ext>
            </a:extLst>
          </p:cNvPr>
          <p:cNvSpPr>
            <a:spLocks noGrp="1"/>
          </p:cNvSpPr>
          <p:nvPr>
            <p:ph type="title"/>
          </p:nvPr>
        </p:nvSpPr>
        <p:spPr/>
        <p:txBody>
          <a:bodyPr/>
          <a:lstStyle/>
          <a:p>
            <a:r>
              <a:rPr lang="fr-FR" sz="2400" dirty="0">
                <a:solidFill>
                  <a:schemeClr val="accent2"/>
                </a:solidFill>
              </a:rPr>
              <a:t>6) Transports en commun urbains (TCU) – PROSPECTIF 3/12</a:t>
            </a:r>
            <a:endParaRPr lang="fr-FR" dirty="0"/>
          </a:p>
        </p:txBody>
      </p:sp>
      <p:sp>
        <p:nvSpPr>
          <p:cNvPr id="12" name="Espace réservé du texte 11">
            <a:extLst>
              <a:ext uri="{FF2B5EF4-FFF2-40B4-BE49-F238E27FC236}">
                <a16:creationId xmlns:a16="http://schemas.microsoft.com/office/drawing/2014/main" id="{B861D139-D9BC-4D3A-A378-74C71CF942AB}"/>
              </a:ext>
            </a:extLst>
          </p:cNvPr>
          <p:cNvSpPr>
            <a:spLocks noGrp="1"/>
          </p:cNvSpPr>
          <p:nvPr>
            <p:ph type="body" sz="quarter" idx="10"/>
          </p:nvPr>
        </p:nvSpPr>
        <p:spPr/>
        <p:txBody>
          <a:bodyPr/>
          <a:lstStyle/>
          <a:p>
            <a:r>
              <a:rPr kumimoji="0" lang="fr-FR" sz="105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graphicFrame>
        <p:nvGraphicFramePr>
          <p:cNvPr id="19" name="Espace réservé du contenu 14">
            <a:extLst>
              <a:ext uri="{FF2B5EF4-FFF2-40B4-BE49-F238E27FC236}">
                <a16:creationId xmlns:a16="http://schemas.microsoft.com/office/drawing/2014/main" id="{DB57A3A9-AC27-4E51-865E-FDDB981794EF}"/>
              </a:ext>
            </a:extLst>
          </p:cNvPr>
          <p:cNvGraphicFramePr>
            <a:graphicFrameLocks noGrp="1"/>
          </p:cNvGraphicFramePr>
          <p:nvPr>
            <p:ph idx="11"/>
          </p:nvPr>
        </p:nvGraphicFramePr>
        <p:xfrm>
          <a:off x="2943434" y="2229883"/>
          <a:ext cx="3041479" cy="3673078"/>
        </p:xfrm>
        <a:graphic>
          <a:graphicData uri="http://schemas.openxmlformats.org/drawingml/2006/chart">
            <c:chart xmlns:c="http://schemas.openxmlformats.org/drawingml/2006/chart" xmlns:r="http://schemas.openxmlformats.org/officeDocument/2006/relationships" r:id="rId2"/>
          </a:graphicData>
        </a:graphic>
      </p:graphicFrame>
      <p:sp>
        <p:nvSpPr>
          <p:cNvPr id="21" name="Espace réservé du contenu 20">
            <a:extLst>
              <a:ext uri="{FF2B5EF4-FFF2-40B4-BE49-F238E27FC236}">
                <a16:creationId xmlns:a16="http://schemas.microsoft.com/office/drawing/2014/main" id="{85092BB8-FA9D-47D6-A945-8C87AB0C2141}"/>
              </a:ext>
            </a:extLst>
          </p:cNvPr>
          <p:cNvSpPr>
            <a:spLocks noGrp="1"/>
          </p:cNvSpPr>
          <p:nvPr>
            <p:ph idx="1"/>
          </p:nvPr>
        </p:nvSpPr>
        <p:spPr>
          <a:xfrm>
            <a:off x="149842" y="1730150"/>
            <a:ext cx="2808311" cy="4718482"/>
          </a:xfrm>
        </p:spPr>
        <p:txBody>
          <a:bodyPr>
            <a:normAutofit/>
          </a:bodyPr>
          <a:lstStyle/>
          <a:p>
            <a:pPr marL="0" indent="0">
              <a:buNone/>
            </a:pPr>
            <a:r>
              <a:rPr lang="fr-FR" sz="1200" b="1">
                <a:solidFill>
                  <a:schemeClr val="tx2"/>
                </a:solidFill>
              </a:rPr>
              <a:t>Données d’entrée :</a:t>
            </a:r>
          </a:p>
          <a:p>
            <a:pPr marL="0" indent="0">
              <a:buNone/>
            </a:pPr>
            <a:r>
              <a:rPr lang="fr-FR" sz="1200"/>
              <a:t>Les données </a:t>
            </a:r>
            <a:r>
              <a:rPr lang="fr-FR" sz="1200" err="1"/>
              <a:t>Ademe</a:t>
            </a:r>
            <a:r>
              <a:rPr lang="fr-FR" sz="1200"/>
              <a:t> et DGEC ne précisent pas l’évolution de la mobilité pour chaque segment TCU identifiés plus haut ; leurs données sont agrégées par type de TCU voire pour l’ensemble des TCU (cf. graph. 1 ci-contre).</a:t>
            </a:r>
          </a:p>
          <a:p>
            <a:pPr marL="0" indent="0">
              <a:buNone/>
            </a:pPr>
            <a:r>
              <a:rPr lang="fr-FR" sz="1200"/>
              <a:t>Des projections d’évolution de la mobilité sont réalisées par I4CE à partir de données historiques et prospectives pour chaque segment ;  puis les résultats d’ensemble (cf. graphique 2) sont comparés aux trajectoires cibles issues des scénarios (comparaison graph 1 et 2). </a:t>
            </a:r>
          </a:p>
          <a:p>
            <a:pPr marL="0" indent="0">
              <a:buNone/>
            </a:pPr>
            <a:r>
              <a:rPr lang="fr-FR" sz="1200" u="sng"/>
              <a:t>Sources pour réalisées les projections par segment </a:t>
            </a:r>
            <a:r>
              <a:rPr lang="fr-FR" sz="1200"/>
              <a:t>: </a:t>
            </a:r>
            <a:r>
              <a:rPr lang="fr-FR" sz="1200" i="0">
                <a:latin typeface="+mn-lt"/>
              </a:rPr>
              <a:t>données de </a:t>
            </a:r>
            <a:r>
              <a:rPr lang="fr-FR" sz="1200" i="0" err="1">
                <a:latin typeface="+mn-lt"/>
              </a:rPr>
              <a:t>l’Ademe</a:t>
            </a:r>
            <a:r>
              <a:rPr lang="fr-FR" sz="1200"/>
              <a:t> (Transition(s) 2050), </a:t>
            </a:r>
            <a:r>
              <a:rPr lang="fr-FR" sz="1200" i="0">
                <a:latin typeface="+mn-lt"/>
              </a:rPr>
              <a:t>de l’Observatoire de la mobilité en Ile de France (OMNIL), de la CCTN,  de la DGEC, du CEREMA, du COI, de la RATP et d’IDF Mobilités.</a:t>
            </a:r>
          </a:p>
        </p:txBody>
      </p:sp>
      <p:graphicFrame>
        <p:nvGraphicFramePr>
          <p:cNvPr id="22" name="Espace réservé du contenu 21">
            <a:extLst>
              <a:ext uri="{FF2B5EF4-FFF2-40B4-BE49-F238E27FC236}">
                <a16:creationId xmlns:a16="http://schemas.microsoft.com/office/drawing/2014/main" id="{84295FBD-65A5-4C5E-831A-1A360C36C3EF}"/>
              </a:ext>
            </a:extLst>
          </p:cNvPr>
          <p:cNvGraphicFramePr>
            <a:graphicFrameLocks noGrp="1"/>
          </p:cNvGraphicFramePr>
          <p:nvPr>
            <p:ph idx="12"/>
          </p:nvPr>
        </p:nvGraphicFramePr>
        <p:xfrm>
          <a:off x="5975783" y="2139518"/>
          <a:ext cx="3168217" cy="3673078"/>
        </p:xfrm>
        <a:graphic>
          <a:graphicData uri="http://schemas.openxmlformats.org/drawingml/2006/chart">
            <c:chart xmlns:c="http://schemas.openxmlformats.org/drawingml/2006/chart" xmlns:r="http://schemas.openxmlformats.org/officeDocument/2006/relationships" r:id="rId3"/>
          </a:graphicData>
        </a:graphic>
      </p:graphicFrame>
      <p:sp>
        <p:nvSpPr>
          <p:cNvPr id="23" name="ZoneTexte 22">
            <a:extLst>
              <a:ext uri="{FF2B5EF4-FFF2-40B4-BE49-F238E27FC236}">
                <a16:creationId xmlns:a16="http://schemas.microsoft.com/office/drawing/2014/main" id="{FB19881F-4E4A-4DF9-B30A-735E8A334A66}"/>
              </a:ext>
            </a:extLst>
          </p:cNvPr>
          <p:cNvSpPr txBox="1"/>
          <p:nvPr/>
        </p:nvSpPr>
        <p:spPr>
          <a:xfrm>
            <a:off x="3209674" y="6193541"/>
            <a:ext cx="5748839" cy="230832"/>
          </a:xfrm>
          <a:prstGeom prst="rect">
            <a:avLst/>
          </a:prstGeom>
          <a:solidFill>
            <a:schemeClr val="bg1"/>
          </a:solidFill>
          <a:ln>
            <a:solidFill>
              <a:schemeClr val="tx1"/>
            </a:solidFill>
          </a:ln>
        </p:spPr>
        <p:txBody>
          <a:bodyPr wrap="square" rtlCol="0" anchor="ctr">
            <a:spAutoFit/>
          </a:bodyPr>
          <a:lstStyle/>
          <a:p>
            <a:pPr algn="ctr"/>
            <a:r>
              <a:rPr lang="fr-FR" sz="900">
                <a:solidFill>
                  <a:schemeClr val="tx2"/>
                </a:solidFill>
                <a:sym typeface="Wingdings 2" panose="05020102010507070707" pitchFamily="18" charset="2"/>
              </a:rPr>
              <a:t></a:t>
            </a:r>
            <a:r>
              <a:rPr lang="fr-FR" sz="900">
                <a:sym typeface="Wingdings 2" panose="05020102010507070707" pitchFamily="18" charset="2"/>
              </a:rPr>
              <a:t> </a:t>
            </a:r>
            <a:r>
              <a:rPr lang="fr-FR" sz="900"/>
              <a:t>Historique </a:t>
            </a:r>
            <a:r>
              <a:rPr lang="fr-FR" sz="900">
                <a:solidFill>
                  <a:schemeClr val="accent1"/>
                </a:solidFill>
                <a:sym typeface="Wingdings 2" panose="05020102010507070707" pitchFamily="18" charset="2"/>
              </a:rPr>
              <a:t></a:t>
            </a:r>
            <a:r>
              <a:rPr lang="fr-FR" sz="900">
                <a:sym typeface="Wingdings 2" panose="05020102010507070707" pitchFamily="18" charset="2"/>
              </a:rPr>
              <a:t> </a:t>
            </a:r>
            <a:r>
              <a:rPr lang="fr-FR" sz="900"/>
              <a:t>SNBC </a:t>
            </a:r>
            <a:r>
              <a:rPr lang="fr-FR" sz="900">
                <a:solidFill>
                  <a:schemeClr val="accent5"/>
                </a:solidFill>
                <a:sym typeface="Wingdings 2" panose="05020102010507070707" pitchFamily="18" charset="2"/>
              </a:rPr>
              <a:t></a:t>
            </a:r>
            <a:r>
              <a:rPr lang="fr-FR" sz="900">
                <a:sym typeface="Wingdings 2" panose="05020102010507070707" pitchFamily="18" charset="2"/>
              </a:rPr>
              <a:t> </a:t>
            </a:r>
            <a:r>
              <a:rPr lang="fr-FR" sz="900"/>
              <a:t>S0 </a:t>
            </a:r>
            <a:r>
              <a:rPr lang="fr-FR" sz="900">
                <a:solidFill>
                  <a:schemeClr val="accent3"/>
                </a:solidFill>
                <a:sym typeface="Wingdings 2" panose="05020102010507070707" pitchFamily="18" charset="2"/>
              </a:rPr>
              <a:t></a:t>
            </a:r>
            <a:r>
              <a:rPr lang="fr-FR" sz="900">
                <a:sym typeface="Wingdings 2" panose="05020102010507070707" pitchFamily="18" charset="2"/>
              </a:rPr>
              <a:t> </a:t>
            </a:r>
            <a:r>
              <a:rPr lang="fr-FR" sz="900"/>
              <a:t>S1 </a:t>
            </a:r>
            <a:r>
              <a:rPr lang="fr-FR" sz="900">
                <a:solidFill>
                  <a:schemeClr val="accent6"/>
                </a:solidFill>
                <a:sym typeface="Wingdings 2" panose="05020102010507070707" pitchFamily="18" charset="2"/>
              </a:rPr>
              <a:t></a:t>
            </a:r>
            <a:r>
              <a:rPr lang="fr-FR" sz="900">
                <a:sym typeface="Wingdings 2" panose="05020102010507070707" pitchFamily="18" charset="2"/>
              </a:rPr>
              <a:t> </a:t>
            </a:r>
            <a:r>
              <a:rPr lang="fr-FR" sz="900"/>
              <a:t>S2 </a:t>
            </a:r>
            <a:r>
              <a:rPr lang="fr-FR" sz="900">
                <a:solidFill>
                  <a:schemeClr val="accent2"/>
                </a:solidFill>
                <a:sym typeface="Wingdings 2" panose="05020102010507070707" pitchFamily="18" charset="2"/>
              </a:rPr>
              <a:t></a:t>
            </a:r>
            <a:r>
              <a:rPr lang="fr-FR" sz="900">
                <a:sym typeface="Wingdings 2" panose="05020102010507070707" pitchFamily="18" charset="2"/>
              </a:rPr>
              <a:t> </a:t>
            </a:r>
            <a:r>
              <a:rPr lang="fr-FR" sz="900"/>
              <a:t>S3 </a:t>
            </a:r>
            <a:r>
              <a:rPr lang="fr-FR" sz="900">
                <a:solidFill>
                  <a:schemeClr val="accent4"/>
                </a:solidFill>
                <a:sym typeface="Wingdings 2" panose="05020102010507070707" pitchFamily="18" charset="2"/>
              </a:rPr>
              <a:t></a:t>
            </a:r>
            <a:r>
              <a:rPr lang="fr-FR" sz="900">
                <a:sym typeface="Wingdings 2" panose="05020102010507070707" pitchFamily="18" charset="2"/>
              </a:rPr>
              <a:t> </a:t>
            </a:r>
            <a:r>
              <a:rPr lang="fr-FR" sz="900"/>
              <a:t>S4</a:t>
            </a:r>
          </a:p>
        </p:txBody>
      </p:sp>
      <p:sp>
        <p:nvSpPr>
          <p:cNvPr id="8" name="ZoneTexte 7">
            <a:extLst>
              <a:ext uri="{FF2B5EF4-FFF2-40B4-BE49-F238E27FC236}">
                <a16:creationId xmlns:a16="http://schemas.microsoft.com/office/drawing/2014/main" id="{B72C5BE3-AA54-446A-8B30-1A1114923346}"/>
              </a:ext>
            </a:extLst>
          </p:cNvPr>
          <p:cNvSpPr txBox="1"/>
          <p:nvPr/>
        </p:nvSpPr>
        <p:spPr>
          <a:xfrm>
            <a:off x="7380311" y="3949248"/>
            <a:ext cx="1512168" cy="1200329"/>
          </a:xfrm>
          <a:prstGeom prst="rect">
            <a:avLst/>
          </a:prstGeom>
          <a:noFill/>
        </p:spPr>
        <p:txBody>
          <a:bodyPr wrap="square" rtlCol="0">
            <a:spAutoFit/>
          </a:bodyPr>
          <a:lstStyle/>
          <a:p>
            <a:r>
              <a:rPr lang="fr-FR" sz="900">
                <a:solidFill>
                  <a:schemeClr val="tx1">
                    <a:lumMod val="60000"/>
                    <a:lumOff val="40000"/>
                  </a:schemeClr>
                </a:solidFill>
                <a:highlight>
                  <a:srgbClr val="FFFFFF"/>
                </a:highlight>
              </a:rPr>
              <a:t>La projection par segment est plutôt en « avance » sur la cible pour 2030. La construction du Grand Paris Express contribue à cette avance, mais sa fréquentation future est très incertaine.</a:t>
            </a:r>
          </a:p>
        </p:txBody>
      </p:sp>
      <p:cxnSp>
        <p:nvCxnSpPr>
          <p:cNvPr id="4" name="Connecteur droit 3">
            <a:extLst>
              <a:ext uri="{FF2B5EF4-FFF2-40B4-BE49-F238E27FC236}">
                <a16:creationId xmlns:a16="http://schemas.microsoft.com/office/drawing/2014/main" id="{1A139AAC-B2E8-440B-B5A0-D57E9ADA2F52}"/>
              </a:ext>
            </a:extLst>
          </p:cNvPr>
          <p:cNvCxnSpPr/>
          <p:nvPr/>
        </p:nvCxnSpPr>
        <p:spPr>
          <a:xfrm flipH="1" flipV="1">
            <a:off x="7488436" y="3429000"/>
            <a:ext cx="269918" cy="27003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ZoneTexte 4">
            <a:extLst>
              <a:ext uri="{FF2B5EF4-FFF2-40B4-BE49-F238E27FC236}">
                <a16:creationId xmlns:a16="http://schemas.microsoft.com/office/drawing/2014/main" id="{AB887CC6-5FF2-582B-58FB-41C8B9FB619E}"/>
              </a:ext>
            </a:extLst>
          </p:cNvPr>
          <p:cNvSpPr txBox="1"/>
          <p:nvPr/>
        </p:nvSpPr>
        <p:spPr>
          <a:xfrm>
            <a:off x="61017" y="1422373"/>
            <a:ext cx="9221931" cy="307777"/>
          </a:xfrm>
          <a:prstGeom prst="rect">
            <a:avLst/>
          </a:prstGeom>
          <a:noFill/>
        </p:spPr>
        <p:txBody>
          <a:bodyPr wrap="square" rtlCol="0">
            <a:spAutoFit/>
          </a:bodyPr>
          <a:lstStyle/>
          <a:p>
            <a:r>
              <a:rPr lang="fr-FR" sz="1400" b="1"/>
              <a:t>Etape 1 - b) Réalisation des projections d’évolution de la mobilité par segment TCU</a:t>
            </a:r>
            <a:endParaRPr lang="fr-FR" sz="1400" b="1" i="1"/>
          </a:p>
        </p:txBody>
      </p:sp>
      <p:sp>
        <p:nvSpPr>
          <p:cNvPr id="6" name="Ellipse 5">
            <a:extLst>
              <a:ext uri="{FF2B5EF4-FFF2-40B4-BE49-F238E27FC236}">
                <a16:creationId xmlns:a16="http://schemas.microsoft.com/office/drawing/2014/main" id="{FA32F68F-73FF-8892-58C6-1B3E516AD8ED}"/>
              </a:ext>
            </a:extLst>
          </p:cNvPr>
          <p:cNvSpPr/>
          <p:nvPr/>
        </p:nvSpPr>
        <p:spPr>
          <a:xfrm>
            <a:off x="3123588" y="2139518"/>
            <a:ext cx="383887" cy="3689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t>1</a:t>
            </a:r>
          </a:p>
        </p:txBody>
      </p:sp>
      <p:sp>
        <p:nvSpPr>
          <p:cNvPr id="7" name="Ellipse 6">
            <a:extLst>
              <a:ext uri="{FF2B5EF4-FFF2-40B4-BE49-F238E27FC236}">
                <a16:creationId xmlns:a16="http://schemas.microsoft.com/office/drawing/2014/main" id="{0A571E79-C979-35E1-53BC-084C217A31A1}"/>
              </a:ext>
            </a:extLst>
          </p:cNvPr>
          <p:cNvSpPr/>
          <p:nvPr/>
        </p:nvSpPr>
        <p:spPr>
          <a:xfrm>
            <a:off x="5975783" y="2106144"/>
            <a:ext cx="383887" cy="3689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t>2</a:t>
            </a:r>
          </a:p>
        </p:txBody>
      </p:sp>
    </p:spTree>
    <p:extLst>
      <p:ext uri="{BB962C8B-B14F-4D97-AF65-F5344CB8AC3E}">
        <p14:creationId xmlns:p14="http://schemas.microsoft.com/office/powerpoint/2010/main" val="818256613"/>
      </p:ext>
    </p:extLst>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F666C14-6FE1-47D0-BF83-4B7B0C0C3DE0}"/>
              </a:ext>
            </a:extLst>
          </p:cNvPr>
          <p:cNvSpPr>
            <a:spLocks noGrp="1"/>
          </p:cNvSpPr>
          <p:nvPr>
            <p:ph type="title"/>
          </p:nvPr>
        </p:nvSpPr>
        <p:spPr>
          <a:xfrm>
            <a:off x="125296" y="1813154"/>
            <a:ext cx="8640960" cy="350677"/>
          </a:xfrm>
        </p:spPr>
        <p:txBody>
          <a:bodyPr>
            <a:normAutofit/>
          </a:bodyPr>
          <a:lstStyle/>
          <a:p>
            <a:r>
              <a:rPr lang="fr-FR" sz="1200" b="1">
                <a:solidFill>
                  <a:schemeClr val="tx2"/>
                </a:solidFill>
              </a:rPr>
              <a:t>Résultats : projection de la mobilité par segment TCU (données chiffrées disponibles dans </a:t>
            </a:r>
            <a:r>
              <a:rPr lang="fr-FR" sz="1200" b="1" err="1">
                <a:solidFill>
                  <a:schemeClr val="tx2"/>
                </a:solidFill>
              </a:rPr>
              <a:t>l’excel</a:t>
            </a:r>
            <a:r>
              <a:rPr lang="fr-FR" sz="1200" b="1">
                <a:solidFill>
                  <a:schemeClr val="tx2"/>
                </a:solidFill>
              </a:rPr>
              <a:t> Panorama) :</a:t>
            </a:r>
          </a:p>
        </p:txBody>
      </p:sp>
      <p:graphicFrame>
        <p:nvGraphicFramePr>
          <p:cNvPr id="24" name="Espace réservé du contenu 23">
            <a:extLst>
              <a:ext uri="{FF2B5EF4-FFF2-40B4-BE49-F238E27FC236}">
                <a16:creationId xmlns:a16="http://schemas.microsoft.com/office/drawing/2014/main" id="{1583CC84-6F0C-4D9D-A40F-3C8341938C14}"/>
              </a:ext>
            </a:extLst>
          </p:cNvPr>
          <p:cNvGraphicFramePr>
            <a:graphicFrameLocks noGrp="1"/>
          </p:cNvGraphicFramePr>
          <p:nvPr>
            <p:ph idx="1"/>
            <p:extLst>
              <p:ext uri="{D42A27DB-BD31-4B8C-83A1-F6EECF244321}">
                <p14:modId xmlns:p14="http://schemas.microsoft.com/office/powerpoint/2010/main" val="3033792334"/>
              </p:ext>
            </p:extLst>
          </p:nvPr>
        </p:nvGraphicFramePr>
        <p:xfrm>
          <a:off x="226609" y="2503206"/>
          <a:ext cx="2808684" cy="178236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5" name="Espace réservé du contenu 24">
            <a:extLst>
              <a:ext uri="{FF2B5EF4-FFF2-40B4-BE49-F238E27FC236}">
                <a16:creationId xmlns:a16="http://schemas.microsoft.com/office/drawing/2014/main" id="{3EA319F6-37EE-49E0-8BCE-45AA4970FC1B}"/>
              </a:ext>
            </a:extLst>
          </p:cNvPr>
          <p:cNvGraphicFramePr>
            <a:graphicFrameLocks noGrp="1"/>
          </p:cNvGraphicFramePr>
          <p:nvPr>
            <p:ph idx="15"/>
            <p:extLst>
              <p:ext uri="{D42A27DB-BD31-4B8C-83A1-F6EECF244321}">
                <p14:modId xmlns:p14="http://schemas.microsoft.com/office/powerpoint/2010/main" val="1638970354"/>
              </p:ext>
            </p:extLst>
          </p:nvPr>
        </p:nvGraphicFramePr>
        <p:xfrm>
          <a:off x="226609" y="4385583"/>
          <a:ext cx="2808684" cy="17871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6" name="Espace réservé du contenu 25">
            <a:extLst>
              <a:ext uri="{FF2B5EF4-FFF2-40B4-BE49-F238E27FC236}">
                <a16:creationId xmlns:a16="http://schemas.microsoft.com/office/drawing/2014/main" id="{97CC82FF-0748-407B-B028-A9518322729C}"/>
              </a:ext>
            </a:extLst>
          </p:cNvPr>
          <p:cNvGraphicFramePr>
            <a:graphicFrameLocks noGrp="1"/>
          </p:cNvGraphicFramePr>
          <p:nvPr>
            <p:ph idx="11"/>
            <p:extLst>
              <p:ext uri="{D42A27DB-BD31-4B8C-83A1-F6EECF244321}">
                <p14:modId xmlns:p14="http://schemas.microsoft.com/office/powerpoint/2010/main" val="3286525910"/>
              </p:ext>
            </p:extLst>
          </p:nvPr>
        </p:nvGraphicFramePr>
        <p:xfrm>
          <a:off x="3143641" y="2498444"/>
          <a:ext cx="2807494" cy="178712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7" name="Espace réservé du contenu 26">
            <a:extLst>
              <a:ext uri="{FF2B5EF4-FFF2-40B4-BE49-F238E27FC236}">
                <a16:creationId xmlns:a16="http://schemas.microsoft.com/office/drawing/2014/main" id="{DFB57989-7BE2-4BD1-B277-A17FB0625B9E}"/>
              </a:ext>
            </a:extLst>
          </p:cNvPr>
          <p:cNvGraphicFramePr>
            <a:graphicFrameLocks noGrp="1"/>
          </p:cNvGraphicFramePr>
          <p:nvPr>
            <p:ph idx="12"/>
            <p:extLst>
              <p:ext uri="{D42A27DB-BD31-4B8C-83A1-F6EECF244321}">
                <p14:modId xmlns:p14="http://schemas.microsoft.com/office/powerpoint/2010/main" val="2175813918"/>
              </p:ext>
            </p:extLst>
          </p:nvPr>
        </p:nvGraphicFramePr>
        <p:xfrm>
          <a:off x="6059481" y="2498444"/>
          <a:ext cx="2808685" cy="178712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8" name="Espace réservé du contenu 27">
            <a:extLst>
              <a:ext uri="{FF2B5EF4-FFF2-40B4-BE49-F238E27FC236}">
                <a16:creationId xmlns:a16="http://schemas.microsoft.com/office/drawing/2014/main" id="{66A1D633-8DAC-41ED-A604-81BD7F2DE300}"/>
              </a:ext>
            </a:extLst>
          </p:cNvPr>
          <p:cNvGraphicFramePr>
            <a:graphicFrameLocks noGrp="1"/>
          </p:cNvGraphicFramePr>
          <p:nvPr>
            <p:ph idx="13"/>
            <p:extLst>
              <p:ext uri="{D42A27DB-BD31-4B8C-83A1-F6EECF244321}">
                <p14:modId xmlns:p14="http://schemas.microsoft.com/office/powerpoint/2010/main" val="2301330433"/>
              </p:ext>
            </p:extLst>
          </p:nvPr>
        </p:nvGraphicFramePr>
        <p:xfrm>
          <a:off x="3143641" y="4389156"/>
          <a:ext cx="2807494" cy="178712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9" name="Espace réservé du contenu 28">
            <a:extLst>
              <a:ext uri="{FF2B5EF4-FFF2-40B4-BE49-F238E27FC236}">
                <a16:creationId xmlns:a16="http://schemas.microsoft.com/office/drawing/2014/main" id="{ACD2A37D-879D-4384-BEB7-B6D9012FCB41}"/>
              </a:ext>
            </a:extLst>
          </p:cNvPr>
          <p:cNvGraphicFramePr>
            <a:graphicFrameLocks noGrp="1"/>
          </p:cNvGraphicFramePr>
          <p:nvPr>
            <p:ph idx="14"/>
            <p:extLst>
              <p:ext uri="{D42A27DB-BD31-4B8C-83A1-F6EECF244321}">
                <p14:modId xmlns:p14="http://schemas.microsoft.com/office/powerpoint/2010/main" val="2552709243"/>
              </p:ext>
            </p:extLst>
          </p:nvPr>
        </p:nvGraphicFramePr>
        <p:xfrm>
          <a:off x="6059481" y="4389156"/>
          <a:ext cx="2808685" cy="1787128"/>
        </p:xfrm>
        <a:graphic>
          <a:graphicData uri="http://schemas.openxmlformats.org/drawingml/2006/chart">
            <c:chart xmlns:c="http://schemas.openxmlformats.org/drawingml/2006/chart" xmlns:r="http://schemas.openxmlformats.org/officeDocument/2006/relationships" r:id="rId7"/>
          </a:graphicData>
        </a:graphic>
      </p:graphicFrame>
      <p:sp>
        <p:nvSpPr>
          <p:cNvPr id="20" name="ZoneTexte 19">
            <a:extLst>
              <a:ext uri="{FF2B5EF4-FFF2-40B4-BE49-F238E27FC236}">
                <a16:creationId xmlns:a16="http://schemas.microsoft.com/office/drawing/2014/main" id="{8F3B51C3-0563-4489-AB4C-D553C39912E1}"/>
              </a:ext>
            </a:extLst>
          </p:cNvPr>
          <p:cNvSpPr txBox="1"/>
          <p:nvPr/>
        </p:nvSpPr>
        <p:spPr>
          <a:xfrm>
            <a:off x="766967" y="2519340"/>
            <a:ext cx="559769" cy="253916"/>
          </a:xfrm>
          <a:prstGeom prst="rect">
            <a:avLst/>
          </a:prstGeom>
          <a:noFill/>
        </p:spPr>
        <p:txBody>
          <a:bodyPr wrap="none" rtlCol="0">
            <a:spAutoFit/>
          </a:bodyPr>
          <a:lstStyle/>
          <a:p>
            <a:r>
              <a:rPr lang="fr-FR" sz="1050">
                <a:solidFill>
                  <a:schemeClr val="tx2"/>
                </a:solidFill>
              </a:rPr>
              <a:t>SNBC</a:t>
            </a:r>
          </a:p>
        </p:txBody>
      </p:sp>
      <p:sp>
        <p:nvSpPr>
          <p:cNvPr id="30" name="ZoneTexte 29">
            <a:extLst>
              <a:ext uri="{FF2B5EF4-FFF2-40B4-BE49-F238E27FC236}">
                <a16:creationId xmlns:a16="http://schemas.microsoft.com/office/drawing/2014/main" id="{445597E3-3DD0-475B-846D-6D96FF4B35E3}"/>
              </a:ext>
            </a:extLst>
          </p:cNvPr>
          <p:cNvSpPr txBox="1"/>
          <p:nvPr/>
        </p:nvSpPr>
        <p:spPr>
          <a:xfrm>
            <a:off x="3683291" y="2520955"/>
            <a:ext cx="349776" cy="253916"/>
          </a:xfrm>
          <a:prstGeom prst="rect">
            <a:avLst/>
          </a:prstGeom>
          <a:noFill/>
        </p:spPr>
        <p:txBody>
          <a:bodyPr wrap="none" rtlCol="0">
            <a:spAutoFit/>
          </a:bodyPr>
          <a:lstStyle/>
          <a:p>
            <a:r>
              <a:rPr lang="fr-FR" sz="1050">
                <a:solidFill>
                  <a:schemeClr val="tx2"/>
                </a:solidFill>
              </a:rPr>
              <a:t>S1</a:t>
            </a:r>
          </a:p>
        </p:txBody>
      </p:sp>
      <p:sp>
        <p:nvSpPr>
          <p:cNvPr id="31" name="ZoneTexte 30">
            <a:extLst>
              <a:ext uri="{FF2B5EF4-FFF2-40B4-BE49-F238E27FC236}">
                <a16:creationId xmlns:a16="http://schemas.microsoft.com/office/drawing/2014/main" id="{958528FC-3E72-48DA-BD3D-86E22CD59CB0}"/>
              </a:ext>
            </a:extLst>
          </p:cNvPr>
          <p:cNvSpPr txBox="1"/>
          <p:nvPr/>
        </p:nvSpPr>
        <p:spPr>
          <a:xfrm>
            <a:off x="6599615" y="2522571"/>
            <a:ext cx="349776" cy="253916"/>
          </a:xfrm>
          <a:prstGeom prst="rect">
            <a:avLst/>
          </a:prstGeom>
          <a:noFill/>
        </p:spPr>
        <p:txBody>
          <a:bodyPr wrap="none" rtlCol="0">
            <a:spAutoFit/>
          </a:bodyPr>
          <a:lstStyle/>
          <a:p>
            <a:r>
              <a:rPr lang="fr-FR" sz="1050">
                <a:solidFill>
                  <a:schemeClr val="tx2"/>
                </a:solidFill>
              </a:rPr>
              <a:t>S2</a:t>
            </a:r>
          </a:p>
        </p:txBody>
      </p:sp>
      <p:sp>
        <p:nvSpPr>
          <p:cNvPr id="32" name="ZoneTexte 31">
            <a:extLst>
              <a:ext uri="{FF2B5EF4-FFF2-40B4-BE49-F238E27FC236}">
                <a16:creationId xmlns:a16="http://schemas.microsoft.com/office/drawing/2014/main" id="{F1956516-0149-4960-9AF7-F926A5F545D4}"/>
              </a:ext>
            </a:extLst>
          </p:cNvPr>
          <p:cNvSpPr txBox="1"/>
          <p:nvPr/>
        </p:nvSpPr>
        <p:spPr>
          <a:xfrm>
            <a:off x="766967" y="4411986"/>
            <a:ext cx="1138453" cy="253916"/>
          </a:xfrm>
          <a:prstGeom prst="rect">
            <a:avLst/>
          </a:prstGeom>
          <a:noFill/>
        </p:spPr>
        <p:txBody>
          <a:bodyPr wrap="none" rtlCol="0">
            <a:spAutoFit/>
          </a:bodyPr>
          <a:lstStyle/>
          <a:p>
            <a:r>
              <a:rPr lang="fr-FR" sz="1050">
                <a:solidFill>
                  <a:schemeClr val="tx2"/>
                </a:solidFill>
              </a:rPr>
              <a:t>Tendanciel (S0)</a:t>
            </a:r>
          </a:p>
        </p:txBody>
      </p:sp>
      <p:sp>
        <p:nvSpPr>
          <p:cNvPr id="33" name="ZoneTexte 32">
            <a:extLst>
              <a:ext uri="{FF2B5EF4-FFF2-40B4-BE49-F238E27FC236}">
                <a16:creationId xmlns:a16="http://schemas.microsoft.com/office/drawing/2014/main" id="{02CCE4B7-8283-44A0-8CC3-93C0F5B334DD}"/>
              </a:ext>
            </a:extLst>
          </p:cNvPr>
          <p:cNvSpPr txBox="1"/>
          <p:nvPr/>
        </p:nvSpPr>
        <p:spPr>
          <a:xfrm>
            <a:off x="3683291" y="4413601"/>
            <a:ext cx="349776" cy="253916"/>
          </a:xfrm>
          <a:prstGeom prst="rect">
            <a:avLst/>
          </a:prstGeom>
          <a:noFill/>
        </p:spPr>
        <p:txBody>
          <a:bodyPr wrap="none" rtlCol="0">
            <a:spAutoFit/>
          </a:bodyPr>
          <a:lstStyle/>
          <a:p>
            <a:r>
              <a:rPr lang="fr-FR" sz="1050">
                <a:solidFill>
                  <a:schemeClr val="tx2"/>
                </a:solidFill>
              </a:rPr>
              <a:t>S3</a:t>
            </a:r>
          </a:p>
        </p:txBody>
      </p:sp>
      <p:sp>
        <p:nvSpPr>
          <p:cNvPr id="34" name="ZoneTexte 33">
            <a:extLst>
              <a:ext uri="{FF2B5EF4-FFF2-40B4-BE49-F238E27FC236}">
                <a16:creationId xmlns:a16="http://schemas.microsoft.com/office/drawing/2014/main" id="{042577AB-CDE5-48CA-9C30-C9106352655A}"/>
              </a:ext>
            </a:extLst>
          </p:cNvPr>
          <p:cNvSpPr txBox="1"/>
          <p:nvPr/>
        </p:nvSpPr>
        <p:spPr>
          <a:xfrm>
            <a:off x="6599615" y="4415217"/>
            <a:ext cx="349776" cy="253916"/>
          </a:xfrm>
          <a:prstGeom prst="rect">
            <a:avLst/>
          </a:prstGeom>
          <a:noFill/>
        </p:spPr>
        <p:txBody>
          <a:bodyPr wrap="none" rtlCol="0">
            <a:spAutoFit/>
          </a:bodyPr>
          <a:lstStyle/>
          <a:p>
            <a:r>
              <a:rPr lang="fr-FR" sz="1050">
                <a:solidFill>
                  <a:schemeClr val="tx2"/>
                </a:solidFill>
              </a:rPr>
              <a:t>S4</a:t>
            </a:r>
          </a:p>
        </p:txBody>
      </p:sp>
      <p:sp>
        <p:nvSpPr>
          <p:cNvPr id="35" name="ZoneTexte 34">
            <a:extLst>
              <a:ext uri="{FF2B5EF4-FFF2-40B4-BE49-F238E27FC236}">
                <a16:creationId xmlns:a16="http://schemas.microsoft.com/office/drawing/2014/main" id="{6B763EDF-3590-442E-939E-E207F0E84FDB}"/>
              </a:ext>
            </a:extLst>
          </p:cNvPr>
          <p:cNvSpPr txBox="1"/>
          <p:nvPr/>
        </p:nvSpPr>
        <p:spPr>
          <a:xfrm>
            <a:off x="251520" y="6218431"/>
            <a:ext cx="8640960" cy="230832"/>
          </a:xfrm>
          <a:prstGeom prst="rect">
            <a:avLst/>
          </a:prstGeom>
          <a:solidFill>
            <a:schemeClr val="bg1"/>
          </a:solidFill>
          <a:ln>
            <a:solidFill>
              <a:schemeClr val="tx1"/>
            </a:solidFill>
          </a:ln>
        </p:spPr>
        <p:txBody>
          <a:bodyPr wrap="square" rtlCol="0" anchor="ctr">
            <a:spAutoFit/>
          </a:bodyPr>
          <a:lstStyle/>
          <a:p>
            <a:pPr algn="ctr"/>
            <a:r>
              <a:rPr lang="fr-FR" sz="900">
                <a:solidFill>
                  <a:schemeClr val="tx2"/>
                </a:solidFill>
                <a:sym typeface="Wingdings 2" panose="05020102010507070707" pitchFamily="18" charset="2"/>
              </a:rPr>
              <a:t></a:t>
            </a:r>
            <a:r>
              <a:rPr lang="fr-FR" sz="900">
                <a:sym typeface="Wingdings 2" panose="05020102010507070707" pitchFamily="18" charset="2"/>
              </a:rPr>
              <a:t> </a:t>
            </a:r>
            <a:r>
              <a:rPr lang="fr-FR" sz="900"/>
              <a:t>Métro parisien </a:t>
            </a:r>
            <a:r>
              <a:rPr lang="fr-FR" sz="900">
                <a:solidFill>
                  <a:schemeClr val="accent1"/>
                </a:solidFill>
                <a:sym typeface="Wingdings 2" panose="05020102010507070707" pitchFamily="18" charset="2"/>
              </a:rPr>
              <a:t></a:t>
            </a:r>
            <a:r>
              <a:rPr lang="fr-FR" sz="900">
                <a:sym typeface="Wingdings 2" panose="05020102010507070707" pitchFamily="18" charset="2"/>
              </a:rPr>
              <a:t> </a:t>
            </a:r>
            <a:r>
              <a:rPr lang="fr-FR" sz="900"/>
              <a:t>Grand Paris Express </a:t>
            </a:r>
            <a:r>
              <a:rPr lang="fr-FR" sz="900">
                <a:solidFill>
                  <a:schemeClr val="accent5"/>
                </a:solidFill>
                <a:sym typeface="Wingdings 2" panose="05020102010507070707" pitchFamily="18" charset="2"/>
              </a:rPr>
              <a:t></a:t>
            </a:r>
            <a:r>
              <a:rPr lang="fr-FR" sz="900">
                <a:sym typeface="Wingdings 2" panose="05020102010507070707" pitchFamily="18" charset="2"/>
              </a:rPr>
              <a:t> </a:t>
            </a:r>
            <a:r>
              <a:rPr lang="fr-FR" sz="900"/>
              <a:t>RER et transiliens </a:t>
            </a:r>
            <a:r>
              <a:rPr lang="fr-FR" sz="900">
                <a:solidFill>
                  <a:schemeClr val="accent4"/>
                </a:solidFill>
                <a:sym typeface="Wingdings 2" panose="05020102010507070707" pitchFamily="18" charset="2"/>
              </a:rPr>
              <a:t></a:t>
            </a:r>
            <a:r>
              <a:rPr lang="fr-FR" sz="900">
                <a:sym typeface="Wingdings 2" panose="05020102010507070707" pitchFamily="18" charset="2"/>
              </a:rPr>
              <a:t> </a:t>
            </a:r>
            <a:r>
              <a:rPr lang="fr-FR" sz="900"/>
              <a:t>Tramways IDF </a:t>
            </a:r>
            <a:r>
              <a:rPr lang="fr-FR" sz="900">
                <a:solidFill>
                  <a:schemeClr val="accent6"/>
                </a:solidFill>
                <a:sym typeface="Wingdings 2" panose="05020102010507070707" pitchFamily="18" charset="2"/>
              </a:rPr>
              <a:t></a:t>
            </a:r>
            <a:r>
              <a:rPr lang="fr-FR" sz="900">
                <a:sym typeface="Wingdings 2" panose="05020102010507070707" pitchFamily="18" charset="2"/>
              </a:rPr>
              <a:t> </a:t>
            </a:r>
            <a:r>
              <a:rPr lang="fr-FR" sz="900"/>
              <a:t>Bus IDF </a:t>
            </a:r>
            <a:r>
              <a:rPr lang="fr-FR" sz="900">
                <a:solidFill>
                  <a:schemeClr val="tx2"/>
                </a:solidFill>
                <a:sym typeface="Wingdings 2" panose="05020102010507070707" pitchFamily="18" charset="2"/>
              </a:rPr>
              <a:t></a:t>
            </a:r>
            <a:r>
              <a:rPr lang="fr-FR" sz="900">
                <a:sym typeface="Wingdings 2" panose="05020102010507070707" pitchFamily="18" charset="2"/>
              </a:rPr>
              <a:t> </a:t>
            </a:r>
            <a:r>
              <a:rPr lang="fr-FR" sz="900"/>
              <a:t>Métro hors IDF </a:t>
            </a:r>
            <a:r>
              <a:rPr lang="fr-FR" sz="900">
                <a:solidFill>
                  <a:schemeClr val="accent4"/>
                </a:solidFill>
                <a:sym typeface="Wingdings 2" panose="05020102010507070707" pitchFamily="18" charset="2"/>
              </a:rPr>
              <a:t></a:t>
            </a:r>
            <a:r>
              <a:rPr lang="fr-FR" sz="900">
                <a:sym typeface="Wingdings 2" panose="05020102010507070707" pitchFamily="18" charset="2"/>
              </a:rPr>
              <a:t> </a:t>
            </a:r>
            <a:r>
              <a:rPr lang="fr-FR" sz="900"/>
              <a:t>Tramways hors IDF </a:t>
            </a:r>
            <a:r>
              <a:rPr lang="fr-FR" sz="900">
                <a:solidFill>
                  <a:schemeClr val="accent5"/>
                </a:solidFill>
                <a:sym typeface="Wingdings 2" panose="05020102010507070707" pitchFamily="18" charset="2"/>
              </a:rPr>
              <a:t></a:t>
            </a:r>
            <a:r>
              <a:rPr lang="fr-FR" sz="900">
                <a:sym typeface="Wingdings 2" panose="05020102010507070707" pitchFamily="18" charset="2"/>
              </a:rPr>
              <a:t> </a:t>
            </a:r>
            <a:r>
              <a:rPr lang="fr-FR" sz="900"/>
              <a:t>RER-M </a:t>
            </a:r>
            <a:r>
              <a:rPr lang="fr-FR" sz="900">
                <a:solidFill>
                  <a:schemeClr val="accent6"/>
                </a:solidFill>
                <a:sym typeface="Wingdings 2" panose="05020102010507070707" pitchFamily="18" charset="2"/>
              </a:rPr>
              <a:t></a:t>
            </a:r>
            <a:r>
              <a:rPr lang="fr-FR" sz="900">
                <a:sym typeface="Wingdings 2" panose="05020102010507070707" pitchFamily="18" charset="2"/>
              </a:rPr>
              <a:t> </a:t>
            </a:r>
            <a:r>
              <a:rPr lang="fr-FR" sz="900"/>
              <a:t>Bus hors IDF</a:t>
            </a:r>
          </a:p>
        </p:txBody>
      </p:sp>
      <p:sp>
        <p:nvSpPr>
          <p:cNvPr id="36" name="ZoneTexte 35">
            <a:extLst>
              <a:ext uri="{FF2B5EF4-FFF2-40B4-BE49-F238E27FC236}">
                <a16:creationId xmlns:a16="http://schemas.microsoft.com/office/drawing/2014/main" id="{70D4AB51-B12E-43A7-A698-037A30A744D1}"/>
              </a:ext>
            </a:extLst>
          </p:cNvPr>
          <p:cNvSpPr txBox="1"/>
          <p:nvPr/>
        </p:nvSpPr>
        <p:spPr>
          <a:xfrm>
            <a:off x="4193148" y="2415466"/>
            <a:ext cx="1512168" cy="230832"/>
          </a:xfrm>
          <a:prstGeom prst="rect">
            <a:avLst/>
          </a:prstGeom>
          <a:noFill/>
        </p:spPr>
        <p:txBody>
          <a:bodyPr wrap="square" rtlCol="0">
            <a:spAutoFit/>
          </a:bodyPr>
          <a:lstStyle/>
          <a:p>
            <a:r>
              <a:rPr lang="fr-FR" sz="900">
                <a:solidFill>
                  <a:schemeClr val="tx1">
                    <a:lumMod val="60000"/>
                    <a:lumOff val="40000"/>
                  </a:schemeClr>
                </a:solidFill>
                <a:highlight>
                  <a:srgbClr val="FFFFFF"/>
                </a:highlight>
              </a:rPr>
              <a:t>Cible mobilité du scénario</a:t>
            </a:r>
          </a:p>
        </p:txBody>
      </p:sp>
      <p:cxnSp>
        <p:nvCxnSpPr>
          <p:cNvPr id="38" name="Connecteur droit 37">
            <a:extLst>
              <a:ext uri="{FF2B5EF4-FFF2-40B4-BE49-F238E27FC236}">
                <a16:creationId xmlns:a16="http://schemas.microsoft.com/office/drawing/2014/main" id="{F4A86A0A-8F38-409C-AF6E-24B6416BA501}"/>
              </a:ext>
            </a:extLst>
          </p:cNvPr>
          <p:cNvCxnSpPr/>
          <p:nvPr/>
        </p:nvCxnSpPr>
        <p:spPr>
          <a:xfrm>
            <a:off x="5163938" y="2692073"/>
            <a:ext cx="324241" cy="43189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10639022-78A1-78B3-17C8-2497E392BEF5}"/>
              </a:ext>
            </a:extLst>
          </p:cNvPr>
          <p:cNvSpPr txBox="1"/>
          <p:nvPr/>
        </p:nvSpPr>
        <p:spPr>
          <a:xfrm>
            <a:off x="125296" y="1483092"/>
            <a:ext cx="8791797" cy="307777"/>
          </a:xfrm>
          <a:prstGeom prst="rect">
            <a:avLst/>
          </a:prstGeom>
          <a:noFill/>
        </p:spPr>
        <p:txBody>
          <a:bodyPr wrap="square" rtlCol="0">
            <a:spAutoFit/>
          </a:bodyPr>
          <a:lstStyle/>
          <a:p>
            <a:r>
              <a:rPr lang="fr-FR" sz="1400" b="1"/>
              <a:t>Etape 1 - b) Réalisation des projections d’évolution de la mobilité par segment TCU</a:t>
            </a:r>
            <a:endParaRPr lang="fr-FR" sz="1400" b="1" i="1"/>
          </a:p>
        </p:txBody>
      </p:sp>
      <p:sp>
        <p:nvSpPr>
          <p:cNvPr id="4" name="Titre 2">
            <a:extLst>
              <a:ext uri="{FF2B5EF4-FFF2-40B4-BE49-F238E27FC236}">
                <a16:creationId xmlns:a16="http://schemas.microsoft.com/office/drawing/2014/main" id="{EFBA4E8B-089C-DFC4-ABA1-2619F6F189C9}"/>
              </a:ext>
            </a:extLst>
          </p:cNvPr>
          <p:cNvSpPr txBox="1">
            <a:spLocks/>
          </p:cNvSpPr>
          <p:nvPr/>
        </p:nvSpPr>
        <p:spPr>
          <a:xfrm>
            <a:off x="251520" y="404664"/>
            <a:ext cx="8640960" cy="720080"/>
          </a:xfrm>
          <a:prstGeom prst="rect">
            <a:avLst/>
          </a:prstGeom>
          <a:noFill/>
        </p:spPr>
        <p:txBody>
          <a:bodyPr vert="horz" lIns="91440" tIns="45720" rIns="91440" bIns="45720" rtlCol="0" anchor="ctr">
            <a:normAutofit/>
          </a:bodyPr>
          <a:lstStyle>
            <a:lvl1pPr algn="l" defTabSz="914400" rtl="0" eaLnBrk="1" latinLnBrk="0" hangingPunct="1">
              <a:spcBef>
                <a:spcPct val="0"/>
              </a:spcBef>
              <a:buNone/>
              <a:defRPr sz="2400" kern="1200">
                <a:solidFill>
                  <a:srgbClr val="174195"/>
                </a:solidFill>
                <a:latin typeface="+mn-lt"/>
                <a:ea typeface="+mj-ea"/>
                <a:cs typeface="+mj-cs"/>
              </a:defRPr>
            </a:lvl1pPr>
          </a:lstStyle>
          <a:p>
            <a:r>
              <a:rPr lang="fr-FR" sz="2400" dirty="0">
                <a:solidFill>
                  <a:schemeClr val="accent2"/>
                </a:solidFill>
              </a:rPr>
              <a:t>6) Transports en commun urbains (TCU) – PROSPECTIF 4/12</a:t>
            </a:r>
            <a:endParaRPr lang="fr-FR" dirty="0"/>
          </a:p>
        </p:txBody>
      </p:sp>
      <p:sp>
        <p:nvSpPr>
          <p:cNvPr id="5" name="Espace réservé du texte 11">
            <a:extLst>
              <a:ext uri="{FF2B5EF4-FFF2-40B4-BE49-F238E27FC236}">
                <a16:creationId xmlns:a16="http://schemas.microsoft.com/office/drawing/2014/main" id="{198188C0-E07B-315B-F9DA-BFDA27C36B95}"/>
              </a:ext>
            </a:extLst>
          </p:cNvPr>
          <p:cNvSpPr>
            <a:spLocks noGrp="1"/>
          </p:cNvSpPr>
          <p:nvPr>
            <p:ph type="body" sz="quarter" idx="10"/>
          </p:nvPr>
        </p:nvSpPr>
        <p:spPr>
          <a:xfrm>
            <a:off x="251520" y="115889"/>
            <a:ext cx="8640960" cy="288925"/>
          </a:xfrm>
        </p:spPr>
        <p:txBody>
          <a:bodyPr/>
          <a:lstStyle/>
          <a:p>
            <a:r>
              <a:rPr kumimoji="0" lang="fr-FR" sz="105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1981070617"/>
      </p:ext>
    </p:extLst>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F666C14-6FE1-47D0-BF83-4B7B0C0C3DE0}"/>
              </a:ext>
            </a:extLst>
          </p:cNvPr>
          <p:cNvSpPr>
            <a:spLocks noGrp="1"/>
          </p:cNvSpPr>
          <p:nvPr>
            <p:ph type="title"/>
          </p:nvPr>
        </p:nvSpPr>
        <p:spPr/>
        <p:txBody>
          <a:bodyPr/>
          <a:lstStyle/>
          <a:p>
            <a:r>
              <a:rPr lang="fr-FR" sz="2400" dirty="0">
                <a:solidFill>
                  <a:schemeClr val="accent2"/>
                </a:solidFill>
              </a:rPr>
              <a:t>6) Transports en commun urbains (TCU) – PROSPECTIF 5/12</a:t>
            </a:r>
            <a:endParaRPr lang="fr-FR" dirty="0"/>
          </a:p>
        </p:txBody>
      </p:sp>
      <p:sp>
        <p:nvSpPr>
          <p:cNvPr id="12" name="Espace réservé du texte 11">
            <a:extLst>
              <a:ext uri="{FF2B5EF4-FFF2-40B4-BE49-F238E27FC236}">
                <a16:creationId xmlns:a16="http://schemas.microsoft.com/office/drawing/2014/main" id="{B861D139-D9BC-4D3A-A378-74C71CF942AB}"/>
              </a:ext>
            </a:extLst>
          </p:cNvPr>
          <p:cNvSpPr>
            <a:spLocks noGrp="1"/>
          </p:cNvSpPr>
          <p:nvPr>
            <p:ph type="body" sz="quarter" idx="10"/>
          </p:nvPr>
        </p:nvSpPr>
        <p:spPr/>
        <p:txBody>
          <a:bodyPr/>
          <a:lstStyle/>
          <a:p>
            <a:r>
              <a:rPr kumimoji="0" lang="fr-FR" sz="105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
        <p:nvSpPr>
          <p:cNvPr id="21" name="Espace réservé du contenu 20">
            <a:extLst>
              <a:ext uri="{FF2B5EF4-FFF2-40B4-BE49-F238E27FC236}">
                <a16:creationId xmlns:a16="http://schemas.microsoft.com/office/drawing/2014/main" id="{85092BB8-FA9D-47D6-A945-8C87AB0C2141}"/>
              </a:ext>
            </a:extLst>
          </p:cNvPr>
          <p:cNvSpPr>
            <a:spLocks noGrp="1"/>
          </p:cNvSpPr>
          <p:nvPr>
            <p:ph idx="1"/>
          </p:nvPr>
        </p:nvSpPr>
        <p:spPr>
          <a:xfrm>
            <a:off x="251520" y="2139518"/>
            <a:ext cx="8332921" cy="4718482"/>
          </a:xfrm>
        </p:spPr>
        <p:txBody>
          <a:bodyPr>
            <a:normAutofit/>
          </a:bodyPr>
          <a:lstStyle/>
          <a:p>
            <a:pPr marL="0" indent="0">
              <a:buNone/>
            </a:pPr>
            <a:r>
              <a:rPr lang="fr-FR" sz="1400" b="1" i="0">
                <a:solidFill>
                  <a:schemeClr val="tx2"/>
                </a:solidFill>
                <a:latin typeface="+mn-lt"/>
              </a:rPr>
              <a:t>Données d’entrée :</a:t>
            </a:r>
          </a:p>
          <a:p>
            <a:pPr marL="0" indent="0">
              <a:buNone/>
            </a:pPr>
            <a:r>
              <a:rPr lang="fr-FR" sz="1400" i="0">
                <a:latin typeface="+mn-lt"/>
              </a:rPr>
              <a:t>Pour chaque segment de TCU, I4CE réalise des projections de développement des infrastructures à partir des données sur : </a:t>
            </a:r>
          </a:p>
          <a:p>
            <a:r>
              <a:rPr lang="fr-FR" sz="1400" i="0">
                <a:latin typeface="+mn-lt"/>
              </a:rPr>
              <a:t>la situation actuelle des infrastructures, de la fréquence et du remplissage du mode (pour chaque segment) ; </a:t>
            </a:r>
          </a:p>
          <a:p>
            <a:r>
              <a:rPr lang="fr-FR" sz="1400"/>
              <a:t>l’évolution des voyageurs.km pour chaque segment dans chaque scénario (résultats étape 1) ; </a:t>
            </a:r>
            <a:endParaRPr lang="fr-FR" sz="1400" i="0">
              <a:latin typeface="+mn-lt"/>
            </a:endParaRPr>
          </a:p>
          <a:p>
            <a:r>
              <a:rPr lang="fr-FR" sz="1400"/>
              <a:t>l</a:t>
            </a:r>
            <a:r>
              <a:rPr lang="fr-FR" sz="1400" i="0">
                <a:latin typeface="+mn-lt"/>
              </a:rPr>
              <a:t>es projets programmés dont on a connaissance (IDF uniquement) ; </a:t>
            </a:r>
          </a:p>
          <a:p>
            <a:r>
              <a:rPr lang="fr-FR" sz="1400"/>
              <a:t>l</a:t>
            </a:r>
            <a:r>
              <a:rPr lang="fr-FR" sz="1400" i="0">
                <a:latin typeface="+mn-lt"/>
              </a:rPr>
              <a:t>es orientations de chaque scénario (SNBC, ADEME…) pour ce mode, d'après les narratifs et les hypothèses transmises par les auteurs. </a:t>
            </a:r>
          </a:p>
          <a:p>
            <a:pPr marL="0" indent="0">
              <a:buNone/>
            </a:pPr>
            <a:r>
              <a:rPr lang="fr-FR" sz="1400" u="sng"/>
              <a:t>Sources utilisées pour les projections d’infrastructures </a:t>
            </a:r>
            <a:r>
              <a:rPr lang="fr-FR" sz="1400"/>
              <a:t>: </a:t>
            </a:r>
            <a:r>
              <a:rPr lang="fr-FR" sz="1400" i="0">
                <a:latin typeface="+mn-lt"/>
              </a:rPr>
              <a:t>données de </a:t>
            </a:r>
            <a:r>
              <a:rPr lang="fr-FR" sz="1400" i="0" err="1">
                <a:latin typeface="+mn-lt"/>
              </a:rPr>
              <a:t>l’Ademe</a:t>
            </a:r>
            <a:r>
              <a:rPr lang="fr-FR" sz="1400"/>
              <a:t> (Transition(s) 2050), </a:t>
            </a:r>
            <a:r>
              <a:rPr lang="fr-FR" sz="1400" i="0">
                <a:latin typeface="+mn-lt"/>
              </a:rPr>
              <a:t>de l’Observatoire de la mobilité en Ile de France (OMNIL), de la CCTN,  de la DGEC, du CEREMA, du COI, de la RATP et d’IDF Mobilités.</a:t>
            </a:r>
          </a:p>
          <a:p>
            <a:pPr marL="0" indent="0">
              <a:buNone/>
            </a:pPr>
            <a:endParaRPr lang="fr-FR" sz="1400"/>
          </a:p>
          <a:p>
            <a:pPr marL="0" indent="0">
              <a:buNone/>
            </a:pPr>
            <a:r>
              <a:rPr lang="fr-FR" sz="1400" b="1" i="0">
                <a:solidFill>
                  <a:schemeClr val="tx2"/>
                </a:solidFill>
                <a:latin typeface="+mn-lt"/>
              </a:rPr>
              <a:t>Résultats</a:t>
            </a:r>
            <a:r>
              <a:rPr lang="fr-FR" sz="1400" i="0">
                <a:latin typeface="+mn-lt"/>
              </a:rPr>
              <a:t> : </a:t>
            </a:r>
            <a:r>
              <a:rPr lang="fr-FR" sz="1400" b="0"/>
              <a:t>Les km d’infrastructures à déployer pour chaque segment TCU par an et par scénario </a:t>
            </a:r>
            <a:endParaRPr lang="fr-FR" sz="1400" b="0" i="0">
              <a:latin typeface="+mn-lt"/>
            </a:endParaRPr>
          </a:p>
          <a:p>
            <a:pPr marL="0" indent="0">
              <a:buNone/>
            </a:pPr>
            <a:endParaRPr lang="fr-FR" sz="1400" i="0">
              <a:latin typeface="+mn-lt"/>
            </a:endParaRPr>
          </a:p>
        </p:txBody>
      </p:sp>
      <p:sp>
        <p:nvSpPr>
          <p:cNvPr id="5" name="ZoneTexte 4">
            <a:extLst>
              <a:ext uri="{FF2B5EF4-FFF2-40B4-BE49-F238E27FC236}">
                <a16:creationId xmlns:a16="http://schemas.microsoft.com/office/drawing/2014/main" id="{AB887CC6-5FF2-582B-58FB-41C8B9FB619E}"/>
              </a:ext>
            </a:extLst>
          </p:cNvPr>
          <p:cNvSpPr txBox="1"/>
          <p:nvPr/>
        </p:nvSpPr>
        <p:spPr>
          <a:xfrm>
            <a:off x="61017" y="1422373"/>
            <a:ext cx="9221931" cy="707886"/>
          </a:xfrm>
          <a:prstGeom prst="rect">
            <a:avLst/>
          </a:prstGeom>
          <a:noFill/>
        </p:spPr>
        <p:txBody>
          <a:bodyPr wrap="square" rtlCol="0">
            <a:spAutoFit/>
          </a:bodyPr>
          <a:lstStyle/>
          <a:p>
            <a:pPr>
              <a:spcAft>
                <a:spcPts val="1200"/>
              </a:spcAft>
            </a:pPr>
            <a:r>
              <a:rPr lang="fr-FR" sz="1600" b="1" u="sng" dirty="0"/>
              <a:t>Etape 1 : Estimation des besoins d’investissements au niveau national </a:t>
            </a:r>
          </a:p>
          <a:p>
            <a:r>
              <a:rPr lang="fr-FR" sz="1400" b="1" dirty="0"/>
              <a:t>Etape 1 - c) Estimation des besoins en infrastructures par segment TCU</a:t>
            </a:r>
            <a:endParaRPr lang="fr-FR" sz="1400" b="1" i="1" dirty="0"/>
          </a:p>
        </p:txBody>
      </p:sp>
    </p:spTree>
    <p:extLst>
      <p:ext uri="{BB962C8B-B14F-4D97-AF65-F5344CB8AC3E}">
        <p14:creationId xmlns:p14="http://schemas.microsoft.com/office/powerpoint/2010/main" val="3384701652"/>
      </p:ext>
    </p:extLst>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au 15">
            <a:extLst>
              <a:ext uri="{FF2B5EF4-FFF2-40B4-BE49-F238E27FC236}">
                <a16:creationId xmlns:a16="http://schemas.microsoft.com/office/drawing/2014/main" id="{949927CC-5967-49C9-B286-B456EA745BE4}"/>
              </a:ext>
            </a:extLst>
          </p:cNvPr>
          <p:cNvGraphicFramePr>
            <a:graphicFrameLocks noGrp="1"/>
          </p:cNvGraphicFramePr>
          <p:nvPr>
            <p:ph idx="4294967295"/>
            <p:extLst>
              <p:ext uri="{D42A27DB-BD31-4B8C-83A1-F6EECF244321}">
                <p14:modId xmlns:p14="http://schemas.microsoft.com/office/powerpoint/2010/main" val="96488707"/>
              </p:ext>
            </p:extLst>
          </p:nvPr>
        </p:nvGraphicFramePr>
        <p:xfrm>
          <a:off x="114740" y="422114"/>
          <a:ext cx="8892781" cy="6013772"/>
        </p:xfrm>
        <a:graphic>
          <a:graphicData uri="http://schemas.openxmlformats.org/drawingml/2006/table">
            <a:tbl>
              <a:tblPr firstRow="1" bandRow="1">
                <a:tableStyleId>{5940675A-B579-460E-94D1-54222C63F5DA}</a:tableStyleId>
              </a:tblPr>
              <a:tblGrid>
                <a:gridCol w="833947">
                  <a:extLst>
                    <a:ext uri="{9D8B030D-6E8A-4147-A177-3AD203B41FA5}">
                      <a16:colId xmlns:a16="http://schemas.microsoft.com/office/drawing/2014/main" val="3526760604"/>
                    </a:ext>
                  </a:extLst>
                </a:gridCol>
                <a:gridCol w="1016593">
                  <a:extLst>
                    <a:ext uri="{9D8B030D-6E8A-4147-A177-3AD203B41FA5}">
                      <a16:colId xmlns:a16="http://schemas.microsoft.com/office/drawing/2014/main" val="2141405078"/>
                    </a:ext>
                  </a:extLst>
                </a:gridCol>
                <a:gridCol w="1299126">
                  <a:extLst>
                    <a:ext uri="{9D8B030D-6E8A-4147-A177-3AD203B41FA5}">
                      <a16:colId xmlns:a16="http://schemas.microsoft.com/office/drawing/2014/main" val="4230319194"/>
                    </a:ext>
                  </a:extLst>
                </a:gridCol>
                <a:gridCol w="109450">
                  <a:extLst>
                    <a:ext uri="{9D8B030D-6E8A-4147-A177-3AD203B41FA5}">
                      <a16:colId xmlns:a16="http://schemas.microsoft.com/office/drawing/2014/main" val="1813911873"/>
                    </a:ext>
                  </a:extLst>
                </a:gridCol>
                <a:gridCol w="1039173">
                  <a:extLst>
                    <a:ext uri="{9D8B030D-6E8A-4147-A177-3AD203B41FA5}">
                      <a16:colId xmlns:a16="http://schemas.microsoft.com/office/drawing/2014/main" val="3423016134"/>
                    </a:ext>
                  </a:extLst>
                </a:gridCol>
                <a:gridCol w="1025369">
                  <a:extLst>
                    <a:ext uri="{9D8B030D-6E8A-4147-A177-3AD203B41FA5}">
                      <a16:colId xmlns:a16="http://schemas.microsoft.com/office/drawing/2014/main" val="631817878"/>
                    </a:ext>
                  </a:extLst>
                </a:gridCol>
                <a:gridCol w="361903">
                  <a:extLst>
                    <a:ext uri="{9D8B030D-6E8A-4147-A177-3AD203B41FA5}">
                      <a16:colId xmlns:a16="http://schemas.microsoft.com/office/drawing/2014/main" val="3178939083"/>
                    </a:ext>
                  </a:extLst>
                </a:gridCol>
                <a:gridCol w="803792">
                  <a:extLst>
                    <a:ext uri="{9D8B030D-6E8A-4147-A177-3AD203B41FA5}">
                      <a16:colId xmlns:a16="http://schemas.microsoft.com/office/drawing/2014/main" val="3550770201"/>
                    </a:ext>
                  </a:extLst>
                </a:gridCol>
                <a:gridCol w="106182">
                  <a:extLst>
                    <a:ext uri="{9D8B030D-6E8A-4147-A177-3AD203B41FA5}">
                      <a16:colId xmlns:a16="http://schemas.microsoft.com/office/drawing/2014/main" val="74352709"/>
                    </a:ext>
                  </a:extLst>
                </a:gridCol>
                <a:gridCol w="891530">
                  <a:extLst>
                    <a:ext uri="{9D8B030D-6E8A-4147-A177-3AD203B41FA5}">
                      <a16:colId xmlns:a16="http://schemas.microsoft.com/office/drawing/2014/main" val="3351729420"/>
                    </a:ext>
                  </a:extLst>
                </a:gridCol>
                <a:gridCol w="257093">
                  <a:extLst>
                    <a:ext uri="{9D8B030D-6E8A-4147-A177-3AD203B41FA5}">
                      <a16:colId xmlns:a16="http://schemas.microsoft.com/office/drawing/2014/main" val="258796856"/>
                    </a:ext>
                  </a:extLst>
                </a:gridCol>
                <a:gridCol w="1148623">
                  <a:extLst>
                    <a:ext uri="{9D8B030D-6E8A-4147-A177-3AD203B41FA5}">
                      <a16:colId xmlns:a16="http://schemas.microsoft.com/office/drawing/2014/main" val="2206054126"/>
                    </a:ext>
                  </a:extLst>
                </a:gridCol>
              </a:tblGrid>
              <a:tr h="230707">
                <a:tc gridSpan="2">
                  <a:txBody>
                    <a:bodyPr/>
                    <a:lstStyle/>
                    <a:p>
                      <a:r>
                        <a:rPr lang="fr-FR" sz="1000"/>
                        <a:t>Segment</a:t>
                      </a:r>
                    </a:p>
                  </a:txBody>
                  <a:tcPr marL="68580" marR="68580" marT="34290" marB="3429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fr-FR" sz="1400"/>
                    </a:p>
                  </a:txBody>
                  <a:tcPr/>
                </a:tc>
                <a:tc>
                  <a:txBody>
                    <a:bodyPr/>
                    <a:lstStyle/>
                    <a:p>
                      <a:r>
                        <a:rPr lang="fr-FR" sz="1000"/>
                        <a:t>SNBC</a:t>
                      </a:r>
                    </a:p>
                  </a:txBody>
                  <a:tcPr marL="68580" marR="68580" marT="34290" marB="34290">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gridSpan="2">
                  <a:txBody>
                    <a:bodyPr/>
                    <a:lstStyle/>
                    <a:p>
                      <a:r>
                        <a:rPr lang="fr-FR" sz="1000"/>
                        <a:t>S0</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fr-FR" sz="100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gridSpan="2">
                  <a:txBody>
                    <a:bodyPr/>
                    <a:lstStyle/>
                    <a:p>
                      <a:r>
                        <a:rPr lang="fr-FR" sz="1000"/>
                        <a:t>S1</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fr-FR" sz="100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gridSpan="2">
                  <a:txBody>
                    <a:bodyPr/>
                    <a:lstStyle/>
                    <a:p>
                      <a:r>
                        <a:rPr lang="fr-FR" sz="1000"/>
                        <a:t>S2</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fr-FR" sz="100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r>
                        <a:rPr lang="fr-FR" sz="1000"/>
                        <a:t>S3</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c gridSpan="2">
                  <a:txBody>
                    <a:bodyPr/>
                    <a:lstStyle/>
                    <a:p>
                      <a:r>
                        <a:rPr lang="fr-FR" sz="1000"/>
                        <a:t>S4</a:t>
                      </a:r>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r>
                        <a:rPr lang="fr-FR" sz="1000"/>
                        <a:t>S4</a:t>
                      </a:r>
                    </a:p>
                  </a:txBody>
                  <a:tcPr marL="68580" marR="68580" marT="34290" marB="34290">
                    <a:lnL w="12700" cap="flat" cmpd="sng" algn="ctr">
                      <a:noFill/>
                      <a:prstDash val="solid"/>
                      <a:round/>
                      <a:headEnd type="none" w="med" len="med"/>
                      <a:tailEnd type="none" w="med" len="med"/>
                    </a:lnL>
                    <a:lnR w="12700" cmpd="sng">
                      <a:noFill/>
                    </a:lnR>
                  </a:tcPr>
                </a:tc>
                <a:extLst>
                  <a:ext uri="{0D108BD9-81ED-4DB2-BD59-A6C34878D82A}">
                    <a16:rowId xmlns:a16="http://schemas.microsoft.com/office/drawing/2014/main" val="4019818576"/>
                  </a:ext>
                </a:extLst>
              </a:tr>
              <a:tr h="530627">
                <a:tc rowSpan="4">
                  <a:txBody>
                    <a:bodyPr/>
                    <a:lstStyle/>
                    <a:p>
                      <a:r>
                        <a:rPr lang="fr-FR" sz="1000"/>
                        <a:t>IDF</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lang="fr-FR" sz="1000"/>
                        <a:t>Métro parisien</a:t>
                      </a:r>
                    </a:p>
                  </a:txBody>
                  <a:tcPr marL="68580" marR="68580" marT="34290" marB="34290"/>
                </a:tc>
                <a:tc gridSpan="3">
                  <a:txBody>
                    <a:bodyPr/>
                    <a:lstStyle/>
                    <a:p>
                      <a:r>
                        <a:rPr lang="fr-FR" sz="1000"/>
                        <a:t>Extensions L4, L11 et L12 avant 2025, L1 et L10 entre 2025 et 2040 + modernisation constante</a:t>
                      </a:r>
                    </a:p>
                  </a:txBody>
                  <a:tcPr marL="68580" marR="68580" marT="34290" marB="34290">
                    <a:lnR w="12700" cap="flat" cmpd="sng" algn="ctr">
                      <a:noFill/>
                      <a:prstDash val="solid"/>
                      <a:round/>
                      <a:headEnd type="none" w="med" len="med"/>
                      <a:tailEnd type="none" w="med" len="med"/>
                    </a:lnR>
                  </a:tcPr>
                </a:tc>
                <a:tc hMerge="1">
                  <a:txBody>
                    <a:bodyPr/>
                    <a:lstStyle/>
                    <a:p>
                      <a:r>
                        <a:rPr lang="fr-FR" sz="1100"/>
                        <a:t>Idem SNBC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sz="1000"/>
                    </a:p>
                  </a:txBody>
                  <a:tcPr marL="68580" marR="68580" marT="34290" marB="34290">
                    <a:lnL w="12700" cmpd="sng">
                      <a:noFill/>
                    </a:lnL>
                    <a:lnR w="12700" cap="flat" cmpd="sng" algn="ctr">
                      <a:noFill/>
                      <a:prstDash val="solid"/>
                      <a:round/>
                      <a:headEnd type="none" w="med" len="med"/>
                      <a:tailEnd type="none" w="med" len="med"/>
                    </a:lnR>
                  </a:tcPr>
                </a:tc>
                <a:tc gridSpan="2">
                  <a:txBody>
                    <a:bodyPr/>
                    <a:lstStyle/>
                    <a:p>
                      <a:r>
                        <a:rPr lang="fr-FR" sz="1000"/>
                        <a:t>Idem SNBC, sauf abandon des extensions L1 et L10</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sz="100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gridSpan="2">
                  <a:txBody>
                    <a:bodyPr/>
                    <a:lstStyle/>
                    <a:p>
                      <a:r>
                        <a:rPr lang="fr-FR" sz="1000"/>
                        <a:t>Idem SNBC/S1</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sz="100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r>
                        <a:rPr lang="fr-FR" sz="1000"/>
                        <a:t>Idem SNBC/S1</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gridSpan="2">
                  <a:txBody>
                    <a:bodyPr/>
                    <a:lstStyle/>
                    <a:p>
                      <a:r>
                        <a:rPr lang="fr-FR" sz="1000"/>
                        <a:t>Idem SNBC, sauf abandon des extensions L1 et L10</a:t>
                      </a:r>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r>
                        <a:rPr lang="fr-FR" sz="1000"/>
                        <a:t>Idem SNBC, sauf abandon des extensions L1 et L10</a:t>
                      </a:r>
                    </a:p>
                  </a:txBody>
                  <a:tcPr marL="68580" marR="68580" marT="34290" marB="34290">
                    <a:lnL w="12700" cap="flat" cmpd="sng" algn="ctr">
                      <a:noFill/>
                      <a:prstDash val="solid"/>
                      <a:round/>
                      <a:headEnd type="none" w="med" len="med"/>
                      <a:tailEnd type="none" w="med" len="med"/>
                    </a:lnL>
                    <a:lnR w="12700" cmpd="sng">
                      <a:noFill/>
                    </a:lnR>
                  </a:tcPr>
                </a:tc>
                <a:extLst>
                  <a:ext uri="{0D108BD9-81ED-4DB2-BD59-A6C34878D82A}">
                    <a16:rowId xmlns:a16="http://schemas.microsoft.com/office/drawing/2014/main" val="1489719390"/>
                  </a:ext>
                </a:extLst>
              </a:tr>
              <a:tr h="223017">
                <a:tc vMerge="1">
                  <a:txBody>
                    <a:bodyPr/>
                    <a:lstStyle/>
                    <a:p>
                      <a:endParaRPr lang="fr-FR" sz="1400"/>
                    </a:p>
                  </a:txBody>
                  <a:tcPr/>
                </a:tc>
                <a:tc>
                  <a:txBody>
                    <a:bodyPr/>
                    <a:lstStyle/>
                    <a:p>
                      <a:r>
                        <a:rPr lang="fr-FR" sz="1000"/>
                        <a:t>RER</a:t>
                      </a:r>
                    </a:p>
                  </a:txBody>
                  <a:tcPr marL="68580" marR="68580" marT="34290" marB="34290"/>
                </a:tc>
                <a:tc gridSpan="10">
                  <a:txBody>
                    <a:bodyPr/>
                    <a:lstStyle/>
                    <a:p>
                      <a:r>
                        <a:rPr lang="fr-FR" sz="1000"/>
                        <a:t>Fréquentation et infrastructures identiques à l’historique</a:t>
                      </a:r>
                    </a:p>
                  </a:txBody>
                  <a:tcPr marL="68580" marR="68580" marT="34290" marB="34290">
                    <a:lnR w="12700" cap="flat" cmpd="sng" algn="ctr">
                      <a:solidFill>
                        <a:schemeClr val="tx1"/>
                      </a:solidFill>
                      <a:prstDash val="solid"/>
                      <a:round/>
                      <a:headEnd type="none" w="med" len="med"/>
                      <a:tailEnd type="none" w="med" len="med"/>
                    </a:lnR>
                  </a:tcPr>
                </a:tc>
                <a:tc hMerge="1">
                  <a:txBody>
                    <a:bodyPr/>
                    <a:lstStyle/>
                    <a:p>
                      <a:endParaRPr lang="fr-FR" sz="12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a:p>
                  </a:txBody>
                  <a:tcPr/>
                </a:tc>
                <a:tc hMerge="1">
                  <a:txBody>
                    <a:bodyPr/>
                    <a:lstStyle/>
                    <a:p>
                      <a:endParaRPr lang="fr-FR" sz="12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a:p>
                  </a:txBody>
                  <a:tcPr/>
                </a:tc>
                <a:tc hMerge="1">
                  <a:txBody>
                    <a:bodyPr/>
                    <a:lstStyle/>
                    <a:p>
                      <a:endParaRPr lang="fr-FR" sz="12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a:p>
                  </a:txBody>
                  <a:tcPr/>
                </a:tc>
                <a:tc hMerge="1">
                  <a:txBody>
                    <a:bodyPr/>
                    <a:lstStyle/>
                    <a:p>
                      <a:endParaRPr lang="fr-FR" sz="12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a:p>
                  </a:txBody>
                  <a:tcPr/>
                </a:tc>
                <a:tc hMerge="1">
                  <a:txBody>
                    <a:bodyPr/>
                    <a:lstStyle/>
                    <a:p>
                      <a:endParaRPr lang="fr-FR" sz="1200"/>
                    </a:p>
                  </a:txBody>
                  <a:tcPr>
                    <a:lnL w="12700" cap="flat" cmpd="sng" algn="ctr">
                      <a:noFill/>
                      <a:prstDash val="solid"/>
                      <a:round/>
                      <a:headEnd type="none" w="med" len="med"/>
                      <a:tailEnd type="none" w="med" len="med"/>
                    </a:lnL>
                  </a:tcPr>
                </a:tc>
                <a:extLst>
                  <a:ext uri="{0D108BD9-81ED-4DB2-BD59-A6C34878D82A}">
                    <a16:rowId xmlns:a16="http://schemas.microsoft.com/office/drawing/2014/main" val="1318391375"/>
                  </a:ext>
                </a:extLst>
              </a:tr>
              <a:tr h="530627">
                <a:tc vMerge="1">
                  <a:txBody>
                    <a:bodyPr/>
                    <a:lstStyle/>
                    <a:p>
                      <a:endParaRPr lang="fr-FR" sz="1400"/>
                    </a:p>
                  </a:txBody>
                  <a:tcPr/>
                </a:tc>
                <a:tc>
                  <a:txBody>
                    <a:bodyPr/>
                    <a:lstStyle/>
                    <a:p>
                      <a:r>
                        <a:rPr lang="fr-FR" sz="1000"/>
                        <a:t>Tramways</a:t>
                      </a:r>
                    </a:p>
                  </a:txBody>
                  <a:tcPr marL="68580" marR="68580" marT="34290" marB="34290"/>
                </a:tc>
                <a:tc gridSpan="10">
                  <a:txBody>
                    <a:bodyPr/>
                    <a:lstStyle/>
                    <a:p>
                      <a:r>
                        <a:rPr lang="fr-FR" sz="1000"/>
                        <a:t>Pour tous les scénarios, on considère que les chantiers d'extensions programmés par IDFM sont réalisés dans les délais envisagés actuellement. La plupart des chantiers sont terminés d'ici 2030, 74km de lignes supplémentaires pour un total de 179.</a:t>
                      </a:r>
                    </a:p>
                  </a:txBody>
                  <a:tcPr marL="68580" marR="68580" marT="34290" marB="34290">
                    <a:lnR w="12700" cap="flat" cmpd="sng" algn="ctr">
                      <a:solidFill>
                        <a:schemeClr val="tx1"/>
                      </a:solidFill>
                      <a:prstDash val="solid"/>
                      <a:round/>
                      <a:headEnd type="none" w="med" len="med"/>
                      <a:tailEnd type="none" w="med" len="med"/>
                    </a:lnR>
                  </a:tcPr>
                </a:tc>
                <a:tc hMerge="1">
                  <a:txBody>
                    <a:bodyPr/>
                    <a:lstStyle/>
                    <a:p>
                      <a:endParaRPr lang="fr-FR" sz="12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a:p>
                  </a:txBody>
                  <a:tcPr/>
                </a:tc>
                <a:tc hMerge="1">
                  <a:txBody>
                    <a:bodyPr/>
                    <a:lstStyle/>
                    <a:p>
                      <a:endParaRPr lang="fr-FR" sz="12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a:p>
                  </a:txBody>
                  <a:tcPr/>
                </a:tc>
                <a:tc hMerge="1">
                  <a:txBody>
                    <a:bodyPr/>
                    <a:lstStyle/>
                    <a:p>
                      <a:endParaRPr lang="fr-FR" sz="12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a:p>
                  </a:txBody>
                  <a:tcPr/>
                </a:tc>
                <a:tc hMerge="1">
                  <a:txBody>
                    <a:bodyPr/>
                    <a:lstStyle/>
                    <a:p>
                      <a:endParaRPr lang="fr-FR" sz="12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a:p>
                  </a:txBody>
                  <a:tcPr/>
                </a:tc>
                <a:tc hMerge="1">
                  <a:txBody>
                    <a:bodyPr/>
                    <a:lstStyle/>
                    <a:p>
                      <a:endParaRPr lang="fr-FR" sz="1200"/>
                    </a:p>
                  </a:txBody>
                  <a:tcPr>
                    <a:lnL w="12700" cap="flat" cmpd="sng" algn="ctr">
                      <a:noFill/>
                      <a:prstDash val="solid"/>
                      <a:round/>
                      <a:headEnd type="none" w="med" len="med"/>
                      <a:tailEnd type="none" w="med" len="med"/>
                    </a:lnL>
                  </a:tcPr>
                </a:tc>
                <a:extLst>
                  <a:ext uri="{0D108BD9-81ED-4DB2-BD59-A6C34878D82A}">
                    <a16:rowId xmlns:a16="http://schemas.microsoft.com/office/drawing/2014/main" val="2035434173"/>
                  </a:ext>
                </a:extLst>
              </a:tr>
              <a:tr h="376822">
                <a:tc vMerge="1">
                  <a:txBody>
                    <a:bodyPr/>
                    <a:lstStyle/>
                    <a:p>
                      <a:endParaRPr lang="fr-FR" sz="1400"/>
                    </a:p>
                  </a:txBody>
                  <a:tcPr/>
                </a:tc>
                <a:tc>
                  <a:txBody>
                    <a:bodyPr/>
                    <a:lstStyle/>
                    <a:p>
                      <a:r>
                        <a:rPr lang="fr-FR" sz="1000"/>
                        <a:t>Bus</a:t>
                      </a:r>
                    </a:p>
                  </a:txBody>
                  <a:tcPr marL="68580" marR="68580" marT="34290" marB="34290"/>
                </a:tc>
                <a:tc gridSpan="10">
                  <a:txBody>
                    <a:bodyPr/>
                    <a:lstStyle/>
                    <a:p>
                      <a:r>
                        <a:rPr lang="fr-FR" sz="1000"/>
                        <a:t>perspectives limitées pour les BHNS, les lignes principales étant desservies par des systèmes plus capacitaires (tramways, métros…). </a:t>
                      </a:r>
                    </a:p>
                  </a:txBody>
                  <a:tcPr marL="68580" marR="68580" marT="34290" marB="34290">
                    <a:lnR w="12700" cap="flat" cmpd="sng" algn="ctr">
                      <a:solidFill>
                        <a:schemeClr val="tx1"/>
                      </a:solidFill>
                      <a:prstDash val="solid"/>
                      <a:round/>
                      <a:headEnd type="none" w="med" len="med"/>
                      <a:tailEnd type="none" w="med" len="med"/>
                    </a:lnR>
                  </a:tcPr>
                </a:tc>
                <a:tc hMerge="1">
                  <a:txBody>
                    <a:bodyPr/>
                    <a:lstStyle/>
                    <a:p>
                      <a:endParaRPr lang="fr-FR" sz="12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a:p>
                  </a:txBody>
                  <a:tcPr/>
                </a:tc>
                <a:tc hMerge="1">
                  <a:txBody>
                    <a:bodyPr/>
                    <a:lstStyle/>
                    <a:p>
                      <a:endParaRPr lang="fr-FR" sz="12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a:p>
                  </a:txBody>
                  <a:tcPr/>
                </a:tc>
                <a:tc hMerge="1">
                  <a:txBody>
                    <a:bodyPr/>
                    <a:lstStyle/>
                    <a:p>
                      <a:endParaRPr lang="fr-FR" sz="12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a:p>
                  </a:txBody>
                  <a:tcPr/>
                </a:tc>
                <a:tc hMerge="1">
                  <a:txBody>
                    <a:bodyPr/>
                    <a:lstStyle/>
                    <a:p>
                      <a:endParaRPr lang="fr-FR" sz="120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a:p>
                  </a:txBody>
                  <a:tcPr/>
                </a:tc>
                <a:tc hMerge="1">
                  <a:txBody>
                    <a:bodyPr/>
                    <a:lstStyle/>
                    <a:p>
                      <a:endParaRPr lang="fr-FR" sz="1200"/>
                    </a:p>
                  </a:txBody>
                  <a:tcPr>
                    <a:lnL w="12700" cap="flat" cmpd="sng" algn="ctr">
                      <a:noFill/>
                      <a:prstDash val="solid"/>
                      <a:round/>
                      <a:headEnd type="none" w="med" len="med"/>
                      <a:tailEnd type="none" w="med" len="med"/>
                    </a:lnL>
                  </a:tcPr>
                </a:tc>
                <a:extLst>
                  <a:ext uri="{0D108BD9-81ED-4DB2-BD59-A6C34878D82A}">
                    <a16:rowId xmlns:a16="http://schemas.microsoft.com/office/drawing/2014/main" val="4262766163"/>
                  </a:ext>
                </a:extLst>
              </a:tr>
              <a:tr h="992042">
                <a:tc rowSpan="4">
                  <a:txBody>
                    <a:bodyPr/>
                    <a:lstStyle/>
                    <a:p>
                      <a:r>
                        <a:rPr lang="fr-FR" sz="1000"/>
                        <a:t>Hors IDF</a:t>
                      </a:r>
                    </a:p>
                  </a:txBody>
                  <a:tcPr marL="68580" marR="68580" marT="34290" marB="3429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fr-FR" sz="1000"/>
                        <a:t>Métro</a:t>
                      </a:r>
                    </a:p>
                  </a:txBody>
                  <a:tcPr marL="68580" marR="68580" marT="34290" marB="34290"/>
                </a:tc>
                <a:tc gridSpan="2">
                  <a:txBody>
                    <a:bodyPr/>
                    <a:lstStyle/>
                    <a:p>
                      <a:r>
                        <a:rPr lang="fr-FR" sz="1000"/>
                        <a:t>La croissance des métros se concentre en IDF, hors IDF ce sont plutôt des tramways</a:t>
                      </a:r>
                    </a:p>
                  </a:txBody>
                  <a:tcPr marL="68580" marR="68580" marT="34290" marB="34290">
                    <a:lnR w="12700" cap="flat" cmpd="sng" algn="ctr">
                      <a:noFill/>
                      <a:prstDash val="solid"/>
                      <a:round/>
                      <a:headEnd type="none" w="med" len="med"/>
                      <a:tailEnd type="none" w="med" len="med"/>
                    </a:lnR>
                  </a:tcPr>
                </a:tc>
                <a:tc hMerge="1">
                  <a:txBody>
                    <a:bodyPr/>
                    <a:lstStyle/>
                    <a:p>
                      <a:r>
                        <a:rPr lang="fr-FR" sz="1000"/>
                        <a:t>Pas de nouvelles constructions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r>
                        <a:rPr lang="fr-FR" sz="1000"/>
                        <a:t>Pas de nouvelles constructions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r>
                        <a:rPr lang="fr-FR" sz="1000"/>
                        <a:t>Pas de nouvelles constructions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gridSpan="2">
                  <a:txBody>
                    <a:bodyPr/>
                    <a:lstStyle/>
                    <a:p>
                      <a:r>
                        <a:rPr lang="fr-FR" sz="1000"/>
                        <a:t>Pas de nouvelles constructions, préférence pour le Tramway</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r>
                        <a:rPr lang="fr-FR" sz="1000"/>
                        <a:t>Pas de nouvelles constructions, préférence pour le Tramway</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gridSpan="3">
                  <a:txBody>
                    <a:bodyPr/>
                    <a:lstStyle/>
                    <a:p>
                      <a:r>
                        <a:rPr lang="fr-FR" sz="1000"/>
                        <a:t>50 km de nouvelles lignes augmentation d'environ 50% par rapport à l'offre actuelle. </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r>
                        <a:rPr lang="fr-FR" sz="1000"/>
                        <a:t>50 km de nouvelles lignes augmentation d'environ 50% par rapport à l'offre actuelle. </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sz="100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r>
                        <a:rPr lang="fr-FR" sz="1000"/>
                        <a:t>25 km de nouvelles lignes augmentation d'environ 25% par rapport à l'offre actuelle. </a:t>
                      </a:r>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96402850"/>
                  </a:ext>
                </a:extLst>
              </a:tr>
              <a:tr h="1299651">
                <a:tc vMerge="1">
                  <a:txBody>
                    <a:bodyPr/>
                    <a:lstStyle/>
                    <a:p>
                      <a:endParaRPr lang="fr-FR"/>
                    </a:p>
                  </a:txBody>
                  <a:tcPr/>
                </a:tc>
                <a:tc>
                  <a:txBody>
                    <a:bodyPr/>
                    <a:lstStyle/>
                    <a:p>
                      <a:r>
                        <a:rPr lang="fr-FR" sz="1000"/>
                        <a:t>RER-M</a:t>
                      </a:r>
                    </a:p>
                  </a:txBody>
                  <a:tcPr marL="68580" marR="68580" marT="34290" marB="34290"/>
                </a:tc>
                <a:tc gridSpan="2">
                  <a:txBody>
                    <a:bodyPr/>
                    <a:lstStyle/>
                    <a:p>
                      <a:r>
                        <a:rPr lang="fr-FR" sz="1000"/>
                        <a:t>fort développement des TCU ferrés et donc des RER-M, notamment au-delà de 2030</a:t>
                      </a:r>
                    </a:p>
                    <a:p>
                      <a:r>
                        <a:rPr lang="fr-FR" sz="1000"/>
                        <a:t>14 villes équipées dont 5 grands réseaux* en 2050</a:t>
                      </a:r>
                    </a:p>
                  </a:txBody>
                  <a:tcPr marL="68580" marR="68580" marT="34290" marB="34290">
                    <a:lnR w="12700" cap="flat" cmpd="sng" algn="ctr">
                      <a:noFill/>
                      <a:prstDash val="solid"/>
                      <a:round/>
                      <a:headEnd type="none" w="med" len="med"/>
                      <a:tailEnd type="none" w="med" len="med"/>
                    </a:lnR>
                  </a:tcPr>
                </a:tc>
                <a:tc hMerge="1">
                  <a:txBody>
                    <a:bodyPr/>
                    <a:lstStyle/>
                    <a:p>
                      <a:r>
                        <a:rPr lang="fr-FR" sz="1000"/>
                        <a:t>Aucune réalisation, le potentiel de report modal est peu mobilisé</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r>
                        <a:rPr lang="fr-FR" sz="1000"/>
                        <a:t>Aucune réalisation, le potentiel de report modal est peu mobilisé</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r>
                        <a:rPr lang="fr-FR" sz="1000"/>
                        <a:t>Les RER-M sont peu développés au profit du tramways et des bus</a:t>
                      </a:r>
                    </a:p>
                    <a:p>
                      <a:endParaRPr lang="fr-FR" sz="100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gridSpan="2">
                  <a:txBody>
                    <a:bodyPr/>
                    <a:lstStyle/>
                    <a:p>
                      <a:r>
                        <a:rPr lang="fr-FR" sz="1000"/>
                        <a:t>Ce scénario ne mentionne pas les RER-M, on considère qu'ils ne sont pas du tout développés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r>
                        <a:rPr lang="fr-FR" sz="1000"/>
                        <a:t>Ce scénario ne mentionne pas les RER-M, on considère qu'ils ne sont pas du tout développés</a:t>
                      </a:r>
                    </a:p>
                    <a:p>
                      <a:endParaRPr lang="fr-FR" sz="100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gridSpan="3">
                  <a:txBody>
                    <a:bodyPr/>
                    <a:lstStyle/>
                    <a:p>
                      <a:r>
                        <a:rPr lang="fr-FR" sz="1000"/>
                        <a:t>Développement important mais moins prononcé que dans la SNBC. 5 villes équipées mais pas de grand réseau en 2050</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r>
                        <a:rPr lang="fr-FR" sz="1000"/>
                        <a:t>Développement important mais moins prononcé que dans la SNBC. 5 villes équipées mais pas de grand réseau en 2050</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sz="100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r>
                        <a:rPr lang="fr-FR" sz="1000"/>
                        <a:t>Développement plus ponctuel des RER-M : 4 petits réseaux</a:t>
                      </a:r>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677484640"/>
                  </a:ext>
                </a:extLst>
              </a:tr>
              <a:tr h="684432">
                <a:tc vMerge="1">
                  <a:txBody>
                    <a:bodyPr/>
                    <a:lstStyle/>
                    <a:p>
                      <a:endParaRPr lang="fr-FR" sz="1400"/>
                    </a:p>
                  </a:txBody>
                  <a:tcPr/>
                </a:tc>
                <a:tc>
                  <a:txBody>
                    <a:bodyPr/>
                    <a:lstStyle/>
                    <a:p>
                      <a:r>
                        <a:rPr lang="fr-FR" sz="1000"/>
                        <a:t>Tramways</a:t>
                      </a:r>
                    </a:p>
                  </a:txBody>
                  <a:tcPr marL="68580" marR="68580" marT="34290" marB="34290"/>
                </a:tc>
                <a:tc gridSpan="2">
                  <a:txBody>
                    <a:bodyPr/>
                    <a:lstStyle/>
                    <a:p>
                      <a:r>
                        <a:rPr lang="fr-FR" sz="1000"/>
                        <a:t>l'offre croît de 60% par rapport à 2015 (DGEC), soit +390km de lignes</a:t>
                      </a:r>
                    </a:p>
                  </a:txBody>
                  <a:tcPr marL="68580" marR="68580" marT="34290" marB="34290">
                    <a:lnR w="12700" cap="flat" cmpd="sng" algn="ctr">
                      <a:noFill/>
                      <a:prstDash val="solid"/>
                      <a:round/>
                      <a:headEnd type="none" w="med" len="med"/>
                      <a:tailEnd type="none" w="med" len="med"/>
                    </a:lnR>
                  </a:tcPr>
                </a:tc>
                <a:tc hMerge="1">
                  <a:txBody>
                    <a:bodyPr/>
                    <a:lstStyle/>
                    <a:p>
                      <a:r>
                        <a:rPr lang="fr-FR" sz="1000"/>
                        <a:t>+90km de lignes, toutes avant 2030</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r>
                        <a:rPr lang="fr-FR" sz="1000"/>
                        <a:t>+90km de lignes, toutes avant 2030</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r>
                        <a:rPr lang="fr-FR" sz="1000"/>
                        <a:t>+450 km de lignes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gridSpan="2">
                  <a:txBody>
                    <a:bodyPr/>
                    <a:lstStyle/>
                    <a:p>
                      <a:r>
                        <a:rPr lang="fr-FR" sz="1000"/>
                        <a:t>+1000km de lignes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r>
                        <a:rPr lang="fr-FR" sz="1000"/>
                        <a:t>+1000km de lignes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gridSpan="3">
                  <a:txBody>
                    <a:bodyPr/>
                    <a:lstStyle/>
                    <a:p>
                      <a:r>
                        <a:rPr lang="fr-FR" sz="1000"/>
                        <a:t>+350km de lignes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r>
                        <a:rPr lang="fr-FR" sz="1000"/>
                        <a:t>+350km de lignes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endParaRPr lang="fr-FR" sz="100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r>
                        <a:rPr lang="fr-FR" sz="1000"/>
                        <a:t>+280km de lignes</a:t>
                      </a:r>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854854122"/>
                  </a:ext>
                </a:extLst>
              </a:tr>
              <a:tr h="1145847">
                <a:tc vMerge="1">
                  <a:txBody>
                    <a:bodyPr/>
                    <a:lstStyle/>
                    <a:p>
                      <a:endParaRPr lang="fr-FR" sz="1400"/>
                    </a:p>
                  </a:txBody>
                  <a:tcPr/>
                </a:tc>
                <a:tc>
                  <a:txBody>
                    <a:bodyPr/>
                    <a:lstStyle/>
                    <a:p>
                      <a:r>
                        <a:rPr lang="fr-FR" sz="1000"/>
                        <a:t>Bus</a:t>
                      </a:r>
                    </a:p>
                  </a:txBody>
                  <a:tcPr marL="68580" marR="68580" marT="34290" marB="34290">
                    <a:lnB w="12700" cap="flat" cmpd="sng" algn="ctr">
                      <a:solidFill>
                        <a:schemeClr val="tx1"/>
                      </a:solidFill>
                      <a:prstDash val="solid"/>
                      <a:round/>
                      <a:headEnd type="none" w="med" len="med"/>
                      <a:tailEnd type="none" w="med" len="med"/>
                    </a:lnB>
                  </a:tcPr>
                </a:tc>
                <a:tc gridSpan="2">
                  <a:txBody>
                    <a:bodyPr/>
                    <a:lstStyle/>
                    <a:p>
                      <a:r>
                        <a:rPr lang="fr-FR" sz="1000"/>
                        <a:t>Atteint 1800km BHNS à 2030 puis 1920km à 2050</a:t>
                      </a:r>
                    </a:p>
                  </a:txBody>
                  <a:tcPr marL="68580" marR="68580" marT="34290" marB="34290">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r>
                        <a:rPr lang="fr-FR" sz="1000"/>
                        <a:t>Le 4</a:t>
                      </a:r>
                      <a:r>
                        <a:rPr lang="fr-FR" sz="1000" baseline="30000"/>
                        <a:t>ème</a:t>
                      </a:r>
                      <a:r>
                        <a:rPr lang="fr-FR" sz="1000"/>
                        <a:t> AAP porte les BHNS à 1800km, en 2030 pas de croissance au-delà</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r>
                        <a:rPr lang="fr-FR" sz="1000"/>
                        <a:t>Le 4</a:t>
                      </a:r>
                      <a:r>
                        <a:rPr lang="fr-FR" sz="1000" baseline="30000"/>
                        <a:t>ème</a:t>
                      </a:r>
                      <a:r>
                        <a:rPr lang="fr-FR" sz="1000"/>
                        <a:t> AAP porte les BHNS à 1800km, en 2030 pas de croissance au-delà</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t>1800km de BHNS, progression des bus classiques à 45 000 km de lignes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t>Le rythme actuel de développement du BHNS se poursuit : 3300km de lignes en 2050</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r>
                        <a:rPr lang="fr-FR" sz="1000"/>
                        <a:t>Le rythme actuel de développement du BHNS se poursuit : 3300km de lignes en 2050</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a:t>Idem S0 car préférence pour les métros et tramways.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r>
                        <a:rPr lang="fr-FR" sz="1000"/>
                        <a:t>Idem S0 car préférence pour les métros et tramways.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00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r>
                        <a:rPr lang="fr-FR" sz="1000"/>
                        <a:t>Environ la moitié des de bus (hors BHNS) sont fermées, au profit des modes massifiés</a:t>
                      </a:r>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5455735"/>
                  </a:ext>
                </a:extLst>
              </a:tr>
            </a:tbl>
          </a:graphicData>
        </a:graphic>
      </p:graphicFrame>
      <p:sp>
        <p:nvSpPr>
          <p:cNvPr id="8" name="ZoneTexte 7">
            <a:extLst>
              <a:ext uri="{FF2B5EF4-FFF2-40B4-BE49-F238E27FC236}">
                <a16:creationId xmlns:a16="http://schemas.microsoft.com/office/drawing/2014/main" id="{797794FA-5095-4C3F-9889-B18FA4F0C7FB}"/>
              </a:ext>
            </a:extLst>
          </p:cNvPr>
          <p:cNvSpPr txBox="1"/>
          <p:nvPr/>
        </p:nvSpPr>
        <p:spPr>
          <a:xfrm>
            <a:off x="261204" y="6484620"/>
            <a:ext cx="8621591" cy="230832"/>
          </a:xfrm>
          <a:prstGeom prst="rect">
            <a:avLst/>
          </a:prstGeom>
          <a:solidFill>
            <a:schemeClr val="bg1"/>
          </a:solidFill>
        </p:spPr>
        <p:txBody>
          <a:bodyPr wrap="square" rtlCol="0">
            <a:spAutoFit/>
          </a:bodyPr>
          <a:lstStyle/>
          <a:p>
            <a:r>
              <a:rPr lang="fr-FR" sz="900">
                <a:solidFill>
                  <a:schemeClr val="tx1">
                    <a:lumMod val="60000"/>
                    <a:lumOff val="40000"/>
                  </a:schemeClr>
                </a:solidFill>
              </a:rPr>
              <a:t>* Grand réseau = 200km de lignes soit équivalent au RER C, 115 trains par jour, 2 mds€ d’investissements. Source : projet de RER Métropolitain de Bordeaux</a:t>
            </a:r>
          </a:p>
        </p:txBody>
      </p:sp>
      <p:sp>
        <p:nvSpPr>
          <p:cNvPr id="19" name="ZoneTexte 18">
            <a:extLst>
              <a:ext uri="{FF2B5EF4-FFF2-40B4-BE49-F238E27FC236}">
                <a16:creationId xmlns:a16="http://schemas.microsoft.com/office/drawing/2014/main" id="{B09D21F5-D877-4AE8-A0E6-4554DA445D51}"/>
              </a:ext>
            </a:extLst>
          </p:cNvPr>
          <p:cNvSpPr txBox="1"/>
          <p:nvPr/>
        </p:nvSpPr>
        <p:spPr>
          <a:xfrm>
            <a:off x="57369" y="87897"/>
            <a:ext cx="9007522" cy="276999"/>
          </a:xfrm>
          <a:prstGeom prst="rect">
            <a:avLst/>
          </a:prstGeom>
          <a:noFill/>
        </p:spPr>
        <p:txBody>
          <a:bodyPr wrap="square">
            <a:spAutoFit/>
          </a:bodyPr>
          <a:lstStyle/>
          <a:p>
            <a:r>
              <a:rPr lang="fr-FR" sz="1200" b="1"/>
              <a:t>Récapitulatif des hypothèses retenues pour les projections par segment TCU (hors GPE, cf. slide suivante</a:t>
            </a:r>
            <a:r>
              <a:rPr lang="fr-FR" sz="900" b="1"/>
              <a:t>)</a:t>
            </a:r>
            <a:endParaRPr lang="fr-FR" sz="900"/>
          </a:p>
        </p:txBody>
      </p:sp>
    </p:spTree>
    <p:extLst>
      <p:ext uri="{BB962C8B-B14F-4D97-AF65-F5344CB8AC3E}">
        <p14:creationId xmlns:p14="http://schemas.microsoft.com/office/powerpoint/2010/main" val="2382543951"/>
      </p:ext>
    </p:extLst>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F666C14-6FE1-47D0-BF83-4B7B0C0C3DE0}"/>
              </a:ext>
            </a:extLst>
          </p:cNvPr>
          <p:cNvSpPr>
            <a:spLocks noGrp="1"/>
          </p:cNvSpPr>
          <p:nvPr>
            <p:ph type="title"/>
          </p:nvPr>
        </p:nvSpPr>
        <p:spPr/>
        <p:txBody>
          <a:bodyPr>
            <a:normAutofit/>
          </a:bodyPr>
          <a:lstStyle/>
          <a:p>
            <a:r>
              <a:rPr lang="fr-FR" sz="2400" dirty="0">
                <a:solidFill>
                  <a:schemeClr val="accent2"/>
                </a:solidFill>
              </a:rPr>
              <a:t>6) Transports en commun urbains (TCU) – PROSPECTIF 7/12</a:t>
            </a:r>
            <a:endParaRPr lang="fr-FR" dirty="0"/>
          </a:p>
        </p:txBody>
      </p:sp>
      <p:sp>
        <p:nvSpPr>
          <p:cNvPr id="12" name="Espace réservé du texte 11">
            <a:extLst>
              <a:ext uri="{FF2B5EF4-FFF2-40B4-BE49-F238E27FC236}">
                <a16:creationId xmlns:a16="http://schemas.microsoft.com/office/drawing/2014/main" id="{B861D139-D9BC-4D3A-A378-74C71CF942AB}"/>
              </a:ext>
            </a:extLst>
          </p:cNvPr>
          <p:cNvSpPr>
            <a:spLocks noGrp="1"/>
          </p:cNvSpPr>
          <p:nvPr>
            <p:ph type="body" sz="quarter" idx="10"/>
          </p:nvPr>
        </p:nvSpPr>
        <p:spPr>
          <a:xfrm>
            <a:off x="251520" y="187747"/>
            <a:ext cx="8640960" cy="288925"/>
          </a:xfrm>
        </p:spPr>
        <p:txBody>
          <a:bodyPr/>
          <a:lstStyle/>
          <a:p>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p:txBody>
      </p:sp>
      <p:sp>
        <p:nvSpPr>
          <p:cNvPr id="21" name="Espace réservé du contenu 20">
            <a:extLst>
              <a:ext uri="{FF2B5EF4-FFF2-40B4-BE49-F238E27FC236}">
                <a16:creationId xmlns:a16="http://schemas.microsoft.com/office/drawing/2014/main" id="{85092BB8-FA9D-47D6-A945-8C87AB0C2141}"/>
              </a:ext>
            </a:extLst>
          </p:cNvPr>
          <p:cNvSpPr>
            <a:spLocks noGrp="1"/>
          </p:cNvSpPr>
          <p:nvPr>
            <p:ph idx="1"/>
          </p:nvPr>
        </p:nvSpPr>
        <p:spPr>
          <a:xfrm>
            <a:off x="226907" y="1961456"/>
            <a:ext cx="3280568" cy="4896544"/>
          </a:xfrm>
        </p:spPr>
        <p:txBody>
          <a:bodyPr>
            <a:normAutofit/>
          </a:bodyPr>
          <a:lstStyle/>
          <a:p>
            <a:pPr marL="0" indent="0">
              <a:buNone/>
            </a:pPr>
            <a:r>
              <a:rPr lang="fr-FR" sz="1100"/>
              <a:t>SNBC : Les chantiers se terminent dans les délais annoncés par le "recalage" annoncé par le Premier Ministre le 22 février 2018. </a:t>
            </a:r>
          </a:p>
          <a:p>
            <a:pPr marL="0" indent="0">
              <a:buNone/>
            </a:pPr>
            <a:r>
              <a:rPr lang="fr-FR" sz="1100"/>
              <a:t>S0 : Les chantiers se terminent dans les délais actuellement projetés, c’est-à-dire tenant compte de l'actualisation annoncée par la SGP en juillet 2021.</a:t>
            </a:r>
          </a:p>
          <a:p>
            <a:pPr marL="0" indent="0">
              <a:buNone/>
            </a:pPr>
            <a:r>
              <a:rPr lang="fr-FR" sz="1100"/>
              <a:t>S1 : Dans cette projection, les chantiers qui ont débuté avant 2020 sont menés à terme. Les autres tronçons ne sont pas engagés. LA fréquentation plafonne à 75% des lignes du métro parisien*</a:t>
            </a:r>
          </a:p>
          <a:p>
            <a:pPr marL="0" indent="0">
              <a:buNone/>
            </a:pPr>
            <a:r>
              <a:rPr lang="fr-FR" sz="1100"/>
              <a:t>S2: Le réseau du GPE est terminé en 2030 selon le calendrier annoncé en 2021 + bouclage des lignes 15 et 18 à l'horizon 2040. </a:t>
            </a:r>
          </a:p>
          <a:p>
            <a:pPr marL="0" indent="0">
              <a:buNone/>
            </a:pPr>
            <a:r>
              <a:rPr lang="fr-FR" sz="1100"/>
              <a:t>S3 : Idem S2 + bouclage des lignes 15 et 18 à l'horizon 2035</a:t>
            </a:r>
          </a:p>
          <a:p>
            <a:pPr marL="0" indent="0">
              <a:buNone/>
            </a:pPr>
            <a:r>
              <a:rPr lang="fr-FR" sz="1100"/>
              <a:t>S4 : Le réseau du GPE est terminé en 2030 selon le calendrier annoncé en 2021. </a:t>
            </a:r>
          </a:p>
          <a:p>
            <a:pPr marL="0" indent="0">
              <a:buNone/>
            </a:pPr>
            <a:endParaRPr lang="fr-FR" sz="1050"/>
          </a:p>
        </p:txBody>
      </p:sp>
      <p:sp>
        <p:nvSpPr>
          <p:cNvPr id="23" name="ZoneTexte 22">
            <a:extLst>
              <a:ext uri="{FF2B5EF4-FFF2-40B4-BE49-F238E27FC236}">
                <a16:creationId xmlns:a16="http://schemas.microsoft.com/office/drawing/2014/main" id="{FB19881F-4E4A-4DF9-B30A-735E8A334A66}"/>
              </a:ext>
            </a:extLst>
          </p:cNvPr>
          <p:cNvSpPr txBox="1"/>
          <p:nvPr/>
        </p:nvSpPr>
        <p:spPr>
          <a:xfrm>
            <a:off x="4176214" y="5723566"/>
            <a:ext cx="4345093" cy="230832"/>
          </a:xfrm>
          <a:prstGeom prst="rect">
            <a:avLst/>
          </a:prstGeom>
          <a:solidFill>
            <a:schemeClr val="bg1"/>
          </a:solidFill>
          <a:ln>
            <a:solidFill>
              <a:schemeClr val="tx1"/>
            </a:solidFill>
          </a:ln>
        </p:spPr>
        <p:txBody>
          <a:bodyPr wrap="square" rtlCol="0" anchor="ctr">
            <a:spAutoFit/>
          </a:bodyPr>
          <a:lstStyle/>
          <a:p>
            <a:pPr algn="ctr"/>
            <a:r>
              <a:rPr lang="fr-FR" sz="900">
                <a:solidFill>
                  <a:schemeClr val="tx2"/>
                </a:solidFill>
                <a:sym typeface="Wingdings 2" panose="05020102010507070707" pitchFamily="18" charset="2"/>
              </a:rPr>
              <a:t></a:t>
            </a:r>
            <a:r>
              <a:rPr lang="fr-FR" sz="900">
                <a:sym typeface="Wingdings 2" panose="05020102010507070707" pitchFamily="18" charset="2"/>
              </a:rPr>
              <a:t> </a:t>
            </a:r>
            <a:r>
              <a:rPr lang="fr-FR" sz="900"/>
              <a:t>Historique </a:t>
            </a:r>
            <a:r>
              <a:rPr lang="fr-FR" sz="900">
                <a:solidFill>
                  <a:schemeClr val="accent1"/>
                </a:solidFill>
                <a:sym typeface="Wingdings 2" panose="05020102010507070707" pitchFamily="18" charset="2"/>
              </a:rPr>
              <a:t></a:t>
            </a:r>
            <a:r>
              <a:rPr lang="fr-FR" sz="900">
                <a:sym typeface="Wingdings 2" panose="05020102010507070707" pitchFamily="18" charset="2"/>
              </a:rPr>
              <a:t> </a:t>
            </a:r>
            <a:r>
              <a:rPr lang="fr-FR" sz="900"/>
              <a:t>SNBC </a:t>
            </a:r>
            <a:r>
              <a:rPr lang="fr-FR" sz="900">
                <a:solidFill>
                  <a:schemeClr val="accent5"/>
                </a:solidFill>
                <a:sym typeface="Wingdings 2" panose="05020102010507070707" pitchFamily="18" charset="2"/>
              </a:rPr>
              <a:t></a:t>
            </a:r>
            <a:r>
              <a:rPr lang="fr-FR" sz="900">
                <a:sym typeface="Wingdings 2" panose="05020102010507070707" pitchFamily="18" charset="2"/>
              </a:rPr>
              <a:t> </a:t>
            </a:r>
            <a:r>
              <a:rPr lang="fr-FR" sz="900"/>
              <a:t>S0 </a:t>
            </a:r>
            <a:r>
              <a:rPr lang="fr-FR" sz="900">
                <a:solidFill>
                  <a:schemeClr val="accent3"/>
                </a:solidFill>
                <a:sym typeface="Wingdings 2" panose="05020102010507070707" pitchFamily="18" charset="2"/>
              </a:rPr>
              <a:t></a:t>
            </a:r>
            <a:r>
              <a:rPr lang="fr-FR" sz="900">
                <a:sym typeface="Wingdings 2" panose="05020102010507070707" pitchFamily="18" charset="2"/>
              </a:rPr>
              <a:t> </a:t>
            </a:r>
            <a:r>
              <a:rPr lang="fr-FR" sz="900"/>
              <a:t>S1 </a:t>
            </a:r>
            <a:r>
              <a:rPr lang="fr-FR" sz="900">
                <a:solidFill>
                  <a:schemeClr val="accent6"/>
                </a:solidFill>
                <a:sym typeface="Wingdings 2" panose="05020102010507070707" pitchFamily="18" charset="2"/>
              </a:rPr>
              <a:t></a:t>
            </a:r>
            <a:r>
              <a:rPr lang="fr-FR" sz="900">
                <a:sym typeface="Wingdings 2" panose="05020102010507070707" pitchFamily="18" charset="2"/>
              </a:rPr>
              <a:t> </a:t>
            </a:r>
            <a:r>
              <a:rPr lang="fr-FR" sz="900"/>
              <a:t>S2 </a:t>
            </a:r>
            <a:r>
              <a:rPr lang="fr-FR" sz="900">
                <a:solidFill>
                  <a:schemeClr val="accent2"/>
                </a:solidFill>
                <a:sym typeface="Wingdings 2" panose="05020102010507070707" pitchFamily="18" charset="2"/>
              </a:rPr>
              <a:t></a:t>
            </a:r>
            <a:r>
              <a:rPr lang="fr-FR" sz="900">
                <a:sym typeface="Wingdings 2" panose="05020102010507070707" pitchFamily="18" charset="2"/>
              </a:rPr>
              <a:t> </a:t>
            </a:r>
            <a:r>
              <a:rPr lang="fr-FR" sz="900"/>
              <a:t>S3 </a:t>
            </a:r>
            <a:r>
              <a:rPr lang="fr-FR" sz="900">
                <a:solidFill>
                  <a:schemeClr val="accent4"/>
                </a:solidFill>
                <a:sym typeface="Wingdings 2" panose="05020102010507070707" pitchFamily="18" charset="2"/>
              </a:rPr>
              <a:t></a:t>
            </a:r>
            <a:r>
              <a:rPr lang="fr-FR" sz="900">
                <a:sym typeface="Wingdings 2" panose="05020102010507070707" pitchFamily="18" charset="2"/>
              </a:rPr>
              <a:t> </a:t>
            </a:r>
            <a:r>
              <a:rPr lang="fr-FR" sz="900"/>
              <a:t>S4</a:t>
            </a:r>
          </a:p>
        </p:txBody>
      </p:sp>
      <p:graphicFrame>
        <p:nvGraphicFramePr>
          <p:cNvPr id="13" name="Espace réservé du contenu 12">
            <a:extLst>
              <a:ext uri="{FF2B5EF4-FFF2-40B4-BE49-F238E27FC236}">
                <a16:creationId xmlns:a16="http://schemas.microsoft.com/office/drawing/2014/main" id="{54842090-3060-463A-9E0C-88567AB556F8}"/>
              </a:ext>
            </a:extLst>
          </p:cNvPr>
          <p:cNvGraphicFramePr>
            <a:graphicFrameLocks noGrp="1"/>
          </p:cNvGraphicFramePr>
          <p:nvPr>
            <p:ph idx="11"/>
            <p:extLst>
              <p:ext uri="{D42A27DB-BD31-4B8C-83A1-F6EECF244321}">
                <p14:modId xmlns:p14="http://schemas.microsoft.com/office/powerpoint/2010/main" val="264879316"/>
              </p:ext>
            </p:extLst>
          </p:nvPr>
        </p:nvGraphicFramePr>
        <p:xfrm>
          <a:off x="4176214" y="1961456"/>
          <a:ext cx="4080681" cy="3673078"/>
        </p:xfrm>
        <a:graphic>
          <a:graphicData uri="http://schemas.openxmlformats.org/drawingml/2006/chart">
            <c:chart xmlns:c="http://schemas.openxmlformats.org/drawingml/2006/chart" xmlns:r="http://schemas.openxmlformats.org/officeDocument/2006/relationships" r:id="rId2"/>
          </a:graphicData>
        </a:graphic>
      </p:graphicFrame>
      <p:sp>
        <p:nvSpPr>
          <p:cNvPr id="8" name="ZoneTexte 7">
            <a:extLst>
              <a:ext uri="{FF2B5EF4-FFF2-40B4-BE49-F238E27FC236}">
                <a16:creationId xmlns:a16="http://schemas.microsoft.com/office/drawing/2014/main" id="{797794FA-5095-4C3F-9889-B18FA4F0C7FB}"/>
              </a:ext>
            </a:extLst>
          </p:cNvPr>
          <p:cNvSpPr txBox="1"/>
          <p:nvPr/>
        </p:nvSpPr>
        <p:spPr>
          <a:xfrm>
            <a:off x="226906" y="5801126"/>
            <a:ext cx="2808311" cy="369332"/>
          </a:xfrm>
          <a:prstGeom prst="rect">
            <a:avLst/>
          </a:prstGeom>
          <a:solidFill>
            <a:schemeClr val="bg1"/>
          </a:solidFill>
        </p:spPr>
        <p:txBody>
          <a:bodyPr wrap="square" rtlCol="0">
            <a:spAutoFit/>
          </a:bodyPr>
          <a:lstStyle/>
          <a:p>
            <a:r>
              <a:rPr lang="fr-FR" sz="900">
                <a:solidFill>
                  <a:schemeClr val="tx1">
                    <a:lumMod val="60000"/>
                    <a:lumOff val="40000"/>
                  </a:schemeClr>
                </a:solidFill>
              </a:rPr>
              <a:t>* Dans les autres scénarios, la fréquentation est identique à celle des lignes du métro parisien</a:t>
            </a:r>
          </a:p>
        </p:txBody>
      </p:sp>
      <p:sp>
        <p:nvSpPr>
          <p:cNvPr id="4" name="ZoneTexte 3">
            <a:extLst>
              <a:ext uri="{FF2B5EF4-FFF2-40B4-BE49-F238E27FC236}">
                <a16:creationId xmlns:a16="http://schemas.microsoft.com/office/drawing/2014/main" id="{26D2EAF7-BCAE-5A25-E4EC-A9DC0304DB55}"/>
              </a:ext>
            </a:extLst>
          </p:cNvPr>
          <p:cNvSpPr txBox="1"/>
          <p:nvPr/>
        </p:nvSpPr>
        <p:spPr>
          <a:xfrm>
            <a:off x="226906" y="1486161"/>
            <a:ext cx="5339923" cy="369332"/>
          </a:xfrm>
          <a:prstGeom prst="rect">
            <a:avLst/>
          </a:prstGeom>
          <a:noFill/>
        </p:spPr>
        <p:txBody>
          <a:bodyPr wrap="none" rtlCol="0">
            <a:spAutoFit/>
          </a:bodyPr>
          <a:lstStyle/>
          <a:p>
            <a:r>
              <a:rPr lang="fr-FR" sz="1800" b="1" dirty="0"/>
              <a:t>Hypothèses retenues pour les projections GPE</a:t>
            </a:r>
          </a:p>
        </p:txBody>
      </p:sp>
    </p:spTree>
    <p:extLst>
      <p:ext uri="{BB962C8B-B14F-4D97-AF65-F5344CB8AC3E}">
        <p14:creationId xmlns:p14="http://schemas.microsoft.com/office/powerpoint/2010/main" val="358976194"/>
      </p:ext>
    </p:extLst>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404664"/>
            <a:ext cx="8640960" cy="720080"/>
          </a:xfrm>
        </p:spPr>
        <p:txBody>
          <a:bodyPr>
            <a:normAutofit/>
          </a:bodyPr>
          <a:lstStyle/>
          <a:p>
            <a:pPr algn="l"/>
            <a:r>
              <a:rPr lang="fr-FR" sz="2400" dirty="0">
                <a:solidFill>
                  <a:schemeClr val="accent2"/>
                </a:solidFill>
              </a:rPr>
              <a:t>6) Transports en commun urbains (TCU) – PROSPECTIF 8/12</a:t>
            </a:r>
          </a:p>
        </p:txBody>
      </p:sp>
      <p:sp>
        <p:nvSpPr>
          <p:cNvPr id="6" name="Espace réservé du texte 3">
            <a:extLst>
              <a:ext uri="{FF2B5EF4-FFF2-40B4-BE49-F238E27FC236}">
                <a16:creationId xmlns:a16="http://schemas.microsoft.com/office/drawing/2014/main" id="{445B631C-B6F4-473C-BBA3-A0FD0C764774}"/>
              </a:ext>
            </a:extLst>
          </p:cNvPr>
          <p:cNvSpPr>
            <a:spLocks noGrp="1"/>
          </p:cNvSpPr>
          <p:nvPr>
            <p:ph type="body" sz="quarter" idx="10"/>
          </p:nvPr>
        </p:nvSpPr>
        <p:spPr>
          <a:xfrm>
            <a:off x="251520" y="225114"/>
            <a:ext cx="8640960" cy="288925"/>
          </a:xfrm>
        </p:spPr>
        <p:txBody>
          <a:bodyPr/>
          <a:lstStyle/>
          <a:p>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pPr marL="0" indent="0">
              <a:buNone/>
            </a:pPr>
            <a:endParaRPr lang="fr-FR"/>
          </a:p>
        </p:txBody>
      </p:sp>
      <p:sp>
        <p:nvSpPr>
          <p:cNvPr id="3" name="ZoneTexte 2">
            <a:extLst>
              <a:ext uri="{FF2B5EF4-FFF2-40B4-BE49-F238E27FC236}">
                <a16:creationId xmlns:a16="http://schemas.microsoft.com/office/drawing/2014/main" id="{0A9D28C2-8C92-1D47-4822-BF8247CAB6ED}"/>
              </a:ext>
            </a:extLst>
          </p:cNvPr>
          <p:cNvSpPr txBox="1"/>
          <p:nvPr/>
        </p:nvSpPr>
        <p:spPr>
          <a:xfrm>
            <a:off x="100683" y="1354570"/>
            <a:ext cx="8791797" cy="677108"/>
          </a:xfrm>
          <a:prstGeom prst="rect">
            <a:avLst/>
          </a:prstGeom>
          <a:noFill/>
        </p:spPr>
        <p:txBody>
          <a:bodyPr wrap="square" rtlCol="0">
            <a:spAutoFit/>
          </a:bodyPr>
          <a:lstStyle/>
          <a:p>
            <a:pPr>
              <a:spcAft>
                <a:spcPts val="1200"/>
              </a:spcAft>
            </a:pPr>
            <a:r>
              <a:rPr lang="fr-FR" sz="1400" b="1" u="sng" dirty="0"/>
              <a:t>Etape 1 : Estimation des besoins d’investissements au niveau national </a:t>
            </a:r>
          </a:p>
          <a:p>
            <a:r>
              <a:rPr lang="fr-FR" sz="1400" b="1" dirty="0"/>
              <a:t>Etape 1 – d) Estimation des besoins d’investissements dans les infrastructures TCU</a:t>
            </a:r>
            <a:endParaRPr lang="fr-FR" sz="1400" b="1" i="1" dirty="0"/>
          </a:p>
        </p:txBody>
      </p:sp>
      <p:sp>
        <p:nvSpPr>
          <p:cNvPr id="4" name="Espace réservé du contenu 20">
            <a:extLst>
              <a:ext uri="{FF2B5EF4-FFF2-40B4-BE49-F238E27FC236}">
                <a16:creationId xmlns:a16="http://schemas.microsoft.com/office/drawing/2014/main" id="{43892C1B-FF33-C38D-E53F-0282F8131781}"/>
              </a:ext>
            </a:extLst>
          </p:cNvPr>
          <p:cNvSpPr>
            <a:spLocks noGrp="1"/>
          </p:cNvSpPr>
          <p:nvPr>
            <p:ph idx="1"/>
          </p:nvPr>
        </p:nvSpPr>
        <p:spPr>
          <a:xfrm>
            <a:off x="251520" y="2031678"/>
            <a:ext cx="8332921" cy="4718482"/>
          </a:xfrm>
        </p:spPr>
        <p:txBody>
          <a:bodyPr>
            <a:normAutofit/>
          </a:bodyPr>
          <a:lstStyle/>
          <a:p>
            <a:pPr marL="0" indent="0">
              <a:buNone/>
            </a:pPr>
            <a:r>
              <a:rPr lang="fr-FR" sz="1400" b="1" i="0">
                <a:solidFill>
                  <a:schemeClr val="tx2"/>
                </a:solidFill>
                <a:latin typeface="+mn-lt"/>
              </a:rPr>
              <a:t>Données d’entrée :</a:t>
            </a:r>
          </a:p>
          <a:p>
            <a:r>
              <a:rPr lang="fr-FR" sz="1100" b="0"/>
              <a:t>Les km d’infrastructures à déployer pour chaque segment TCU par an et par scénario (résultats étape 1-c)</a:t>
            </a:r>
            <a:endParaRPr lang="fr-FR" sz="1100" b="0" i="0">
              <a:latin typeface="+mn-lt"/>
            </a:endParaRPr>
          </a:p>
          <a:p>
            <a:r>
              <a:rPr lang="fr-FR" sz="1100"/>
              <a:t>Les coûts unitaires d’infrastructures par segment TCU (construction/extension et entretien/modernisation le cas échéant)</a:t>
            </a:r>
          </a:p>
          <a:p>
            <a:r>
              <a:rPr lang="fr-FR" sz="1100" i="0">
                <a:latin typeface="+mn-lt"/>
              </a:rPr>
              <a:t>Les coûts à terminaison des projets d’infrastructures du GPE (lignes de métro) et leur calendrier de déploiement, source : Cour des Comptes et al., « La société du grand paris, Communication à la commission des finances, de l’économie générale et du contrôle budgétaire de l’Assemblée nationale ».</a:t>
            </a:r>
          </a:p>
          <a:p>
            <a:endParaRPr lang="fr-FR" sz="1400" i="0">
              <a:latin typeface="+mn-lt"/>
            </a:endParaRPr>
          </a:p>
          <a:p>
            <a:pPr marL="0" indent="0">
              <a:buNone/>
            </a:pPr>
            <a:endParaRPr lang="fr-FR" sz="1400" i="0">
              <a:latin typeface="+mn-lt"/>
            </a:endParaRPr>
          </a:p>
        </p:txBody>
      </p:sp>
      <p:graphicFrame>
        <p:nvGraphicFramePr>
          <p:cNvPr id="11" name="Tableau 7">
            <a:extLst>
              <a:ext uri="{FF2B5EF4-FFF2-40B4-BE49-F238E27FC236}">
                <a16:creationId xmlns:a16="http://schemas.microsoft.com/office/drawing/2014/main" id="{F9CD7AC7-992F-DB46-585E-29969B4BD3EE}"/>
              </a:ext>
            </a:extLst>
          </p:cNvPr>
          <p:cNvGraphicFramePr>
            <a:graphicFrameLocks noGrp="1"/>
          </p:cNvGraphicFramePr>
          <p:nvPr>
            <p:extLst>
              <p:ext uri="{D42A27DB-BD31-4B8C-83A1-F6EECF244321}">
                <p14:modId xmlns:p14="http://schemas.microsoft.com/office/powerpoint/2010/main" val="3185171011"/>
              </p:ext>
            </p:extLst>
          </p:nvPr>
        </p:nvGraphicFramePr>
        <p:xfrm>
          <a:off x="251520" y="3737937"/>
          <a:ext cx="8640960" cy="2751495"/>
        </p:xfrm>
        <a:graphic>
          <a:graphicData uri="http://schemas.openxmlformats.org/drawingml/2006/table">
            <a:tbl>
              <a:tblPr firstRow="1" bandRow="1">
                <a:tableStyleId>{BDBED569-4797-4DF1-A0F4-6AAB3CD982D8}</a:tableStyleId>
              </a:tblPr>
              <a:tblGrid>
                <a:gridCol w="2984975">
                  <a:extLst>
                    <a:ext uri="{9D8B030D-6E8A-4147-A177-3AD203B41FA5}">
                      <a16:colId xmlns:a16="http://schemas.microsoft.com/office/drawing/2014/main" val="2480482252"/>
                    </a:ext>
                  </a:extLst>
                </a:gridCol>
                <a:gridCol w="1600200">
                  <a:extLst>
                    <a:ext uri="{9D8B030D-6E8A-4147-A177-3AD203B41FA5}">
                      <a16:colId xmlns:a16="http://schemas.microsoft.com/office/drawing/2014/main" val="3400378006"/>
                    </a:ext>
                  </a:extLst>
                </a:gridCol>
                <a:gridCol w="4055785">
                  <a:extLst>
                    <a:ext uri="{9D8B030D-6E8A-4147-A177-3AD203B41FA5}">
                      <a16:colId xmlns:a16="http://schemas.microsoft.com/office/drawing/2014/main" val="3910891507"/>
                    </a:ext>
                  </a:extLst>
                </a:gridCol>
              </a:tblGrid>
              <a:tr h="251595">
                <a:tc>
                  <a:txBody>
                    <a:bodyPr/>
                    <a:lstStyle/>
                    <a:p>
                      <a:pPr algn="l"/>
                      <a:r>
                        <a:rPr lang="fr-FR" sz="1000"/>
                        <a:t>Segment TCU</a:t>
                      </a:r>
                    </a:p>
                  </a:txBody>
                  <a:tcPr/>
                </a:tc>
                <a:tc>
                  <a:txBody>
                    <a:bodyPr/>
                    <a:lstStyle/>
                    <a:p>
                      <a:pPr algn="ctr"/>
                      <a:r>
                        <a:rPr lang="fr-FR" sz="1000"/>
                        <a:t>Coût (M€/km)</a:t>
                      </a:r>
                    </a:p>
                  </a:txBody>
                  <a:tcPr/>
                </a:tc>
                <a:tc>
                  <a:txBody>
                    <a:bodyPr/>
                    <a:lstStyle/>
                    <a:p>
                      <a:pPr algn="ctr"/>
                      <a:r>
                        <a:rPr lang="fr-FR" sz="1000"/>
                        <a:t>Sources</a:t>
                      </a:r>
                    </a:p>
                  </a:txBody>
                  <a:tcPr/>
                </a:tc>
                <a:extLst>
                  <a:ext uri="{0D108BD9-81ED-4DB2-BD59-A6C34878D82A}">
                    <a16:rowId xmlns:a16="http://schemas.microsoft.com/office/drawing/2014/main" val="3042296446"/>
                  </a:ext>
                </a:extLst>
              </a:tr>
              <a:tr h="251595">
                <a:tc>
                  <a:txBody>
                    <a:bodyPr/>
                    <a:lstStyle/>
                    <a:p>
                      <a:r>
                        <a:rPr lang="fr-FR" sz="1000"/>
                        <a:t>Métros IDF (entretien/modernisation)</a:t>
                      </a:r>
                    </a:p>
                  </a:txBody>
                  <a:tcPr anchor="ctr"/>
                </a:tc>
                <a:tc>
                  <a:txBody>
                    <a:bodyPr/>
                    <a:lstStyle/>
                    <a:p>
                      <a:pPr algn="ctr"/>
                      <a:r>
                        <a:rPr lang="fr-FR" sz="1000"/>
                        <a:t>3,9 </a:t>
                      </a:r>
                    </a:p>
                  </a:txBody>
                  <a:tcPr anchor="ctr"/>
                </a:tc>
                <a:tc>
                  <a:txBody>
                    <a:bodyPr/>
                    <a:lstStyle/>
                    <a:p>
                      <a:r>
                        <a:rPr lang="fr-FR" sz="1000"/>
                        <a:t>Le coût unitaire des investissements de modernisation et d'entretien est dérivé du rapport entre la taille du réseau et les investissements d'entretien et de modernisation au cours des cinq années récentes. </a:t>
                      </a:r>
                    </a:p>
                  </a:txBody>
                  <a:tcPr anchor="ctr"/>
                </a:tc>
                <a:extLst>
                  <a:ext uri="{0D108BD9-81ED-4DB2-BD59-A6C34878D82A}">
                    <a16:rowId xmlns:a16="http://schemas.microsoft.com/office/drawing/2014/main" val="1848461807"/>
                  </a:ext>
                </a:extLst>
              </a:tr>
              <a:tr h="251595">
                <a:tc>
                  <a:txBody>
                    <a:bodyPr/>
                    <a:lstStyle/>
                    <a:p>
                      <a:r>
                        <a:rPr lang="fr-FR" sz="1000"/>
                        <a:t>Métros IDF (construction/extension)</a:t>
                      </a:r>
                    </a:p>
                  </a:txBody>
                  <a:tcPr anchor="ctr"/>
                </a:tc>
                <a:tc>
                  <a:txBody>
                    <a:bodyPr/>
                    <a:lstStyle/>
                    <a:p>
                      <a:pPr algn="ctr"/>
                      <a:r>
                        <a:rPr lang="fr-FR" sz="1000"/>
                        <a:t>Entre 74 et 250 </a:t>
                      </a:r>
                    </a:p>
                  </a:txBody>
                  <a:tcPr anchor="ctr"/>
                </a:tc>
                <a:tc>
                  <a:txBody>
                    <a:bodyPr/>
                    <a:lstStyle/>
                    <a:p>
                      <a:r>
                        <a:rPr lang="fr-FR" sz="1000"/>
                        <a:t>RATP, projets d’extension du métro parisien</a:t>
                      </a:r>
                    </a:p>
                  </a:txBody>
                  <a:tcPr anchor="ctr"/>
                </a:tc>
                <a:extLst>
                  <a:ext uri="{0D108BD9-81ED-4DB2-BD59-A6C34878D82A}">
                    <a16:rowId xmlns:a16="http://schemas.microsoft.com/office/drawing/2014/main" val="1951765485"/>
                  </a:ext>
                </a:extLst>
              </a:tr>
              <a:tr h="251595">
                <a:tc>
                  <a:txBody>
                    <a:bodyPr/>
                    <a:lstStyle/>
                    <a:p>
                      <a:pPr algn="l"/>
                      <a:r>
                        <a:rPr lang="fr-FR" sz="1000"/>
                        <a:t>Tramways IDF (construction/extension)</a:t>
                      </a:r>
                    </a:p>
                  </a:txBody>
                  <a:tcPr anchor="ctr"/>
                </a:tc>
                <a:tc>
                  <a:txBody>
                    <a:bodyPr/>
                    <a:lstStyle/>
                    <a:p>
                      <a:pPr algn="ctr"/>
                      <a:r>
                        <a:rPr lang="fr-FR" sz="1000"/>
                        <a:t>34</a:t>
                      </a:r>
                    </a:p>
                  </a:txBody>
                  <a:tcPr anchor="ctr"/>
                </a:tc>
                <a:tc>
                  <a:txBody>
                    <a:bodyPr/>
                    <a:lstStyle/>
                    <a:p>
                      <a:r>
                        <a:rPr lang="fr-FR" sz="1000"/>
                        <a:t>Coût moyen des extensions constaté à partir des projets recensés par IDFM.</a:t>
                      </a:r>
                    </a:p>
                  </a:txBody>
                  <a:tcPr anchor="ctr"/>
                </a:tc>
                <a:extLst>
                  <a:ext uri="{0D108BD9-81ED-4DB2-BD59-A6C34878D82A}">
                    <a16:rowId xmlns:a16="http://schemas.microsoft.com/office/drawing/2014/main" val="342341213"/>
                  </a:ext>
                </a:extLst>
              </a:tr>
              <a:tr h="251595">
                <a:tc>
                  <a:txBody>
                    <a:bodyPr/>
                    <a:lstStyle/>
                    <a:p>
                      <a:r>
                        <a:rPr lang="fr-FR" sz="1000"/>
                        <a:t>Bus IDF (construction/extension)</a:t>
                      </a:r>
                    </a:p>
                  </a:txBody>
                  <a:tcPr anchor="ctr"/>
                </a:tc>
                <a:tc>
                  <a:txBody>
                    <a:bodyPr/>
                    <a:lstStyle/>
                    <a:p>
                      <a:pPr algn="ctr"/>
                      <a:r>
                        <a:rPr lang="fr-FR" sz="1000"/>
                        <a:t>(pas de nouvelles infras)</a:t>
                      </a:r>
                    </a:p>
                  </a:txBody>
                  <a:tcPr anchor="ctr"/>
                </a:tc>
                <a:tc>
                  <a:txBody>
                    <a:bodyPr/>
                    <a:lstStyle/>
                    <a:p>
                      <a:r>
                        <a:rPr lang="fr-FR" sz="1000"/>
                        <a:t>SRCAE Île de France, Plan climat ville de Paris</a:t>
                      </a:r>
                    </a:p>
                  </a:txBody>
                  <a:tcPr anchor="ctr"/>
                </a:tc>
                <a:extLst>
                  <a:ext uri="{0D108BD9-81ED-4DB2-BD59-A6C34878D82A}">
                    <a16:rowId xmlns:a16="http://schemas.microsoft.com/office/drawing/2014/main" val="3011892354"/>
                  </a:ext>
                </a:extLst>
              </a:tr>
              <a:tr h="251595">
                <a:tc>
                  <a:txBody>
                    <a:bodyPr/>
                    <a:lstStyle/>
                    <a:p>
                      <a:r>
                        <a:rPr lang="fr-FR" sz="1000"/>
                        <a:t>Métros hors IDF (construction/extension)*</a:t>
                      </a:r>
                    </a:p>
                  </a:txBody>
                  <a:tcPr anchor="ctr"/>
                </a:tc>
                <a:tc>
                  <a:txBody>
                    <a:bodyPr/>
                    <a:lstStyle/>
                    <a:p>
                      <a:pPr algn="ctr"/>
                      <a:r>
                        <a:rPr lang="fr-FR" sz="1000"/>
                        <a:t>100</a:t>
                      </a:r>
                    </a:p>
                  </a:txBody>
                  <a:tcPr anchor="ctr"/>
                </a:tc>
                <a:tc>
                  <a:txBody>
                    <a:bodyPr/>
                    <a:lstStyle/>
                    <a:p>
                      <a:r>
                        <a:rPr lang="fr-FR" sz="1000"/>
                        <a:t>CEREMA ? </a:t>
                      </a:r>
                    </a:p>
                  </a:txBody>
                  <a:tcPr anchor="ctr"/>
                </a:tc>
                <a:extLst>
                  <a:ext uri="{0D108BD9-81ED-4DB2-BD59-A6C34878D82A}">
                    <a16:rowId xmlns:a16="http://schemas.microsoft.com/office/drawing/2014/main" val="2285525835"/>
                  </a:ext>
                </a:extLst>
              </a:tr>
              <a:tr h="251595">
                <a:tc>
                  <a:txBody>
                    <a:bodyPr/>
                    <a:lstStyle/>
                    <a:p>
                      <a:r>
                        <a:rPr lang="fr-FR" sz="1000"/>
                        <a:t>Tramways hors IDF(construction/extension)</a:t>
                      </a:r>
                    </a:p>
                  </a:txBody>
                  <a:tcPr anchor="ctr"/>
                </a:tc>
                <a:tc>
                  <a:txBody>
                    <a:bodyPr/>
                    <a:lstStyle/>
                    <a:p>
                      <a:pPr algn="ctr"/>
                      <a:r>
                        <a:rPr lang="fr-FR" sz="1000"/>
                        <a:t>25</a:t>
                      </a:r>
                    </a:p>
                  </a:txBody>
                  <a:tcPr anchor="ctr"/>
                </a:tc>
                <a:tc>
                  <a:txBody>
                    <a:bodyPr/>
                    <a:lstStyle/>
                    <a:p>
                      <a:r>
                        <a:rPr lang="fr-FR" sz="1000"/>
                        <a:t>Hypothèses DGEC</a:t>
                      </a:r>
                    </a:p>
                  </a:txBody>
                  <a:tcPr anchor="ctr"/>
                </a:tc>
                <a:extLst>
                  <a:ext uri="{0D108BD9-81ED-4DB2-BD59-A6C34878D82A}">
                    <a16:rowId xmlns:a16="http://schemas.microsoft.com/office/drawing/2014/main" val="2051956031"/>
                  </a:ext>
                </a:extLst>
              </a:tr>
              <a:tr h="251595">
                <a:tc>
                  <a:txBody>
                    <a:bodyPr/>
                    <a:lstStyle/>
                    <a:p>
                      <a:r>
                        <a:rPr lang="fr-FR" sz="1000"/>
                        <a:t>Bus hors IDF(construction/extension)</a:t>
                      </a:r>
                    </a:p>
                  </a:txBody>
                  <a:tcPr anchor="ctr"/>
                </a:tc>
                <a:tc>
                  <a:txBody>
                    <a:bodyPr/>
                    <a:lstStyle/>
                    <a:p>
                      <a:pPr algn="ctr"/>
                      <a:r>
                        <a:rPr lang="fr-FR" sz="1000"/>
                        <a:t>2,5 </a:t>
                      </a:r>
                    </a:p>
                  </a:txBody>
                  <a:tcPr anchor="ctr"/>
                </a:tc>
                <a:tc>
                  <a:txBody>
                    <a:bodyPr/>
                    <a:lstStyle/>
                    <a:p>
                      <a:r>
                        <a:rPr lang="fr-FR" sz="1000"/>
                        <a:t>Etude d'impact de la LOM, p.167, ce coût constituant une moyenne entre des aménagements sur voie de circulation existante et la création d'une nouvelle voie réservée. </a:t>
                      </a:r>
                    </a:p>
                  </a:txBody>
                  <a:tcPr anchor="ctr"/>
                </a:tc>
                <a:extLst>
                  <a:ext uri="{0D108BD9-81ED-4DB2-BD59-A6C34878D82A}">
                    <a16:rowId xmlns:a16="http://schemas.microsoft.com/office/drawing/2014/main" val="3429236324"/>
                  </a:ext>
                </a:extLst>
              </a:tr>
            </a:tbl>
          </a:graphicData>
        </a:graphic>
      </p:graphicFrame>
      <p:sp>
        <p:nvSpPr>
          <p:cNvPr id="12" name="Rectangle 11">
            <a:extLst>
              <a:ext uri="{FF2B5EF4-FFF2-40B4-BE49-F238E27FC236}">
                <a16:creationId xmlns:a16="http://schemas.microsoft.com/office/drawing/2014/main" id="{31B191D4-5E9A-D263-D323-B8A65FE89726}"/>
              </a:ext>
            </a:extLst>
          </p:cNvPr>
          <p:cNvSpPr/>
          <p:nvPr/>
        </p:nvSpPr>
        <p:spPr>
          <a:xfrm>
            <a:off x="172875" y="3506378"/>
            <a:ext cx="8640960" cy="231559"/>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lang="fr-FR" sz="1200" u="sng"/>
              <a:t>Tableau : coûts unitaires d’investissement pour la modernisation et de construction des infrastructures TCU (hors GPE) </a:t>
            </a:r>
            <a:endParaRPr lang="fr-FR" sz="1200"/>
          </a:p>
        </p:txBody>
      </p:sp>
      <p:sp>
        <p:nvSpPr>
          <p:cNvPr id="13" name="ZoneTexte 12">
            <a:extLst>
              <a:ext uri="{FF2B5EF4-FFF2-40B4-BE49-F238E27FC236}">
                <a16:creationId xmlns:a16="http://schemas.microsoft.com/office/drawing/2014/main" id="{C5052DAD-8D80-BC34-4DAE-925F53FE070A}"/>
              </a:ext>
            </a:extLst>
          </p:cNvPr>
          <p:cNvSpPr txBox="1"/>
          <p:nvPr/>
        </p:nvSpPr>
        <p:spPr>
          <a:xfrm>
            <a:off x="309284" y="6515379"/>
            <a:ext cx="8535068" cy="276999"/>
          </a:xfrm>
          <a:prstGeom prst="rect">
            <a:avLst/>
          </a:prstGeom>
          <a:solidFill>
            <a:schemeClr val="bg1"/>
          </a:solidFill>
        </p:spPr>
        <p:txBody>
          <a:bodyPr wrap="square" rtlCol="0">
            <a:spAutoFit/>
          </a:bodyPr>
          <a:lstStyle/>
          <a:p>
            <a:r>
              <a:rPr lang="fr-FR" sz="1200" b="1">
                <a:solidFill>
                  <a:schemeClr val="tx2"/>
                </a:solidFill>
              </a:rPr>
              <a:t>NB : Ces coûts unitaires sont fixes dans nos calculs : ils ne varient pas entre les scénarios et dans le temps.</a:t>
            </a:r>
            <a:endParaRPr lang="fr-FR" sz="1200"/>
          </a:p>
        </p:txBody>
      </p:sp>
    </p:spTree>
    <p:extLst>
      <p:ext uri="{BB962C8B-B14F-4D97-AF65-F5344CB8AC3E}">
        <p14:creationId xmlns:p14="http://schemas.microsoft.com/office/powerpoint/2010/main" val="2042932379"/>
      </p:ext>
    </p:extLst>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404664"/>
            <a:ext cx="8640960" cy="720080"/>
          </a:xfrm>
        </p:spPr>
        <p:txBody>
          <a:bodyPr>
            <a:normAutofit/>
          </a:bodyPr>
          <a:lstStyle/>
          <a:p>
            <a:pPr algn="l"/>
            <a:r>
              <a:rPr lang="fr-FR" sz="2400" dirty="0">
                <a:solidFill>
                  <a:schemeClr val="accent2"/>
                </a:solidFill>
              </a:rPr>
              <a:t>6) Transports en commun urbains (TCU) – PROSPECTIF 9/12</a:t>
            </a:r>
          </a:p>
        </p:txBody>
      </p:sp>
      <p:sp>
        <p:nvSpPr>
          <p:cNvPr id="6" name="Espace réservé du texte 3">
            <a:extLst>
              <a:ext uri="{FF2B5EF4-FFF2-40B4-BE49-F238E27FC236}">
                <a16:creationId xmlns:a16="http://schemas.microsoft.com/office/drawing/2014/main" id="{445B631C-B6F4-473C-BBA3-A0FD0C764774}"/>
              </a:ext>
            </a:extLst>
          </p:cNvPr>
          <p:cNvSpPr>
            <a:spLocks noGrp="1"/>
          </p:cNvSpPr>
          <p:nvPr>
            <p:ph type="body" sz="quarter" idx="10"/>
          </p:nvPr>
        </p:nvSpPr>
        <p:spPr>
          <a:xfrm>
            <a:off x="251520" y="225114"/>
            <a:ext cx="8640960" cy="288925"/>
          </a:xfrm>
        </p:spPr>
        <p:txBody>
          <a:bodyPr/>
          <a:lstStyle/>
          <a:p>
            <a:r>
              <a:rPr kumimoji="0" lang="fr-FR" sz="1400" b="0" i="0" u="none" strike="noStrike" kern="1200" cap="none" spc="0" normalizeH="0" baseline="0" noProof="0" dirty="0">
                <a:ln>
                  <a:noFill/>
                </a:ln>
                <a:solidFill>
                  <a:srgbClr val="4565AF"/>
                </a:solidFill>
                <a:effectLst/>
                <a:uLnTx/>
                <a:uFillTx/>
                <a:latin typeface="Helvetica"/>
                <a:ea typeface="+mn-ea"/>
                <a:cs typeface="+mn-cs"/>
              </a:rPr>
              <a:t>Estimation des besoins d’investissements et de financements « climat » des collectivités locales </a:t>
            </a:r>
          </a:p>
          <a:p>
            <a:pPr marL="0" indent="0">
              <a:buNone/>
            </a:pPr>
            <a:endParaRPr lang="fr-FR" dirty="0"/>
          </a:p>
        </p:txBody>
      </p:sp>
      <p:sp>
        <p:nvSpPr>
          <p:cNvPr id="3" name="ZoneTexte 2">
            <a:extLst>
              <a:ext uri="{FF2B5EF4-FFF2-40B4-BE49-F238E27FC236}">
                <a16:creationId xmlns:a16="http://schemas.microsoft.com/office/drawing/2014/main" id="{0A9D28C2-8C92-1D47-4822-BF8247CAB6ED}"/>
              </a:ext>
            </a:extLst>
          </p:cNvPr>
          <p:cNvSpPr txBox="1"/>
          <p:nvPr/>
        </p:nvSpPr>
        <p:spPr>
          <a:xfrm>
            <a:off x="100683" y="1420973"/>
            <a:ext cx="8791797" cy="307777"/>
          </a:xfrm>
          <a:prstGeom prst="rect">
            <a:avLst/>
          </a:prstGeom>
          <a:noFill/>
        </p:spPr>
        <p:txBody>
          <a:bodyPr wrap="square" rtlCol="0">
            <a:spAutoFit/>
          </a:bodyPr>
          <a:lstStyle/>
          <a:p>
            <a:r>
              <a:rPr lang="fr-FR" sz="1400" b="1"/>
              <a:t>Etape 1 – d) Estimation des besoins d’investissements dans les infrastructures TCU</a:t>
            </a:r>
            <a:endParaRPr lang="fr-FR" sz="1400" b="1" i="1"/>
          </a:p>
        </p:txBody>
      </p:sp>
      <p:sp>
        <p:nvSpPr>
          <p:cNvPr id="4" name="Espace réservé du contenu 20">
            <a:extLst>
              <a:ext uri="{FF2B5EF4-FFF2-40B4-BE49-F238E27FC236}">
                <a16:creationId xmlns:a16="http://schemas.microsoft.com/office/drawing/2014/main" id="{43892C1B-FF33-C38D-E53F-0282F8131781}"/>
              </a:ext>
            </a:extLst>
          </p:cNvPr>
          <p:cNvSpPr>
            <a:spLocks noGrp="1"/>
          </p:cNvSpPr>
          <p:nvPr>
            <p:ph idx="1"/>
          </p:nvPr>
        </p:nvSpPr>
        <p:spPr>
          <a:xfrm>
            <a:off x="28494" y="1775904"/>
            <a:ext cx="3496759" cy="4718482"/>
          </a:xfrm>
        </p:spPr>
        <p:txBody>
          <a:bodyPr>
            <a:normAutofit lnSpcReduction="10000"/>
          </a:bodyPr>
          <a:lstStyle/>
          <a:p>
            <a:pPr marL="0" indent="0">
              <a:buNone/>
            </a:pPr>
            <a:r>
              <a:rPr lang="fr-FR" sz="1400" b="1" i="0" dirty="0">
                <a:solidFill>
                  <a:schemeClr val="tx2"/>
                </a:solidFill>
                <a:latin typeface="+mn-lt"/>
              </a:rPr>
              <a:t>       Résultats</a:t>
            </a:r>
            <a:r>
              <a:rPr lang="fr-FR" sz="1400" i="0" dirty="0">
                <a:latin typeface="+mn-lt"/>
              </a:rPr>
              <a:t> : </a:t>
            </a:r>
          </a:p>
          <a:p>
            <a:r>
              <a:rPr lang="fr-FR" sz="1200" b="0" dirty="0"/>
              <a:t>Les besoins d’investissements sont le produit des km d’infrastructures à déployer ou à moderniser et les coûts unitaires correspondants.</a:t>
            </a:r>
          </a:p>
          <a:p>
            <a:r>
              <a:rPr lang="fr-FR" sz="1200" b="0" dirty="0"/>
              <a:t>Pour le GPE, les besoins d’investissements sont issus des hypothèses retenues dans chaque scénario (cf. slide précédente) et des coûts à terminaison identifiés par la Cour des comptes pour les différentes lignes du GPE (cf</a:t>
            </a:r>
            <a:r>
              <a:rPr lang="fr-FR" sz="1200" dirty="0"/>
              <a:t>.</a:t>
            </a:r>
            <a:r>
              <a:rPr lang="fr-FR" sz="1200" b="0" dirty="0"/>
              <a:t> </a:t>
            </a:r>
            <a:r>
              <a:rPr lang="fr-FR" sz="1200" b="0" dirty="0" err="1"/>
              <a:t>excel</a:t>
            </a:r>
            <a:r>
              <a:rPr lang="fr-FR" sz="1200" b="0" dirty="0"/>
              <a:t> Pano, onglet GPE).</a:t>
            </a:r>
          </a:p>
          <a:p>
            <a:r>
              <a:rPr lang="fr-FR" sz="1200" dirty="0"/>
              <a:t>Dans tous les scénarios, les investissements actuels sont proches d’un pic historique et seraient amenés à baisser d’ici 2030 avec la conclusion des grands chantiers ;</a:t>
            </a:r>
          </a:p>
          <a:p>
            <a:r>
              <a:rPr lang="fr-FR" sz="1200" dirty="0"/>
              <a:t>Seul le S2 envisage d’accroitre encore les investissements ;</a:t>
            </a:r>
          </a:p>
          <a:p>
            <a:r>
              <a:rPr lang="fr-FR" sz="1200" dirty="0"/>
              <a:t>Après 2030, il y a nettement moins d’investissements de la part des opérateurs TCU, mais les projets de RER-M de la SNBC, du S3 et du S4, comptabilisés dans le champ ferroviaire, compensent un peu cette baisse</a:t>
            </a:r>
            <a:endParaRPr lang="fr-FR" sz="1200" b="0" i="0" dirty="0">
              <a:latin typeface="+mn-lt"/>
            </a:endParaRPr>
          </a:p>
          <a:p>
            <a:pPr marL="0" indent="0">
              <a:buNone/>
            </a:pPr>
            <a:endParaRPr lang="fr-FR" sz="1400" i="0" dirty="0">
              <a:latin typeface="+mn-lt"/>
            </a:endParaRPr>
          </a:p>
        </p:txBody>
      </p:sp>
      <p:graphicFrame>
        <p:nvGraphicFramePr>
          <p:cNvPr id="7" name="Espace réservé du contenu 8">
            <a:extLst>
              <a:ext uri="{FF2B5EF4-FFF2-40B4-BE49-F238E27FC236}">
                <a16:creationId xmlns:a16="http://schemas.microsoft.com/office/drawing/2014/main" id="{5F8F1FA5-AAE3-7F53-1AAC-F406F1D1BC20}"/>
              </a:ext>
            </a:extLst>
          </p:cNvPr>
          <p:cNvGraphicFramePr>
            <a:graphicFrameLocks/>
          </p:cNvGraphicFramePr>
          <p:nvPr>
            <p:extLst>
              <p:ext uri="{D42A27DB-BD31-4B8C-83A1-F6EECF244321}">
                <p14:modId xmlns:p14="http://schemas.microsoft.com/office/powerpoint/2010/main" val="2521228567"/>
              </p:ext>
            </p:extLst>
          </p:nvPr>
        </p:nvGraphicFramePr>
        <p:xfrm>
          <a:off x="3311734" y="2031678"/>
          <a:ext cx="3019926" cy="4187395"/>
        </p:xfrm>
        <a:graphic>
          <a:graphicData uri="http://schemas.openxmlformats.org/drawingml/2006/chart">
            <c:chart xmlns:c="http://schemas.openxmlformats.org/drawingml/2006/chart" xmlns:r="http://schemas.openxmlformats.org/officeDocument/2006/relationships" r:id="rId2"/>
          </a:graphicData>
        </a:graphic>
      </p:graphicFrame>
      <p:sp>
        <p:nvSpPr>
          <p:cNvPr id="8" name="ZoneTexte 7">
            <a:extLst>
              <a:ext uri="{FF2B5EF4-FFF2-40B4-BE49-F238E27FC236}">
                <a16:creationId xmlns:a16="http://schemas.microsoft.com/office/drawing/2014/main" id="{B568BD8D-736A-CB30-BE74-CC6B647DA3B4}"/>
              </a:ext>
            </a:extLst>
          </p:cNvPr>
          <p:cNvSpPr txBox="1"/>
          <p:nvPr/>
        </p:nvSpPr>
        <p:spPr>
          <a:xfrm>
            <a:off x="3641473" y="6355887"/>
            <a:ext cx="5380373" cy="276999"/>
          </a:xfrm>
          <a:prstGeom prst="rect">
            <a:avLst/>
          </a:prstGeom>
          <a:solidFill>
            <a:schemeClr val="bg1"/>
          </a:solidFill>
          <a:ln>
            <a:solidFill>
              <a:schemeClr val="tx1"/>
            </a:solidFill>
          </a:ln>
        </p:spPr>
        <p:txBody>
          <a:bodyPr wrap="square" rtlCol="0" anchor="ctr">
            <a:spAutoFit/>
          </a:bodyPr>
          <a:lstStyle/>
          <a:p>
            <a:pPr algn="ctr"/>
            <a:r>
              <a:rPr lang="fr-FR" sz="1200">
                <a:solidFill>
                  <a:schemeClr val="tx2"/>
                </a:solidFill>
                <a:sym typeface="Wingdings 2" panose="05020102010507070707" pitchFamily="18" charset="2"/>
              </a:rPr>
              <a:t></a:t>
            </a:r>
            <a:r>
              <a:rPr lang="fr-FR" sz="1200">
                <a:sym typeface="Wingdings 2" panose="05020102010507070707" pitchFamily="18" charset="2"/>
              </a:rPr>
              <a:t> </a:t>
            </a:r>
            <a:r>
              <a:rPr lang="fr-FR" sz="1200"/>
              <a:t>Historique </a:t>
            </a:r>
            <a:r>
              <a:rPr lang="fr-FR" sz="1200">
                <a:solidFill>
                  <a:schemeClr val="accent1"/>
                </a:solidFill>
                <a:sym typeface="Wingdings 2" panose="05020102010507070707" pitchFamily="18" charset="2"/>
              </a:rPr>
              <a:t></a:t>
            </a:r>
            <a:r>
              <a:rPr lang="fr-FR" sz="1200">
                <a:sym typeface="Wingdings 2" panose="05020102010507070707" pitchFamily="18" charset="2"/>
              </a:rPr>
              <a:t> </a:t>
            </a:r>
            <a:r>
              <a:rPr lang="fr-FR" sz="1200"/>
              <a:t>SNBC </a:t>
            </a:r>
            <a:r>
              <a:rPr lang="fr-FR" sz="1200">
                <a:solidFill>
                  <a:schemeClr val="accent5"/>
                </a:solidFill>
                <a:sym typeface="Wingdings 2" panose="05020102010507070707" pitchFamily="18" charset="2"/>
              </a:rPr>
              <a:t></a:t>
            </a:r>
            <a:r>
              <a:rPr lang="fr-FR" sz="1200">
                <a:sym typeface="Wingdings 2" panose="05020102010507070707" pitchFamily="18" charset="2"/>
              </a:rPr>
              <a:t> </a:t>
            </a:r>
            <a:r>
              <a:rPr lang="fr-FR" sz="1200"/>
              <a:t>S0 </a:t>
            </a:r>
            <a:r>
              <a:rPr lang="fr-FR" sz="1200">
                <a:solidFill>
                  <a:schemeClr val="accent3"/>
                </a:solidFill>
                <a:sym typeface="Wingdings 2" panose="05020102010507070707" pitchFamily="18" charset="2"/>
              </a:rPr>
              <a:t></a:t>
            </a:r>
            <a:r>
              <a:rPr lang="fr-FR" sz="1200">
                <a:sym typeface="Wingdings 2" panose="05020102010507070707" pitchFamily="18" charset="2"/>
              </a:rPr>
              <a:t> </a:t>
            </a:r>
            <a:r>
              <a:rPr lang="fr-FR" sz="1200"/>
              <a:t>S1 </a:t>
            </a:r>
            <a:r>
              <a:rPr lang="fr-FR" sz="1200">
                <a:solidFill>
                  <a:schemeClr val="accent6"/>
                </a:solidFill>
                <a:sym typeface="Wingdings 2" panose="05020102010507070707" pitchFamily="18" charset="2"/>
              </a:rPr>
              <a:t></a:t>
            </a:r>
            <a:r>
              <a:rPr lang="fr-FR" sz="1200">
                <a:sym typeface="Wingdings 2" panose="05020102010507070707" pitchFamily="18" charset="2"/>
              </a:rPr>
              <a:t> </a:t>
            </a:r>
            <a:r>
              <a:rPr lang="fr-FR" sz="1200"/>
              <a:t>S2 </a:t>
            </a:r>
            <a:r>
              <a:rPr lang="fr-FR" sz="1200">
                <a:solidFill>
                  <a:schemeClr val="accent2"/>
                </a:solidFill>
                <a:sym typeface="Wingdings 2" panose="05020102010507070707" pitchFamily="18" charset="2"/>
              </a:rPr>
              <a:t></a:t>
            </a:r>
            <a:r>
              <a:rPr lang="fr-FR" sz="1200">
                <a:sym typeface="Wingdings 2" panose="05020102010507070707" pitchFamily="18" charset="2"/>
              </a:rPr>
              <a:t> </a:t>
            </a:r>
            <a:r>
              <a:rPr lang="fr-FR" sz="1200"/>
              <a:t>S3 </a:t>
            </a:r>
            <a:r>
              <a:rPr lang="fr-FR" sz="1200">
                <a:solidFill>
                  <a:schemeClr val="accent4"/>
                </a:solidFill>
                <a:sym typeface="Wingdings 2" panose="05020102010507070707" pitchFamily="18" charset="2"/>
              </a:rPr>
              <a:t></a:t>
            </a:r>
            <a:r>
              <a:rPr lang="fr-FR" sz="1200">
                <a:sym typeface="Wingdings 2" panose="05020102010507070707" pitchFamily="18" charset="2"/>
              </a:rPr>
              <a:t> </a:t>
            </a:r>
            <a:r>
              <a:rPr lang="fr-FR" sz="1200"/>
              <a:t>S4</a:t>
            </a:r>
          </a:p>
        </p:txBody>
      </p:sp>
      <p:graphicFrame>
        <p:nvGraphicFramePr>
          <p:cNvPr id="9" name="Espace réservé du contenu 11">
            <a:extLst>
              <a:ext uri="{FF2B5EF4-FFF2-40B4-BE49-F238E27FC236}">
                <a16:creationId xmlns:a16="http://schemas.microsoft.com/office/drawing/2014/main" id="{EB6A604C-A71B-0749-3D3A-3F41F35AB9A0}"/>
              </a:ext>
            </a:extLst>
          </p:cNvPr>
          <p:cNvGraphicFramePr>
            <a:graphicFrameLocks/>
          </p:cNvGraphicFramePr>
          <p:nvPr>
            <p:extLst>
              <p:ext uri="{D42A27DB-BD31-4B8C-83A1-F6EECF244321}">
                <p14:modId xmlns:p14="http://schemas.microsoft.com/office/powerpoint/2010/main" val="3873558292"/>
              </p:ext>
            </p:extLst>
          </p:nvPr>
        </p:nvGraphicFramePr>
        <p:xfrm>
          <a:off x="6045951" y="2024979"/>
          <a:ext cx="2997365" cy="41940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33130860"/>
      </p:ext>
    </p:extLst>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38978" y="1504716"/>
            <a:ext cx="8640960" cy="4948620"/>
          </a:xfrm>
        </p:spPr>
        <p:txBody>
          <a:bodyPr>
            <a:normAutofit/>
          </a:bodyPr>
          <a:lstStyle/>
          <a:p>
            <a:pPr marL="0" indent="0">
              <a:buNone/>
            </a:pPr>
            <a:r>
              <a:rPr lang="fr-FR" sz="1400" b="1">
                <a:latin typeface="Helvetica" panose="020B0604020202020204" pitchFamily="34" charset="0"/>
                <a:cs typeface="Helvetica" panose="020B0604020202020204" pitchFamily="34" charset="0"/>
              </a:rPr>
              <a:t>Etape 2 : Estimation de la part des besoins en dépenses d’investissements portée par les collectivités locales</a:t>
            </a:r>
          </a:p>
          <a:p>
            <a:pPr marL="0" indent="0">
              <a:buNone/>
            </a:pPr>
            <a:endParaRPr lang="fr-FR" sz="1300" b="1">
              <a:solidFill>
                <a:schemeClr val="tx2"/>
              </a:solidFill>
              <a:latin typeface="Arial" panose="020B0604020202020204" pitchFamily="34" charset="0"/>
              <a:cs typeface="Arial" panose="020B0604020202020204" pitchFamily="34" charset="0"/>
            </a:endParaRPr>
          </a:p>
          <a:p>
            <a:pPr marL="0" indent="0">
              <a:buNone/>
            </a:pPr>
            <a:r>
              <a:rPr lang="fr-FR" sz="1400" b="1">
                <a:solidFill>
                  <a:schemeClr val="tx2"/>
                </a:solidFill>
                <a:latin typeface="Arial" panose="020B0604020202020204" pitchFamily="34" charset="0"/>
                <a:cs typeface="Arial" panose="020B0604020202020204" pitchFamily="34" charset="0"/>
              </a:rPr>
              <a:t>Données d’entrée/sources </a:t>
            </a:r>
            <a:r>
              <a:rPr lang="fr-FR" sz="1300" b="1">
                <a:solidFill>
                  <a:schemeClr val="tx2"/>
                </a:solidFill>
                <a:latin typeface="Arial" panose="020B0604020202020204" pitchFamily="34" charset="0"/>
                <a:cs typeface="Arial" panose="020B0604020202020204" pitchFamily="34" charset="0"/>
              </a:rPr>
              <a:t>:</a:t>
            </a:r>
          </a:p>
          <a:p>
            <a:r>
              <a:rPr lang="fr-FR" sz="1400">
                <a:latin typeface="Arial" panose="020B0604020202020204" pitchFamily="34" charset="0"/>
                <a:cs typeface="Arial" panose="020B0604020202020204" pitchFamily="34" charset="0"/>
              </a:rPr>
              <a:t>Les investissements historiques dans les infrastructures TCU en IDF par gestionnaire d’infrastructure (RATP, SNCF Réseau et la Société du Grand Paris) et hors IDF – Source : </a:t>
            </a:r>
            <a:r>
              <a:rPr lang="fr-FR" sz="1400">
                <a:latin typeface="Arial" panose="020B0604020202020204" pitchFamily="34" charset="0"/>
                <a:cs typeface="Arial" panose="020B0604020202020204" pitchFamily="34" charset="0"/>
                <a:hlinkClick r:id="rId3"/>
              </a:rPr>
              <a:t>Le bilan annuel des transports, SDES, édition 2020 </a:t>
            </a:r>
            <a:r>
              <a:rPr lang="fr-FR" sz="1400">
                <a:latin typeface="Arial" panose="020B0604020202020204" pitchFamily="34" charset="0"/>
                <a:cs typeface="Arial" panose="020B0604020202020204" pitchFamily="34" charset="0"/>
              </a:rPr>
              <a:t>et </a:t>
            </a:r>
            <a:r>
              <a:rPr lang="fr-FR" sz="1400" err="1">
                <a:latin typeface="Arial" panose="020B0604020202020204" pitchFamily="34" charset="0"/>
                <a:cs typeface="Arial" panose="020B0604020202020204" pitchFamily="34" charset="0"/>
                <a:hlinkClick r:id="rId4"/>
              </a:rPr>
              <a:t>excel</a:t>
            </a:r>
            <a:r>
              <a:rPr lang="fr-FR" sz="1400">
                <a:latin typeface="Arial" panose="020B0604020202020204" pitchFamily="34" charset="0"/>
                <a:cs typeface="Arial" panose="020B0604020202020204" pitchFamily="34" charset="0"/>
                <a:hlinkClick r:id="rId4"/>
              </a:rPr>
              <a:t> Compte des transports associé</a:t>
            </a:r>
            <a:endParaRPr lang="fr-FR" sz="1400">
              <a:latin typeface="Arial" panose="020B0604020202020204" pitchFamily="34" charset="0"/>
              <a:cs typeface="Arial" panose="020B0604020202020204" pitchFamily="34" charset="0"/>
            </a:endParaRPr>
          </a:p>
          <a:p>
            <a:r>
              <a:rPr lang="fr-FR" sz="1400">
                <a:latin typeface="Arial" panose="020B0604020202020204" pitchFamily="34" charset="0"/>
                <a:cs typeface="Arial" panose="020B0604020202020204" pitchFamily="34" charset="0"/>
              </a:rPr>
              <a:t>Les subventions d’investissements des collectivités locales à la l’EPIC RATP chaque année depuis 2011 (données historiques) – Source : </a:t>
            </a:r>
            <a:r>
              <a:rPr lang="fr-FR" sz="1400">
                <a:latin typeface="Arial" panose="020B0604020202020204" pitchFamily="34" charset="0"/>
                <a:cs typeface="Arial" panose="020B0604020202020204" pitchFamily="34" charset="0"/>
                <a:hlinkClick r:id="rId3"/>
              </a:rPr>
              <a:t>Le bilan annuel des transports, SDES, édition 2020 </a:t>
            </a:r>
            <a:r>
              <a:rPr lang="fr-FR" sz="1400">
                <a:latin typeface="Arial" panose="020B0604020202020204" pitchFamily="34" charset="0"/>
                <a:cs typeface="Arial" panose="020B0604020202020204" pitchFamily="34" charset="0"/>
              </a:rPr>
              <a:t>et </a:t>
            </a:r>
            <a:r>
              <a:rPr lang="fr-FR" sz="1400" err="1">
                <a:latin typeface="Arial" panose="020B0604020202020204" pitchFamily="34" charset="0"/>
                <a:cs typeface="Arial" panose="020B0604020202020204" pitchFamily="34" charset="0"/>
                <a:hlinkClick r:id="rId4"/>
              </a:rPr>
              <a:t>excel</a:t>
            </a:r>
            <a:r>
              <a:rPr lang="fr-FR" sz="1400">
                <a:latin typeface="Arial" panose="020B0604020202020204" pitchFamily="34" charset="0"/>
                <a:cs typeface="Arial" panose="020B0604020202020204" pitchFamily="34" charset="0"/>
                <a:hlinkClick r:id="rId4"/>
              </a:rPr>
              <a:t> Compte des transports associé</a:t>
            </a:r>
            <a:endParaRPr lang="fr-FR" sz="1400">
              <a:latin typeface="Arial" panose="020B0604020202020204" pitchFamily="34" charset="0"/>
              <a:cs typeface="Arial" panose="020B0604020202020204" pitchFamily="34" charset="0"/>
            </a:endParaRPr>
          </a:p>
          <a:p>
            <a:r>
              <a:rPr lang="fr-FR" sz="1400">
                <a:latin typeface="Arial" panose="020B0604020202020204" pitchFamily="34" charset="0"/>
                <a:cs typeface="Arial" panose="020B0604020202020204" pitchFamily="34" charset="0"/>
              </a:rPr>
              <a:t>Les subventions d’investissements des collectivités locales aux AO de province pour le transport public urbain par an depuis 2011 (données historiques) – Source : </a:t>
            </a:r>
            <a:r>
              <a:rPr lang="fr-FR" sz="1400">
                <a:latin typeface="Arial" panose="020B0604020202020204" pitchFamily="34" charset="0"/>
                <a:cs typeface="Arial" panose="020B0604020202020204" pitchFamily="34" charset="0"/>
                <a:hlinkClick r:id="rId3"/>
              </a:rPr>
              <a:t>Le bilan annuel des transports, SDES, édition 2020 </a:t>
            </a:r>
            <a:r>
              <a:rPr lang="fr-FR" sz="1400">
                <a:latin typeface="Arial" panose="020B0604020202020204" pitchFamily="34" charset="0"/>
                <a:cs typeface="Arial" panose="020B0604020202020204" pitchFamily="34" charset="0"/>
              </a:rPr>
              <a:t>et </a:t>
            </a:r>
            <a:r>
              <a:rPr lang="fr-FR" sz="1400" err="1">
                <a:latin typeface="Arial" panose="020B0604020202020204" pitchFamily="34" charset="0"/>
                <a:cs typeface="Arial" panose="020B0604020202020204" pitchFamily="34" charset="0"/>
                <a:hlinkClick r:id="rId4"/>
              </a:rPr>
              <a:t>excel</a:t>
            </a:r>
            <a:r>
              <a:rPr lang="fr-FR" sz="1400">
                <a:latin typeface="Arial" panose="020B0604020202020204" pitchFamily="34" charset="0"/>
                <a:cs typeface="Arial" panose="020B0604020202020204" pitchFamily="34" charset="0"/>
                <a:hlinkClick r:id="rId4"/>
              </a:rPr>
              <a:t> Compte des transports associé</a:t>
            </a:r>
            <a:endParaRPr lang="fr-FR" sz="1400">
              <a:latin typeface="Arial" panose="020B0604020202020204" pitchFamily="34" charset="0"/>
              <a:cs typeface="Arial" panose="020B0604020202020204" pitchFamily="34" charset="0"/>
            </a:endParaRPr>
          </a:p>
          <a:p>
            <a:r>
              <a:rPr lang="fr-FR" sz="1400">
                <a:latin typeface="Arial" panose="020B0604020202020204" pitchFamily="34" charset="0"/>
                <a:cs typeface="Arial" panose="020B0604020202020204" pitchFamily="34" charset="0"/>
              </a:rPr>
              <a:t>Rapport sur le modèle économique des transports collectifs, Philipe </a:t>
            </a:r>
            <a:r>
              <a:rPr lang="fr-FR" sz="1400" err="1">
                <a:latin typeface="Arial" panose="020B0604020202020204" pitchFamily="34" charset="0"/>
                <a:cs typeface="Arial" panose="020B0604020202020204" pitchFamily="34" charset="0"/>
              </a:rPr>
              <a:t>Duron</a:t>
            </a:r>
            <a:r>
              <a:rPr lang="fr-FR" sz="1400">
                <a:latin typeface="Arial" panose="020B0604020202020204" pitchFamily="34" charset="0"/>
                <a:cs typeface="Arial" panose="020B0604020202020204" pitchFamily="34" charset="0"/>
              </a:rPr>
              <a:t>, juin 2021</a:t>
            </a:r>
          </a:p>
          <a:p>
            <a:r>
              <a:rPr lang="fr-FR" sz="1400">
                <a:latin typeface="Arial" panose="020B0604020202020204" pitchFamily="34" charset="0"/>
                <a:cs typeface="Arial" panose="020B0604020202020204" pitchFamily="34" charset="0"/>
              </a:rPr>
              <a:t>Les besoins d’investissements dans les TCU en IDF par gestionnaire d’infrastructures ( = porteur d’investissement), càd RATP, SNCF Réseau et la SGP et hors IDF.</a:t>
            </a:r>
            <a:endParaRPr lang="fr-FR" sz="1100">
              <a:latin typeface="Arial" panose="020B0604020202020204" pitchFamily="34" charset="0"/>
              <a:cs typeface="Arial" panose="020B0604020202020204" pitchFamily="34" charset="0"/>
            </a:endParaRPr>
          </a:p>
          <a:p>
            <a:pPr marL="0" indent="0">
              <a:buNone/>
            </a:pPr>
            <a:endParaRPr lang="fr-FR" sz="1200">
              <a:latin typeface="Arial" panose="020B0604020202020204" pitchFamily="34" charset="0"/>
              <a:cs typeface="Arial" panose="020B0604020202020204" pitchFamily="34" charset="0"/>
            </a:endParaRPr>
          </a:p>
          <a:p>
            <a:endParaRPr lang="fr-FR" sz="1200">
              <a:latin typeface="Arial" panose="020B0604020202020204" pitchFamily="34" charset="0"/>
              <a:cs typeface="Arial" panose="020B0604020202020204" pitchFamily="34" charset="0"/>
            </a:endParaRPr>
          </a:p>
          <a:p>
            <a:pPr marL="0" indent="0">
              <a:buNone/>
            </a:pPr>
            <a:endParaRPr lang="fr-FR" sz="1300">
              <a:latin typeface="Arial" panose="020B0604020202020204" pitchFamily="34" charset="0"/>
              <a:cs typeface="Arial" panose="020B0604020202020204" pitchFamily="34" charset="0"/>
            </a:endParaRPr>
          </a:p>
          <a:p>
            <a:pPr marL="0" indent="0">
              <a:buNone/>
            </a:pPr>
            <a:endParaRPr lang="fr-FR" sz="1300">
              <a:latin typeface="Arial" panose="020B0604020202020204" pitchFamily="34" charset="0"/>
              <a:cs typeface="Arial" panose="020B0604020202020204" pitchFamily="34" charset="0"/>
            </a:endParaRPr>
          </a:p>
          <a:p>
            <a:endParaRPr lang="fr-FR" sz="1300">
              <a:latin typeface="Arial" panose="020B0604020202020204" pitchFamily="34" charset="0"/>
              <a:cs typeface="Arial" panose="020B0604020202020204" pitchFamily="34" charset="0"/>
            </a:endParaRPr>
          </a:p>
          <a:p>
            <a:endParaRPr lang="fr-FR" sz="1300" b="1">
              <a:solidFill>
                <a:schemeClr val="tx2"/>
              </a:solidFill>
              <a:latin typeface="Arial" panose="020B0604020202020204" pitchFamily="34" charset="0"/>
              <a:cs typeface="Arial" panose="020B0604020202020204" pitchFamily="34" charset="0"/>
            </a:endParaRPr>
          </a:p>
          <a:p>
            <a:pPr marL="0" indent="0">
              <a:buNone/>
            </a:pPr>
            <a:endParaRPr lang="fr-FR" sz="1300" b="1">
              <a:solidFill>
                <a:schemeClr val="tx2"/>
              </a:solidFill>
              <a:latin typeface="Arial" panose="020B0604020202020204" pitchFamily="34" charset="0"/>
              <a:cs typeface="Arial" panose="020B0604020202020204" pitchFamily="34" charset="0"/>
            </a:endParaRPr>
          </a:p>
          <a:p>
            <a:pPr marL="0" indent="0">
              <a:buNone/>
            </a:pPr>
            <a:endParaRPr lang="fr-FR" sz="1200">
              <a:latin typeface="Arial" panose="020B0604020202020204" pitchFamily="34" charset="0"/>
              <a:cs typeface="Arial" panose="020B0604020202020204" pitchFamily="34" charset="0"/>
            </a:endParaRPr>
          </a:p>
          <a:p>
            <a:endParaRPr lang="fr-FR" sz="1200">
              <a:latin typeface="Arial" panose="020B0604020202020204" pitchFamily="34" charset="0"/>
              <a:cs typeface="Arial" panose="020B0604020202020204" pitchFamily="34" charset="0"/>
            </a:endParaRPr>
          </a:p>
          <a:p>
            <a:endParaRPr lang="fr-FR" sz="1200" b="1">
              <a:solidFill>
                <a:schemeClr val="tx2"/>
              </a:solidFill>
              <a:latin typeface="Arial" panose="020B0604020202020204" pitchFamily="34" charset="0"/>
              <a:cs typeface="Arial" panose="020B0604020202020204" pitchFamily="34" charset="0"/>
            </a:endParaRP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404664"/>
            <a:ext cx="8640960" cy="720080"/>
          </a:xfrm>
        </p:spPr>
        <p:txBody>
          <a:bodyPr>
            <a:normAutofit fontScale="90000"/>
          </a:bodyPr>
          <a:lstStyle/>
          <a:p>
            <a:pPr algn="l"/>
            <a:r>
              <a:rPr lang="fr-FR" sz="2400" dirty="0">
                <a:solidFill>
                  <a:schemeClr val="accent2"/>
                </a:solidFill>
              </a:rPr>
              <a:t>6) Transports en commun urbains (TCU) – PROSPECTIF 10/12</a:t>
            </a:r>
          </a:p>
        </p:txBody>
      </p:sp>
      <p:sp>
        <p:nvSpPr>
          <p:cNvPr id="6" name="Espace réservé du texte 3">
            <a:extLst>
              <a:ext uri="{FF2B5EF4-FFF2-40B4-BE49-F238E27FC236}">
                <a16:creationId xmlns:a16="http://schemas.microsoft.com/office/drawing/2014/main" id="{445B631C-B6F4-473C-BBA3-A0FD0C764774}"/>
              </a:ext>
            </a:extLst>
          </p:cNvPr>
          <p:cNvSpPr>
            <a:spLocks noGrp="1"/>
          </p:cNvSpPr>
          <p:nvPr>
            <p:ph type="body" sz="quarter" idx="10"/>
          </p:nvPr>
        </p:nvSpPr>
        <p:spPr>
          <a:xfrm>
            <a:off x="251520" y="115888"/>
            <a:ext cx="8640960" cy="288925"/>
          </a:xfrm>
        </p:spPr>
        <p:txBody>
          <a:bodyPr/>
          <a:lstStyle/>
          <a:p>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p:txBody>
      </p:sp>
    </p:spTree>
    <p:extLst>
      <p:ext uri="{BB962C8B-B14F-4D97-AF65-F5344CB8AC3E}">
        <p14:creationId xmlns:p14="http://schemas.microsoft.com/office/powerpoint/2010/main" val="2471236604"/>
      </p:ext>
    </p:extLst>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38978" y="1504716"/>
            <a:ext cx="8640960" cy="4948620"/>
          </a:xfrm>
        </p:spPr>
        <p:txBody>
          <a:bodyPr>
            <a:normAutofit/>
          </a:bodyPr>
          <a:lstStyle/>
          <a:p>
            <a:pPr marL="0" indent="0">
              <a:buNone/>
            </a:pPr>
            <a:r>
              <a:rPr lang="fr-FR" sz="1400" b="1" dirty="0">
                <a:latin typeface="Helvetica" panose="020B0604020202020204" pitchFamily="34" charset="0"/>
                <a:cs typeface="Helvetica" panose="020B0604020202020204" pitchFamily="34" charset="0"/>
              </a:rPr>
              <a:t>Etape 2 : Estimation de la part des besoins en dépenses d’investissements portée par les collectivités locales</a:t>
            </a:r>
          </a:p>
          <a:p>
            <a:pPr marL="0" indent="0">
              <a:lnSpc>
                <a:spcPct val="120000"/>
              </a:lnSpc>
              <a:buNone/>
            </a:pPr>
            <a:r>
              <a:rPr lang="fr-FR" sz="14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Hypothèses retenues : </a:t>
            </a:r>
          </a:p>
          <a:p>
            <a:pPr>
              <a:lnSpc>
                <a:spcPct val="120000"/>
              </a:lnSpc>
            </a:pPr>
            <a:r>
              <a:rPr lang="fr-FR" sz="1100" u="sng" dirty="0">
                <a:solidFill>
                  <a:schemeClr val="tx2"/>
                </a:solidFill>
                <a:latin typeface="Arial" panose="020B0604020202020204" pitchFamily="34" charset="0"/>
                <a:ea typeface="Calibri" panose="020F0502020204030204" pitchFamily="34" charset="0"/>
                <a:cs typeface="Arial" panose="020B0604020202020204" pitchFamily="34" charset="0"/>
              </a:rPr>
              <a:t>Pour les TCU en IDF : </a:t>
            </a:r>
          </a:p>
          <a:p>
            <a:pPr lvl="1">
              <a:lnSpc>
                <a:spcPct val="120000"/>
              </a:lnSpc>
            </a:pPr>
            <a:r>
              <a:rPr lang="fr-FR" sz="1200" dirty="0">
                <a:latin typeface="Arial" panose="020B0604020202020204" pitchFamily="34" charset="0"/>
                <a:ea typeface="Calibri" panose="020F0502020204030204" pitchFamily="34" charset="0"/>
                <a:cs typeface="Arial" panose="020B0604020202020204" pitchFamily="34" charset="0"/>
              </a:rPr>
              <a:t>Nous faisons l’hypothèse que les collectivités ne contribuent pas aux financements portés par la Société du Grand Paris (pour le Grand Paris Express) - la SGP étant un EPIC de l’Etat se finançant principalement par l’emprunt et la fiscalité dédiée </a:t>
            </a:r>
            <a:r>
              <a:rPr lang="fr-FR" sz="1200" dirty="0">
                <a:latin typeface="Arial" panose="020B0604020202020204" pitchFamily="34" charset="0"/>
                <a:ea typeface="Calibri" panose="020F0502020204030204" pitchFamily="34" charset="0"/>
                <a:cs typeface="Arial" panose="020B0604020202020204" pitchFamily="34" charset="0"/>
                <a:hlinkClick r:id="rId3"/>
              </a:rPr>
              <a:t>https://www.societedugrandparis.fr/qui-sommes-nous/cadre-juridique</a:t>
            </a:r>
            <a:r>
              <a:rPr lang="fr-FR" sz="1200" dirty="0">
                <a:latin typeface="Arial" panose="020B0604020202020204" pitchFamily="34" charset="0"/>
                <a:ea typeface="Calibri" panose="020F0502020204030204" pitchFamily="34" charset="0"/>
                <a:cs typeface="Arial" panose="020B0604020202020204" pitchFamily="34" charset="0"/>
              </a:rPr>
              <a:t> </a:t>
            </a:r>
          </a:p>
          <a:p>
            <a:pPr lvl="1">
              <a:lnSpc>
                <a:spcPct val="120000"/>
              </a:lnSpc>
            </a:pPr>
            <a:r>
              <a:rPr lang="fr-FR" sz="1200" dirty="0">
                <a:latin typeface="Arial" panose="020B0604020202020204" pitchFamily="34" charset="0"/>
                <a:ea typeface="Calibri" panose="020F0502020204030204" pitchFamily="34" charset="0"/>
                <a:cs typeface="Arial" panose="020B0604020202020204" pitchFamily="34" charset="0"/>
              </a:rPr>
              <a:t>Les subventions d’investissements des collectivités à SNCF Réseau pour le développement du Transilien (et de certains segment des RER) sont comptabilisés dans la fiche « ferroviaire »</a:t>
            </a:r>
          </a:p>
          <a:p>
            <a:pPr lvl="1">
              <a:lnSpc>
                <a:spcPct val="120000"/>
              </a:lnSpc>
            </a:pPr>
            <a:r>
              <a:rPr lang="fr-FR" sz="1200" dirty="0">
                <a:latin typeface="Arial" panose="020B0604020202020204" pitchFamily="34" charset="0"/>
                <a:ea typeface="Calibri" panose="020F0502020204030204" pitchFamily="34" charset="0"/>
                <a:cs typeface="Arial" panose="020B0604020202020204" pitchFamily="34" charset="0"/>
              </a:rPr>
              <a:t>Nous faisons l’hypothèse que les collectivités vont continuer de financer les besoins d’investissements de la RATP pour les TCU à </a:t>
            </a:r>
            <a:r>
              <a:rPr lang="fr-FR" sz="1200" b="1" dirty="0">
                <a:latin typeface="Arial" panose="020B0604020202020204" pitchFamily="34" charset="0"/>
                <a:ea typeface="Calibri" panose="020F0502020204030204" pitchFamily="34" charset="0"/>
                <a:cs typeface="Arial" panose="020B0604020202020204" pitchFamily="34" charset="0"/>
              </a:rPr>
              <a:t>hauteur de 37 % </a:t>
            </a:r>
            <a:r>
              <a:rPr lang="fr-FR" sz="1200" dirty="0">
                <a:latin typeface="Arial" panose="020B0604020202020204" pitchFamily="34" charset="0"/>
                <a:ea typeface="Calibri" panose="020F0502020204030204" pitchFamily="34" charset="0"/>
                <a:cs typeface="Arial" panose="020B0604020202020204" pitchFamily="34" charset="0"/>
              </a:rPr>
              <a:t>dont 20 % pour les Régions et 17 % pour les EPCI/Communes (part moyenne observée ces 10 dernières années).</a:t>
            </a:r>
          </a:p>
          <a:p>
            <a:pPr>
              <a:lnSpc>
                <a:spcPct val="120000"/>
              </a:lnSpc>
            </a:pPr>
            <a:r>
              <a:rPr lang="fr-FR" sz="1100" u="sng" dirty="0">
                <a:solidFill>
                  <a:schemeClr val="tx2"/>
                </a:solidFill>
                <a:latin typeface="Arial" panose="020B0604020202020204" pitchFamily="34" charset="0"/>
                <a:cs typeface="Arial" panose="020B0604020202020204" pitchFamily="34" charset="0"/>
              </a:rPr>
              <a:t>Pour les TCU hors IDF : </a:t>
            </a:r>
          </a:p>
          <a:p>
            <a:pPr lvl="1">
              <a:lnSpc>
                <a:spcPct val="120000"/>
              </a:lnSpc>
            </a:pPr>
            <a:r>
              <a:rPr lang="fr-FR" sz="1100" dirty="0">
                <a:latin typeface="Arial" panose="020B0604020202020204" pitchFamily="34" charset="0"/>
                <a:cs typeface="Arial" panose="020B0604020202020204" pitchFamily="34" charset="0"/>
              </a:rPr>
              <a:t>Peu de données existent sur les subventions d’investissements des collectivités pour les infrastructures TCU hors IDF : </a:t>
            </a:r>
          </a:p>
          <a:p>
            <a:pPr lvl="2">
              <a:lnSpc>
                <a:spcPct val="120000"/>
              </a:lnSpc>
            </a:pPr>
            <a:r>
              <a:rPr lang="fr-FR" sz="1100" dirty="0">
                <a:latin typeface="Arial" panose="020B0604020202020204" pitchFamily="34" charset="0"/>
                <a:cs typeface="Arial" panose="020B0604020202020204" pitchFamily="34" charset="0"/>
              </a:rPr>
              <a:t>Le rapport </a:t>
            </a:r>
            <a:r>
              <a:rPr lang="fr-FR" sz="1100" dirty="0" err="1">
                <a:latin typeface="Arial" panose="020B0604020202020204" pitchFamily="34" charset="0"/>
                <a:cs typeface="Arial" panose="020B0604020202020204" pitchFamily="34" charset="0"/>
              </a:rPr>
              <a:t>Duron</a:t>
            </a:r>
            <a:r>
              <a:rPr lang="fr-FR" sz="1100" dirty="0">
                <a:latin typeface="Arial" panose="020B0604020202020204" pitchFamily="34" charset="0"/>
                <a:cs typeface="Arial" panose="020B0604020202020204" pitchFamily="34" charset="0"/>
              </a:rPr>
              <a:t> indique les collectivités financent env. 30 % du budget des AOM (fonctionnement et investissement confondu) </a:t>
            </a:r>
          </a:p>
          <a:p>
            <a:pPr lvl="2">
              <a:lnSpc>
                <a:spcPct val="120000"/>
              </a:lnSpc>
            </a:pPr>
            <a:r>
              <a:rPr lang="fr-FR" sz="1100" dirty="0">
                <a:latin typeface="Arial" panose="020B0604020202020204" pitchFamily="34" charset="0"/>
                <a:cs typeface="Arial" panose="020B0604020202020204" pitchFamily="34" charset="0"/>
              </a:rPr>
              <a:t>Les données du compte du transport indiquent que les subventions d’investissements des collectivités aux AOM hors IDF représentent entre 5 et 10 % des investissements dans les infrastructures TCU hors IDF.</a:t>
            </a:r>
          </a:p>
          <a:p>
            <a:pPr lvl="1">
              <a:lnSpc>
                <a:spcPct val="120000"/>
              </a:lnSpc>
            </a:pPr>
            <a:r>
              <a:rPr lang="fr-FR" sz="1100" dirty="0">
                <a:latin typeface="Arial" panose="020B0604020202020204" pitchFamily="34" charset="0"/>
                <a:ea typeface="Calibri" panose="020F0502020204030204" pitchFamily="34" charset="0"/>
                <a:cs typeface="Arial" panose="020B0604020202020204" pitchFamily="34" charset="0"/>
              </a:rPr>
              <a:t>Nous retenons l’hypothèse tirée des données du compte de transport en estimant que les collectivités financent surtout le fonctionnement des TCU, beaucoup plus important en volume que le budget d’investissement</a:t>
            </a: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404664"/>
            <a:ext cx="8640960" cy="720080"/>
          </a:xfrm>
        </p:spPr>
        <p:txBody>
          <a:bodyPr>
            <a:normAutofit fontScale="90000"/>
          </a:bodyPr>
          <a:lstStyle/>
          <a:p>
            <a:pPr algn="l"/>
            <a:r>
              <a:rPr lang="fr-FR" sz="2400" dirty="0">
                <a:solidFill>
                  <a:schemeClr val="accent2"/>
                </a:solidFill>
              </a:rPr>
              <a:t>6) Transports en commun urbains (TCU) – PROSPECTIF 11/12</a:t>
            </a:r>
          </a:p>
        </p:txBody>
      </p:sp>
      <p:sp>
        <p:nvSpPr>
          <p:cNvPr id="6" name="Espace réservé du texte 3">
            <a:extLst>
              <a:ext uri="{FF2B5EF4-FFF2-40B4-BE49-F238E27FC236}">
                <a16:creationId xmlns:a16="http://schemas.microsoft.com/office/drawing/2014/main" id="{445B631C-B6F4-473C-BBA3-A0FD0C764774}"/>
              </a:ext>
            </a:extLst>
          </p:cNvPr>
          <p:cNvSpPr>
            <a:spLocks noGrp="1"/>
          </p:cNvSpPr>
          <p:nvPr>
            <p:ph type="body" sz="quarter" idx="10"/>
          </p:nvPr>
        </p:nvSpPr>
        <p:spPr>
          <a:xfrm>
            <a:off x="251520" y="115888"/>
            <a:ext cx="8640960" cy="288925"/>
          </a:xfrm>
        </p:spPr>
        <p:txBody>
          <a:bodyPr/>
          <a:lstStyle/>
          <a:p>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p:txBody>
      </p:sp>
    </p:spTree>
    <p:extLst>
      <p:ext uri="{BB962C8B-B14F-4D97-AF65-F5344CB8AC3E}">
        <p14:creationId xmlns:p14="http://schemas.microsoft.com/office/powerpoint/2010/main" val="592960964"/>
      </p:ext>
    </p:extLst>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15042" y="1394025"/>
            <a:ext cx="8640960" cy="4896544"/>
          </a:xfrm>
        </p:spPr>
        <p:txBody>
          <a:bodyPr>
            <a:normAutofit/>
          </a:bodyPr>
          <a:lstStyle/>
          <a:p>
            <a:pPr marL="0" indent="0">
              <a:buNone/>
            </a:pPr>
            <a:r>
              <a:rPr lang="fr-FR" sz="1400" b="1">
                <a:latin typeface="Arial" panose="020B0604020202020204" pitchFamily="34" charset="0"/>
                <a:cs typeface="Arial" panose="020B0604020202020204" pitchFamily="34" charset="0"/>
              </a:rPr>
              <a:t>Etape 2 - Identification des hypothèses sur les porteurs des besoins d’investissements des TCU IDF – Tableau récapitulatif</a:t>
            </a:r>
          </a:p>
          <a:p>
            <a:pPr marL="0" indent="0">
              <a:buNone/>
            </a:pPr>
            <a:endParaRPr lang="fr-FR" sz="1600" b="1">
              <a:latin typeface="Arial" panose="020B0604020202020204" pitchFamily="34" charset="0"/>
              <a:cs typeface="Arial" panose="020B0604020202020204" pitchFamily="34" charset="0"/>
            </a:endParaRPr>
          </a:p>
          <a:p>
            <a:pPr marL="0" indent="0">
              <a:buNone/>
            </a:pPr>
            <a:endParaRPr lang="fr-FR" sz="1600" b="1">
              <a:latin typeface="Arial" panose="020B0604020202020204" pitchFamily="34" charset="0"/>
              <a:cs typeface="Arial" panose="020B0604020202020204" pitchFamily="34" charset="0"/>
            </a:endParaRPr>
          </a:p>
          <a:p>
            <a:pPr marL="0" indent="0">
              <a:buNone/>
            </a:pPr>
            <a:endParaRPr lang="fr-FR" sz="1600" b="1">
              <a:latin typeface="Arial" panose="020B0604020202020204" pitchFamily="34" charset="0"/>
              <a:cs typeface="Arial" panose="020B0604020202020204" pitchFamily="34" charset="0"/>
            </a:endParaRPr>
          </a:p>
          <a:p>
            <a:pPr marL="0" indent="0">
              <a:buNone/>
            </a:pPr>
            <a:endParaRPr lang="fr-FR" sz="1400" b="1">
              <a:latin typeface="Arial" panose="020B0604020202020204" pitchFamily="34" charset="0"/>
              <a:cs typeface="Arial" panose="020B0604020202020204" pitchFamily="34" charset="0"/>
            </a:endParaRPr>
          </a:p>
          <a:p>
            <a:pPr marL="0" indent="0">
              <a:buNone/>
            </a:pPr>
            <a:endParaRPr lang="fr-FR" sz="1400" b="1" i="1">
              <a:latin typeface="Arial" panose="020B0604020202020204" pitchFamily="34" charset="0"/>
              <a:cs typeface="Arial" panose="020B0604020202020204" pitchFamily="34" charset="0"/>
            </a:endParaRPr>
          </a:p>
          <a:p>
            <a:pPr marL="0" indent="0">
              <a:buNone/>
            </a:pPr>
            <a:endParaRPr lang="fr-FR" sz="1400" b="1" i="1">
              <a:latin typeface="Arial" panose="020B0604020202020204" pitchFamily="34" charset="0"/>
              <a:cs typeface="Arial" panose="020B0604020202020204" pitchFamily="34" charset="0"/>
            </a:endParaRP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404664"/>
            <a:ext cx="8640960" cy="720080"/>
          </a:xfrm>
        </p:spPr>
        <p:txBody>
          <a:bodyPr>
            <a:normAutofit fontScale="90000"/>
          </a:bodyPr>
          <a:lstStyle/>
          <a:p>
            <a:pPr algn="l"/>
            <a:r>
              <a:rPr lang="fr-FR" sz="2400" dirty="0">
                <a:solidFill>
                  <a:schemeClr val="accent2"/>
                </a:solidFill>
              </a:rPr>
              <a:t>6) Transports en commun urbains (TCU) – PROSPECTIF 12/12</a:t>
            </a:r>
          </a:p>
        </p:txBody>
      </p:sp>
      <p:sp>
        <p:nvSpPr>
          <p:cNvPr id="6" name="Espace réservé du texte 3">
            <a:extLst>
              <a:ext uri="{FF2B5EF4-FFF2-40B4-BE49-F238E27FC236}">
                <a16:creationId xmlns:a16="http://schemas.microsoft.com/office/drawing/2014/main" id="{445B631C-B6F4-473C-BBA3-A0FD0C764774}"/>
              </a:ext>
            </a:extLst>
          </p:cNvPr>
          <p:cNvSpPr>
            <a:spLocks noGrp="1"/>
          </p:cNvSpPr>
          <p:nvPr>
            <p:ph type="body" sz="quarter" idx="10"/>
          </p:nvPr>
        </p:nvSpPr>
        <p:spPr>
          <a:xfrm>
            <a:off x="251520" y="115888"/>
            <a:ext cx="8640960" cy="288925"/>
          </a:xfrm>
        </p:spPr>
        <p:txBody>
          <a:bodyPr/>
          <a:lstStyle/>
          <a:p>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p:txBody>
      </p:sp>
      <p:sp>
        <p:nvSpPr>
          <p:cNvPr id="16" name="ZoneTexte 15">
            <a:extLst>
              <a:ext uri="{FF2B5EF4-FFF2-40B4-BE49-F238E27FC236}">
                <a16:creationId xmlns:a16="http://schemas.microsoft.com/office/drawing/2014/main" id="{4317B67B-FB0A-8D66-E2CF-0C9AF2EDED68}"/>
              </a:ext>
            </a:extLst>
          </p:cNvPr>
          <p:cNvSpPr txBox="1"/>
          <p:nvPr/>
        </p:nvSpPr>
        <p:spPr>
          <a:xfrm>
            <a:off x="115041" y="1850221"/>
            <a:ext cx="8640959" cy="461665"/>
          </a:xfrm>
          <a:prstGeom prst="rect">
            <a:avLst/>
          </a:prstGeom>
          <a:noFill/>
        </p:spPr>
        <p:txBody>
          <a:bodyPr wrap="square" rtlCol="0">
            <a:spAutoFit/>
          </a:bodyPr>
          <a:lstStyle/>
          <a:p>
            <a:r>
              <a:rPr lang="fr-FR" sz="1200" u="sng"/>
              <a:t>Tableau 1 : Hypothèses retenues pour la part des investissements TCU portés et financés par les CT – exemple année 2030 du scénario 1 (S1) de </a:t>
            </a:r>
            <a:r>
              <a:rPr lang="fr-FR" sz="1200" u="sng" err="1"/>
              <a:t>l’Ademe</a:t>
            </a:r>
            <a:endParaRPr lang="fr-FR" sz="1200" u="sng"/>
          </a:p>
        </p:txBody>
      </p:sp>
      <p:graphicFrame>
        <p:nvGraphicFramePr>
          <p:cNvPr id="7" name="Tableau 6">
            <a:extLst>
              <a:ext uri="{FF2B5EF4-FFF2-40B4-BE49-F238E27FC236}">
                <a16:creationId xmlns:a16="http://schemas.microsoft.com/office/drawing/2014/main" id="{2DEDFEFE-C49F-13C6-BC2B-F247374E302B}"/>
              </a:ext>
            </a:extLst>
          </p:cNvPr>
          <p:cNvGraphicFramePr>
            <a:graphicFrameLocks noGrp="1"/>
          </p:cNvGraphicFramePr>
          <p:nvPr>
            <p:extLst>
              <p:ext uri="{D42A27DB-BD31-4B8C-83A1-F6EECF244321}">
                <p14:modId xmlns:p14="http://schemas.microsoft.com/office/powerpoint/2010/main" val="4071116396"/>
              </p:ext>
            </p:extLst>
          </p:nvPr>
        </p:nvGraphicFramePr>
        <p:xfrm>
          <a:off x="251520" y="2333734"/>
          <a:ext cx="8020610" cy="2401885"/>
        </p:xfrm>
        <a:graphic>
          <a:graphicData uri="http://schemas.openxmlformats.org/drawingml/2006/table">
            <a:tbl>
              <a:tblPr/>
              <a:tblGrid>
                <a:gridCol w="2190400">
                  <a:extLst>
                    <a:ext uri="{9D8B030D-6E8A-4147-A177-3AD203B41FA5}">
                      <a16:colId xmlns:a16="http://schemas.microsoft.com/office/drawing/2014/main" val="2699689015"/>
                    </a:ext>
                  </a:extLst>
                </a:gridCol>
                <a:gridCol w="2092322">
                  <a:extLst>
                    <a:ext uri="{9D8B030D-6E8A-4147-A177-3AD203B41FA5}">
                      <a16:colId xmlns:a16="http://schemas.microsoft.com/office/drawing/2014/main" val="1308064115"/>
                    </a:ext>
                  </a:extLst>
                </a:gridCol>
                <a:gridCol w="2263140">
                  <a:extLst>
                    <a:ext uri="{9D8B030D-6E8A-4147-A177-3AD203B41FA5}">
                      <a16:colId xmlns:a16="http://schemas.microsoft.com/office/drawing/2014/main" val="2015569797"/>
                    </a:ext>
                  </a:extLst>
                </a:gridCol>
                <a:gridCol w="1474748">
                  <a:extLst>
                    <a:ext uri="{9D8B030D-6E8A-4147-A177-3AD203B41FA5}">
                      <a16:colId xmlns:a16="http://schemas.microsoft.com/office/drawing/2014/main" val="2509891317"/>
                    </a:ext>
                  </a:extLst>
                </a:gridCol>
              </a:tblGrid>
              <a:tr h="246116">
                <a:tc rowSpan="2">
                  <a:txBody>
                    <a:bodyPr/>
                    <a:lstStyle/>
                    <a:p>
                      <a:pPr algn="ctr" fontAlgn="ctr"/>
                      <a:endParaRPr lang="fr-FR" sz="1100" b="0" i="0" u="none" strike="noStrike">
                        <a:solidFill>
                          <a:srgbClr val="000000"/>
                        </a:solidFill>
                        <a:effectLst/>
                        <a:latin typeface="Calibri" panose="020F050202020403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fr-FR" sz="1100" b="0" i="0" u="none" strike="noStrike" kern="1200" dirty="0">
                          <a:solidFill>
                            <a:srgbClr val="000000"/>
                          </a:solidFill>
                          <a:effectLst/>
                          <a:latin typeface="Calibri" panose="020F0502020204030204" pitchFamily="34" charset="0"/>
                          <a:ea typeface="+mn-ea"/>
                          <a:cs typeface="+mn-cs"/>
                        </a:rPr>
                        <a:t>BESOINS D'INVESTISSEMENTS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fr-FR" sz="1100" b="0" i="0" u="none" strike="noStrike" dirty="0">
                          <a:solidFill>
                            <a:srgbClr val="000000"/>
                          </a:solidFill>
                          <a:effectLst/>
                          <a:latin typeface="Calibri" panose="020F0502020204030204" pitchFamily="34" charset="0"/>
                        </a:rPr>
                        <a:t>BESOINS DE FINANCEMENTS</a:t>
                      </a:r>
                    </a:p>
                  </a:txBody>
                  <a:tcPr marL="0" marR="0" marT="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rowSpan="2">
                  <a:txBody>
                    <a:bodyPr/>
                    <a:lstStyle/>
                    <a:p>
                      <a:pPr algn="ctr" fontAlgn="b"/>
                      <a:r>
                        <a:rPr lang="fr-FR" sz="1100" b="0" i="0" u="none" strike="noStrike" dirty="0">
                          <a:solidFill>
                            <a:srgbClr val="000000"/>
                          </a:solidFill>
                          <a:effectLst/>
                          <a:latin typeface="Calibri" panose="020F0502020204030204" pitchFamily="34" charset="0"/>
                        </a:rPr>
                        <a:t>Sources/</a:t>
                      </a:r>
                      <a:br>
                        <a:rPr lang="fr-FR" sz="1100" b="0" i="0" u="none" strike="noStrike" dirty="0">
                          <a:solidFill>
                            <a:srgbClr val="000000"/>
                          </a:solidFill>
                          <a:effectLst/>
                          <a:latin typeface="Calibri" panose="020F0502020204030204" pitchFamily="34" charset="0"/>
                        </a:rPr>
                      </a:br>
                      <a:r>
                        <a:rPr lang="fr-FR" sz="1100" b="0" i="0" u="none" strike="noStrike" dirty="0">
                          <a:solidFill>
                            <a:srgbClr val="000000"/>
                          </a:solidFill>
                          <a:effectLst/>
                          <a:latin typeface="Calibri" panose="020F0502020204030204" pitchFamily="34" charset="0"/>
                        </a:rPr>
                        <a:t>Explications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7677156"/>
                  </a:ext>
                </a:extLst>
              </a:tr>
              <a:tr h="369173">
                <a:tc vMerge="1">
                  <a:txBody>
                    <a:bodyPr/>
                    <a:lstStyle/>
                    <a:p>
                      <a:endParaRPr lang="fr-FR"/>
                    </a:p>
                  </a:txBody>
                  <a:tcPr/>
                </a:tc>
                <a:tc>
                  <a:txBody>
                    <a:bodyPr/>
                    <a:lstStyle/>
                    <a:p>
                      <a:pPr algn="ctr" fontAlgn="ctr"/>
                      <a:r>
                        <a:rPr lang="fr-FR" sz="1100" b="0" i="0" u="none" strike="noStrike">
                          <a:solidFill>
                            <a:srgbClr val="000000"/>
                          </a:solidFill>
                          <a:effectLst/>
                          <a:latin typeface="Calibri" panose="020F0502020204030204" pitchFamily="34" charset="0"/>
                        </a:rPr>
                        <a:t>Besoins d'investissements portés par les CT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0" i="0" u="none" strike="noStrike">
                          <a:solidFill>
                            <a:srgbClr val="000000"/>
                          </a:solidFill>
                          <a:effectLst/>
                          <a:latin typeface="Calibri" panose="020F0502020204030204" pitchFamily="34" charset="0"/>
                        </a:rPr>
                        <a:t>Part des investissements financée par les CT</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fr-FR" sz="1100" b="0" i="0" u="none" strike="noStrike">
                        <a:solidFill>
                          <a:srgbClr val="000000"/>
                        </a:solidFill>
                        <a:effectLst/>
                        <a:latin typeface="Calibri" panose="020F050202020403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7806348"/>
                  </a:ext>
                </a:extLst>
              </a:tr>
              <a:tr h="179161">
                <a:tc>
                  <a:txBody>
                    <a:bodyPr/>
                    <a:lstStyle/>
                    <a:p>
                      <a:pPr algn="l" fontAlgn="b"/>
                      <a:r>
                        <a:rPr lang="fr-FR" sz="1100" b="1" i="0" u="none" strike="noStrike">
                          <a:solidFill>
                            <a:srgbClr val="000000"/>
                          </a:solidFill>
                          <a:effectLst/>
                          <a:latin typeface="Calibri" panose="020F0502020204030204" pitchFamily="34" charset="0"/>
                        </a:rPr>
                        <a:t>TCU hors IDF</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fr-FR" sz="1100" b="1" i="0" u="none" strike="noStrike" dirty="0">
                          <a:solidFill>
                            <a:srgbClr val="000000"/>
                          </a:solidFill>
                          <a:effectLst/>
                          <a:latin typeface="Calibri" panose="020F0502020204030204" pitchFamily="34" charset="0"/>
                        </a:rPr>
                        <a:t>non, AOM</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fr-FR" sz="1100" b="1" i="0" u="none" strike="noStrike">
                          <a:solidFill>
                            <a:srgbClr val="000000"/>
                          </a:solidFill>
                          <a:effectLst/>
                          <a:latin typeface="Calibri" panose="020F0502020204030204" pitchFamily="34" charset="0"/>
                        </a:rPr>
                        <a:t>7 % </a:t>
                      </a:r>
                    </a:p>
                  </a:txBody>
                  <a:tcPr marL="0" marR="0" marT="0" marB="0" anchor="b">
                    <a:lnL w="190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tx2">
                        <a:lumMod val="20000"/>
                        <a:lumOff val="80000"/>
                      </a:schemeClr>
                    </a:solidFill>
                  </a:tcPr>
                </a:tc>
                <a:tc>
                  <a:txBody>
                    <a:bodyPr/>
                    <a:lstStyle/>
                    <a:p>
                      <a:pPr algn="ctr" fontAlgn="b"/>
                      <a:r>
                        <a:rPr lang="fr-FR" sz="1100" b="1" i="0" u="none" strike="noStrike">
                          <a:solidFill>
                            <a:schemeClr val="tx2"/>
                          </a:solidFill>
                          <a:effectLst/>
                          <a:latin typeface="Calibri" panose="020F0502020204030204" pitchFamily="34" charset="0"/>
                        </a:rPr>
                        <a:t>A</a:t>
                      </a: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678600959"/>
                  </a:ext>
                </a:extLst>
              </a:tr>
              <a:tr h="179161">
                <a:tc>
                  <a:txBody>
                    <a:bodyPr/>
                    <a:lstStyle/>
                    <a:p>
                      <a:pPr algn="l" fontAlgn="b"/>
                      <a:r>
                        <a:rPr lang="fr-FR" sz="1100" b="0" i="1" u="none" strike="noStrike">
                          <a:solidFill>
                            <a:srgbClr val="000000"/>
                          </a:solidFill>
                          <a:effectLst/>
                          <a:latin typeface="Calibri" panose="020F0502020204030204" pitchFamily="34" charset="0"/>
                        </a:rPr>
                        <a:t>Régions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fr-FR" sz="1100" b="1" i="1" u="none" strike="noStrike">
                          <a:solidFill>
                            <a:srgbClr val="000000"/>
                          </a:solidFill>
                          <a:effectLst/>
                          <a:latin typeface="Calibri" panose="020F0502020204030204" pitchFamily="34" charset="0"/>
                        </a:rPr>
                        <a:t> -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fr-FR" sz="1100" b="0" i="1" u="none" strike="noStrike">
                          <a:solidFill>
                            <a:srgbClr val="000000"/>
                          </a:solidFill>
                          <a:effectLst/>
                          <a:latin typeface="Calibri" panose="020F0502020204030204" pitchFamily="34" charset="0"/>
                        </a:rPr>
                        <a:t>0%</a:t>
                      </a:r>
                    </a:p>
                  </a:txBody>
                  <a:tcPr marL="0" marR="0" marT="0" marB="0" anchor="b">
                    <a:lnL w="6350" cap="flat" cmpd="sng" algn="ctr">
                      <a:noFill/>
                      <a:prstDash val="solid"/>
                      <a:round/>
                      <a:headEnd type="none" w="med" len="med"/>
                      <a:tailEnd type="none" w="med" len="med"/>
                    </a:lnL>
                    <a:lnR>
                      <a:noFill/>
                    </a:lnR>
                    <a:lnT>
                      <a:noFill/>
                    </a:lnT>
                    <a:lnB>
                      <a:noFill/>
                    </a:lnB>
                    <a:solidFill>
                      <a:schemeClr val="tx2">
                        <a:lumMod val="20000"/>
                        <a:lumOff val="80000"/>
                      </a:schemeClr>
                    </a:solidFill>
                  </a:tcPr>
                </a:tc>
                <a:tc>
                  <a:txBody>
                    <a:bodyPr/>
                    <a:lstStyle/>
                    <a:p>
                      <a:pPr algn="ctr" fontAlgn="b"/>
                      <a:endParaRPr lang="fr-FR" sz="1100" b="0" i="1" u="none" strike="noStrike">
                        <a:solidFill>
                          <a:srgbClr val="000000"/>
                        </a:solidFill>
                        <a:effectLst/>
                        <a:latin typeface="Calibri" panose="020F050202020403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673172481"/>
                  </a:ext>
                </a:extLst>
              </a:tr>
              <a:tr h="179161">
                <a:tc>
                  <a:txBody>
                    <a:bodyPr/>
                    <a:lstStyle/>
                    <a:p>
                      <a:pPr algn="l" fontAlgn="b"/>
                      <a:r>
                        <a:rPr lang="fr-FR" sz="1100" b="0" i="1" u="none" strike="noStrike">
                          <a:solidFill>
                            <a:srgbClr val="000000"/>
                          </a:solidFill>
                          <a:effectLst/>
                          <a:latin typeface="Calibri" panose="020F0502020204030204" pitchFamily="34" charset="0"/>
                        </a:rPr>
                        <a:t>Départements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fr-FR" sz="1100" b="1" i="1" u="none" strike="noStrike">
                          <a:solidFill>
                            <a:srgbClr val="000000"/>
                          </a:solidFill>
                          <a:effectLst/>
                          <a:latin typeface="Calibri" panose="020F0502020204030204" pitchFamily="34" charset="0"/>
                        </a:rPr>
                        <a:t> -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fr-FR" sz="1100" b="0" i="1" u="none" strike="noStrike">
                          <a:solidFill>
                            <a:srgbClr val="000000"/>
                          </a:solidFill>
                          <a:effectLst/>
                          <a:latin typeface="Calibri" panose="020F0502020204030204" pitchFamily="34" charset="0"/>
                        </a:rPr>
                        <a:t>0%</a:t>
                      </a:r>
                    </a:p>
                  </a:txBody>
                  <a:tcPr marL="0" marR="0" marT="0" marB="0" anchor="b">
                    <a:lnL w="6350" cap="flat" cmpd="sng" algn="ctr">
                      <a:noFill/>
                      <a:prstDash val="solid"/>
                      <a:round/>
                      <a:headEnd type="none" w="med" len="med"/>
                      <a:tailEnd type="none" w="med" len="med"/>
                    </a:lnL>
                    <a:lnR>
                      <a:noFill/>
                    </a:lnR>
                    <a:lnT>
                      <a:noFill/>
                    </a:lnT>
                    <a:lnB>
                      <a:noFill/>
                    </a:lnB>
                    <a:solidFill>
                      <a:schemeClr val="tx2">
                        <a:lumMod val="20000"/>
                        <a:lumOff val="80000"/>
                      </a:schemeClr>
                    </a:solidFill>
                  </a:tcPr>
                </a:tc>
                <a:tc>
                  <a:txBody>
                    <a:bodyPr/>
                    <a:lstStyle/>
                    <a:p>
                      <a:pPr algn="ctr" fontAlgn="b"/>
                      <a:endParaRPr lang="fr-FR" sz="1100" b="0" i="1" u="none" strike="noStrike">
                        <a:solidFill>
                          <a:srgbClr val="000000"/>
                        </a:solidFill>
                        <a:effectLst/>
                        <a:latin typeface="Calibri" panose="020F050202020403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370799745"/>
                  </a:ext>
                </a:extLst>
              </a:tr>
              <a:tr h="179161">
                <a:tc>
                  <a:txBody>
                    <a:bodyPr/>
                    <a:lstStyle/>
                    <a:p>
                      <a:pPr algn="l" fontAlgn="b"/>
                      <a:r>
                        <a:rPr lang="fr-FR" sz="1100" b="0" i="1" u="none" strike="noStrike">
                          <a:solidFill>
                            <a:srgbClr val="000000"/>
                          </a:solidFill>
                          <a:effectLst/>
                          <a:latin typeface="Calibri" panose="020F0502020204030204" pitchFamily="34" charset="0"/>
                        </a:rPr>
                        <a:t>Bloc communal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fr-FR" sz="1100" b="1" i="1" u="none" strike="noStrike">
                          <a:solidFill>
                            <a:srgbClr val="000000"/>
                          </a:solidFill>
                          <a:effectLst/>
                          <a:latin typeface="Calibri" panose="020F0502020204030204" pitchFamily="34" charset="0"/>
                        </a:rPr>
                        <a:t> - </a:t>
                      </a:r>
                    </a:p>
                  </a:txBody>
                  <a:tcPr marL="0" marR="0" marT="0" marB="0" anchor="b">
                    <a:lnL w="635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fr-FR" sz="1100" b="0" i="1" u="none" strike="noStrike">
                          <a:solidFill>
                            <a:srgbClr val="000000"/>
                          </a:solidFill>
                          <a:effectLst/>
                          <a:latin typeface="Calibri" panose="020F0502020204030204" pitchFamily="34" charset="0"/>
                        </a:rPr>
                        <a:t>7%</a:t>
                      </a:r>
                    </a:p>
                  </a:txBody>
                  <a:tcPr marL="0" marR="0" marT="0" marB="0" anchor="b">
                    <a:lnL w="635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endParaRPr lang="fr-FR" sz="1100" b="0" i="1" u="none" strike="noStrike" dirty="0">
                        <a:solidFill>
                          <a:srgbClr val="000000"/>
                        </a:solidFill>
                        <a:effectLst/>
                        <a:latin typeface="Calibri" panose="020F050202020403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56094612"/>
                  </a:ext>
                </a:extLst>
              </a:tr>
              <a:tr h="179161">
                <a:tc>
                  <a:txBody>
                    <a:bodyPr/>
                    <a:lstStyle/>
                    <a:p>
                      <a:pPr algn="l" fontAlgn="b"/>
                      <a:r>
                        <a:rPr lang="fr-FR" sz="1100" b="1" i="0" u="none" strike="noStrike">
                          <a:solidFill>
                            <a:srgbClr val="000000"/>
                          </a:solidFill>
                          <a:effectLst/>
                          <a:latin typeface="Calibri" panose="020F0502020204030204" pitchFamily="34" charset="0"/>
                        </a:rPr>
                        <a:t>TCU en IDF (RATP)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fr-FR" sz="1100" b="1" i="0" u="none" strike="noStrike">
                          <a:solidFill>
                            <a:srgbClr val="000000"/>
                          </a:solidFill>
                          <a:effectLst/>
                          <a:latin typeface="Calibri" panose="020F0502020204030204" pitchFamily="34" charset="0"/>
                        </a:rPr>
                        <a:t>non, RATP</a:t>
                      </a:r>
                    </a:p>
                  </a:txBody>
                  <a:tcPr marL="0" marR="0" marT="0"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ctr" fontAlgn="b"/>
                      <a:r>
                        <a:rPr lang="fr-FR" sz="1100" b="1" i="0" u="none" strike="noStrike">
                          <a:solidFill>
                            <a:srgbClr val="000000"/>
                          </a:solidFill>
                          <a:effectLst/>
                          <a:latin typeface="Calibri" panose="020F0502020204030204" pitchFamily="34" charset="0"/>
                        </a:rPr>
                        <a:t>37%</a:t>
                      </a:r>
                    </a:p>
                  </a:txBody>
                  <a:tcPr marL="0" marR="0" marT="0" marB="0" anchor="b">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tx2">
                        <a:lumMod val="20000"/>
                        <a:lumOff val="80000"/>
                      </a:schemeClr>
                    </a:solidFill>
                  </a:tcPr>
                </a:tc>
                <a:tc>
                  <a:txBody>
                    <a:bodyPr/>
                    <a:lstStyle/>
                    <a:p>
                      <a:pPr algn="ctr" fontAlgn="b"/>
                      <a:r>
                        <a:rPr lang="fr-FR" sz="1100" b="1" i="0" u="none" strike="noStrike">
                          <a:solidFill>
                            <a:schemeClr val="tx2"/>
                          </a:solidFill>
                          <a:effectLst/>
                          <a:latin typeface="Calibri" panose="020F0502020204030204" pitchFamily="34" charset="0"/>
                        </a:rPr>
                        <a:t>B</a:t>
                      </a: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9521614"/>
                  </a:ext>
                </a:extLst>
              </a:tr>
              <a:tr h="179161">
                <a:tc>
                  <a:txBody>
                    <a:bodyPr/>
                    <a:lstStyle/>
                    <a:p>
                      <a:pPr algn="l" fontAlgn="b"/>
                      <a:r>
                        <a:rPr lang="fr-FR" sz="1100" b="0" i="1" u="none" strike="noStrike">
                          <a:solidFill>
                            <a:srgbClr val="000000"/>
                          </a:solidFill>
                          <a:effectLst/>
                          <a:latin typeface="Calibri" panose="020F0502020204030204" pitchFamily="34" charset="0"/>
                        </a:rPr>
                        <a:t>Régions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fr-FR" sz="1100" b="1" i="1"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fr-FR" sz="1100" b="0" i="1" u="none" strike="noStrike">
                          <a:solidFill>
                            <a:srgbClr val="000000"/>
                          </a:solidFill>
                          <a:effectLst/>
                          <a:latin typeface="Calibri" panose="020F0502020204030204" pitchFamily="34" charset="0"/>
                        </a:rPr>
                        <a:t>20%</a:t>
                      </a:r>
                    </a:p>
                  </a:txBody>
                  <a:tcPr marL="0" marR="0" marT="0" marB="0" anchor="b">
                    <a:lnL w="6350" cap="flat" cmpd="sng" algn="ctr">
                      <a:noFill/>
                      <a:prstDash val="solid"/>
                      <a:round/>
                      <a:headEnd type="none" w="med" len="med"/>
                      <a:tailEnd type="none" w="med" len="med"/>
                    </a:lnL>
                    <a:lnR>
                      <a:noFill/>
                    </a:lnR>
                    <a:lnT>
                      <a:noFill/>
                    </a:lnT>
                    <a:lnB>
                      <a:noFill/>
                    </a:lnB>
                    <a:solidFill>
                      <a:schemeClr val="tx2">
                        <a:lumMod val="20000"/>
                        <a:lumOff val="80000"/>
                      </a:schemeClr>
                    </a:solidFill>
                  </a:tcPr>
                </a:tc>
                <a:tc>
                  <a:txBody>
                    <a:bodyPr/>
                    <a:lstStyle/>
                    <a:p>
                      <a:pPr algn="ctr" fontAlgn="b"/>
                      <a:endParaRPr lang="fr-FR" sz="1100" b="0" i="1" u="none" strike="noStrike">
                        <a:solidFill>
                          <a:srgbClr val="000000"/>
                        </a:solidFill>
                        <a:effectLst/>
                        <a:latin typeface="Calibri" panose="020F050202020403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491731555"/>
                  </a:ext>
                </a:extLst>
              </a:tr>
              <a:tr h="179161">
                <a:tc>
                  <a:txBody>
                    <a:bodyPr/>
                    <a:lstStyle/>
                    <a:p>
                      <a:pPr algn="l" fontAlgn="b"/>
                      <a:r>
                        <a:rPr lang="fr-FR" sz="1100" b="0" i="1" u="none" strike="noStrike">
                          <a:solidFill>
                            <a:srgbClr val="000000"/>
                          </a:solidFill>
                          <a:effectLst/>
                          <a:latin typeface="Calibri" panose="020F0502020204030204" pitchFamily="34" charset="0"/>
                        </a:rPr>
                        <a:t>Départements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fr-FR" sz="1100" b="1" i="1"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fr-FR" sz="1100" b="0" i="1" u="none" strike="noStrike">
                          <a:solidFill>
                            <a:srgbClr val="000000"/>
                          </a:solidFill>
                          <a:effectLst/>
                          <a:latin typeface="Calibri" panose="020F0502020204030204" pitchFamily="34" charset="0"/>
                        </a:rPr>
                        <a:t>0 %</a:t>
                      </a:r>
                    </a:p>
                  </a:txBody>
                  <a:tcPr marL="0" marR="0" marT="0" marB="0" anchor="b">
                    <a:lnL w="6350" cap="flat" cmpd="sng" algn="ctr">
                      <a:noFill/>
                      <a:prstDash val="solid"/>
                      <a:round/>
                      <a:headEnd type="none" w="med" len="med"/>
                      <a:tailEnd type="none" w="med" len="med"/>
                    </a:lnL>
                    <a:lnR>
                      <a:noFill/>
                    </a:lnR>
                    <a:lnT>
                      <a:noFill/>
                    </a:lnT>
                    <a:lnB>
                      <a:noFill/>
                    </a:lnB>
                    <a:solidFill>
                      <a:schemeClr val="tx2">
                        <a:lumMod val="20000"/>
                        <a:lumOff val="80000"/>
                      </a:schemeClr>
                    </a:solidFill>
                  </a:tcPr>
                </a:tc>
                <a:tc>
                  <a:txBody>
                    <a:bodyPr/>
                    <a:lstStyle/>
                    <a:p>
                      <a:pPr algn="ctr" fontAlgn="b"/>
                      <a:endParaRPr lang="fr-FR" sz="1100" b="0" i="1" u="none" strike="noStrike">
                        <a:solidFill>
                          <a:srgbClr val="000000"/>
                        </a:solidFill>
                        <a:effectLst/>
                        <a:latin typeface="Calibri" panose="020F050202020403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360256442"/>
                  </a:ext>
                </a:extLst>
              </a:tr>
              <a:tr h="179161">
                <a:tc>
                  <a:txBody>
                    <a:bodyPr/>
                    <a:lstStyle/>
                    <a:p>
                      <a:pPr algn="l" fontAlgn="b"/>
                      <a:r>
                        <a:rPr lang="fr-FR" sz="1100" b="0" i="1" u="none" strike="noStrike">
                          <a:solidFill>
                            <a:srgbClr val="000000"/>
                          </a:solidFill>
                          <a:effectLst/>
                          <a:latin typeface="Calibri" panose="020F0502020204030204" pitchFamily="34" charset="0"/>
                        </a:rPr>
                        <a:t>Bloc communal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fontAlgn="b"/>
                      <a:r>
                        <a:rPr lang="fr-FR" sz="1100" b="1" i="1"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ctr" fontAlgn="b"/>
                      <a:r>
                        <a:rPr lang="fr-FR" sz="1100" b="0" i="1" u="none" strike="noStrike">
                          <a:solidFill>
                            <a:srgbClr val="000000"/>
                          </a:solidFill>
                          <a:effectLst/>
                          <a:latin typeface="Calibri" panose="020F0502020204030204" pitchFamily="34" charset="0"/>
                        </a:rPr>
                        <a:t>17%</a:t>
                      </a:r>
                    </a:p>
                  </a:txBody>
                  <a:tcPr marL="0" marR="0" marT="0" marB="0" anchor="b">
                    <a:lnL w="635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endParaRPr lang="fr-FR" sz="1100" b="0" i="1" u="none" strike="noStrike">
                        <a:solidFill>
                          <a:srgbClr val="000000"/>
                        </a:solidFill>
                        <a:effectLst/>
                        <a:latin typeface="Calibri" panose="020F050202020403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07112512"/>
                  </a:ext>
                </a:extLst>
              </a:tr>
              <a:tr h="17665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1100" b="1" i="0" u="none" strike="noStrike">
                          <a:solidFill>
                            <a:srgbClr val="000000"/>
                          </a:solidFill>
                          <a:effectLst/>
                          <a:latin typeface="Calibri" panose="020F0502020204030204" pitchFamily="34" charset="0"/>
                        </a:rPr>
                        <a:t>TCU en IDF (GPE)</a:t>
                      </a:r>
                    </a:p>
                  </a:txBody>
                  <a:tcPr marL="0" marR="0" marT="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100" b="1" i="0" u="none" strike="noStrike">
                          <a:solidFill>
                            <a:srgbClr val="000000"/>
                          </a:solidFill>
                          <a:effectLst/>
                          <a:latin typeface="Calibri" panose="020F0502020204030204" pitchFamily="34" charset="0"/>
                        </a:rPr>
                        <a:t>non, SGP</a:t>
                      </a:r>
                    </a:p>
                  </a:txBody>
                  <a:tcPr marL="0" marR="0" marT="0"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fr-FR" sz="1100" b="1" i="0" u="none" strike="noStrike">
                          <a:solidFill>
                            <a:srgbClr val="000000"/>
                          </a:solidFill>
                          <a:effectLst/>
                          <a:latin typeface="Calibri" panose="020F0502020204030204" pitchFamily="34" charset="0"/>
                        </a:rPr>
                        <a:t>0 %</a:t>
                      </a:r>
                    </a:p>
                  </a:txBody>
                  <a:tcPr marL="0" marR="0" marT="0" marB="0" anchor="b">
                    <a:lnL w="635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endParaRPr lang="fr-FR" sz="1100" b="0" i="1" u="none" strike="noStrike">
                        <a:solidFill>
                          <a:srgbClr val="000000"/>
                        </a:solidFill>
                        <a:effectLst/>
                        <a:latin typeface="Calibri" panose="020F050202020403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49317849"/>
                  </a:ext>
                </a:extLst>
              </a:tr>
              <a:tr h="17665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sz="1100" b="1" i="0" u="none" strike="noStrike">
                          <a:solidFill>
                            <a:srgbClr val="000000"/>
                          </a:solidFill>
                          <a:effectLst/>
                          <a:latin typeface="Calibri" panose="020F0502020204030204" pitchFamily="34" charset="0"/>
                        </a:rPr>
                        <a:t>TCU en IDF (SNCF Réseau)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100" b="1" i="0" u="none" strike="noStrike" dirty="0">
                          <a:solidFill>
                            <a:srgbClr val="000000"/>
                          </a:solidFill>
                          <a:effectLst/>
                          <a:latin typeface="Calibri" panose="020F0502020204030204" pitchFamily="34" charset="0"/>
                        </a:rPr>
                        <a:t>non, SNCF Réseau</a:t>
                      </a:r>
                    </a:p>
                  </a:txBody>
                  <a:tcPr marL="0" marR="0" marT="0" marB="0" anchor="b">
                    <a:lnL w="635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100" b="1" i="0" u="none" strike="noStrike">
                          <a:solidFill>
                            <a:srgbClr val="000000"/>
                          </a:solidFill>
                          <a:effectLst/>
                          <a:latin typeface="Calibri" panose="020F0502020204030204" pitchFamily="34" charset="0"/>
                        </a:rPr>
                        <a:t>Voir ferroviaire</a:t>
                      </a:r>
                    </a:p>
                  </a:txBody>
                  <a:tcPr marL="0" marR="0" marT="0" marB="0" anchor="b">
                    <a:lnL w="635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endParaRPr lang="fr-FR" sz="1100" b="0" i="1" u="none" strike="noStrike" dirty="0">
                        <a:solidFill>
                          <a:srgbClr val="000000"/>
                        </a:solidFill>
                        <a:effectLst/>
                        <a:latin typeface="Calibri" panose="020F0502020204030204" pitchFamily="34" charset="0"/>
                      </a:endParaRPr>
                    </a:p>
                  </a:txBody>
                  <a:tcPr marL="0" marR="0" marT="0"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4572092"/>
                  </a:ext>
                </a:extLst>
              </a:tr>
            </a:tbl>
          </a:graphicData>
        </a:graphic>
      </p:graphicFrame>
      <p:sp>
        <p:nvSpPr>
          <p:cNvPr id="12" name="ZoneTexte 11">
            <a:extLst>
              <a:ext uri="{FF2B5EF4-FFF2-40B4-BE49-F238E27FC236}">
                <a16:creationId xmlns:a16="http://schemas.microsoft.com/office/drawing/2014/main" id="{0B0B63CE-FD03-DCF9-B7F1-5935849841FF}"/>
              </a:ext>
            </a:extLst>
          </p:cNvPr>
          <p:cNvSpPr txBox="1"/>
          <p:nvPr/>
        </p:nvSpPr>
        <p:spPr>
          <a:xfrm>
            <a:off x="790576" y="4845190"/>
            <a:ext cx="8165633" cy="430887"/>
          </a:xfrm>
          <a:prstGeom prst="rect">
            <a:avLst/>
          </a:prstGeom>
          <a:noFill/>
        </p:spPr>
        <p:txBody>
          <a:bodyPr wrap="square" rtlCol="0">
            <a:spAutoFit/>
          </a:bodyPr>
          <a:lstStyle/>
          <a:p>
            <a:r>
              <a:rPr lang="fr-FR" sz="1100" b="1">
                <a:solidFill>
                  <a:schemeClr val="tx2"/>
                </a:solidFill>
              </a:rPr>
              <a:t>Nous considérons que les hypothèses sur la part des investissements portés et financés par les collectivités et leur répartition entre bloc de collectivités sont fixes dans le temps et entre les scénarios.</a:t>
            </a:r>
          </a:p>
        </p:txBody>
      </p:sp>
      <p:sp>
        <p:nvSpPr>
          <p:cNvPr id="15" name="Rectangle 14">
            <a:extLst>
              <a:ext uri="{FF2B5EF4-FFF2-40B4-BE49-F238E27FC236}">
                <a16:creationId xmlns:a16="http://schemas.microsoft.com/office/drawing/2014/main" id="{784A57D0-2BC4-7DFB-F3E7-EB63AA7BF67B}"/>
              </a:ext>
            </a:extLst>
          </p:cNvPr>
          <p:cNvSpPr/>
          <p:nvPr/>
        </p:nvSpPr>
        <p:spPr>
          <a:xfrm>
            <a:off x="115042" y="4925872"/>
            <a:ext cx="675534" cy="240631"/>
          </a:xfrm>
          <a:prstGeom prst="rect">
            <a:avLst/>
          </a:prstGeom>
          <a:solidFill>
            <a:schemeClr val="tx2">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a:extLst>
              <a:ext uri="{FF2B5EF4-FFF2-40B4-BE49-F238E27FC236}">
                <a16:creationId xmlns:a16="http://schemas.microsoft.com/office/drawing/2014/main" id="{4C8FC594-C0A1-5B3A-080D-8B22BC1D51C9}"/>
              </a:ext>
            </a:extLst>
          </p:cNvPr>
          <p:cNvSpPr txBox="1"/>
          <p:nvPr/>
        </p:nvSpPr>
        <p:spPr>
          <a:xfrm>
            <a:off x="240361" y="5325475"/>
            <a:ext cx="295274" cy="276999"/>
          </a:xfrm>
          <a:prstGeom prst="rect">
            <a:avLst/>
          </a:prstGeom>
          <a:noFill/>
        </p:spPr>
        <p:txBody>
          <a:bodyPr wrap="none" rtlCol="0">
            <a:spAutoFit/>
          </a:bodyPr>
          <a:lstStyle/>
          <a:p>
            <a:r>
              <a:rPr lang="fr-FR" sz="1200" b="1">
                <a:solidFill>
                  <a:schemeClr val="tx2"/>
                </a:solidFill>
              </a:rPr>
              <a:t>A</a:t>
            </a:r>
          </a:p>
        </p:txBody>
      </p:sp>
      <p:sp>
        <p:nvSpPr>
          <p:cNvPr id="19" name="ZoneTexte 18">
            <a:extLst>
              <a:ext uri="{FF2B5EF4-FFF2-40B4-BE49-F238E27FC236}">
                <a16:creationId xmlns:a16="http://schemas.microsoft.com/office/drawing/2014/main" id="{0FE93AD3-E86B-3914-DF58-1E0A42F6D3D1}"/>
              </a:ext>
            </a:extLst>
          </p:cNvPr>
          <p:cNvSpPr txBox="1"/>
          <p:nvPr/>
        </p:nvSpPr>
        <p:spPr>
          <a:xfrm>
            <a:off x="229204" y="6170913"/>
            <a:ext cx="295274" cy="276999"/>
          </a:xfrm>
          <a:prstGeom prst="rect">
            <a:avLst/>
          </a:prstGeom>
          <a:noFill/>
        </p:spPr>
        <p:txBody>
          <a:bodyPr wrap="none" rtlCol="0">
            <a:spAutoFit/>
          </a:bodyPr>
          <a:lstStyle/>
          <a:p>
            <a:r>
              <a:rPr lang="fr-FR" sz="1200" b="1">
                <a:solidFill>
                  <a:schemeClr val="tx2"/>
                </a:solidFill>
              </a:rPr>
              <a:t>B</a:t>
            </a:r>
          </a:p>
        </p:txBody>
      </p:sp>
      <p:sp>
        <p:nvSpPr>
          <p:cNvPr id="20" name="ZoneTexte 19">
            <a:extLst>
              <a:ext uri="{FF2B5EF4-FFF2-40B4-BE49-F238E27FC236}">
                <a16:creationId xmlns:a16="http://schemas.microsoft.com/office/drawing/2014/main" id="{6FB5A1D5-0AC1-99EF-DF8E-5B91CDCEEA7F}"/>
              </a:ext>
            </a:extLst>
          </p:cNvPr>
          <p:cNvSpPr txBox="1"/>
          <p:nvPr/>
        </p:nvSpPr>
        <p:spPr>
          <a:xfrm>
            <a:off x="704333" y="5317799"/>
            <a:ext cx="7882971" cy="769441"/>
          </a:xfrm>
          <a:prstGeom prst="rect">
            <a:avLst/>
          </a:prstGeom>
          <a:noFill/>
        </p:spPr>
        <p:txBody>
          <a:bodyPr wrap="square" rtlCol="0">
            <a:spAutoFit/>
          </a:bodyPr>
          <a:lstStyle/>
          <a:p>
            <a:r>
              <a:rPr lang="fr-FR" sz="1100" dirty="0"/>
              <a:t>Source : Comptes des transports, « Subventions A5.1-f Subventions des administrations publiques au profit des entreprises de transport public urbain de province ». Etant donné que les « AOM sont pour l’essentiel des intercommunalités à fiscalité propre » (rapport </a:t>
            </a:r>
            <a:r>
              <a:rPr lang="fr-FR" sz="1100" dirty="0" err="1"/>
              <a:t>Duron</a:t>
            </a:r>
            <a:r>
              <a:rPr lang="fr-FR" sz="1100" dirty="0"/>
              <a:t>), nous faisons l’hypothèse simplificatrice que les subventions d’investissements aux AOM de province sont réalisées par le bloc communal. </a:t>
            </a:r>
            <a:endParaRPr lang="fr-FR" sz="1100" i="1" dirty="0"/>
          </a:p>
        </p:txBody>
      </p:sp>
      <p:sp>
        <p:nvSpPr>
          <p:cNvPr id="21" name="ZoneTexte 20">
            <a:extLst>
              <a:ext uri="{FF2B5EF4-FFF2-40B4-BE49-F238E27FC236}">
                <a16:creationId xmlns:a16="http://schemas.microsoft.com/office/drawing/2014/main" id="{0AD7AA4D-891B-FDD5-F1F3-2798D81B771E}"/>
              </a:ext>
            </a:extLst>
          </p:cNvPr>
          <p:cNvSpPr txBox="1"/>
          <p:nvPr/>
        </p:nvSpPr>
        <p:spPr>
          <a:xfrm>
            <a:off x="660954" y="6128963"/>
            <a:ext cx="8199306" cy="430887"/>
          </a:xfrm>
          <a:prstGeom prst="rect">
            <a:avLst/>
          </a:prstGeom>
          <a:noFill/>
        </p:spPr>
        <p:txBody>
          <a:bodyPr wrap="square" rtlCol="0">
            <a:spAutoFit/>
          </a:bodyPr>
          <a:lstStyle/>
          <a:p>
            <a:r>
              <a:rPr lang="fr-FR" sz="1100" dirty="0"/>
              <a:t>Source : à partir des données historiques des Comptes des transports, «  A5.1-e Transferts de l’État et des collectivités locales à l'Epic RATP »</a:t>
            </a:r>
          </a:p>
        </p:txBody>
      </p:sp>
    </p:spTree>
    <p:extLst>
      <p:ext uri="{BB962C8B-B14F-4D97-AF65-F5344CB8AC3E}">
        <p14:creationId xmlns:p14="http://schemas.microsoft.com/office/powerpoint/2010/main" val="146771249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Tableau 5">
            <a:extLst>
              <a:ext uri="{FF2B5EF4-FFF2-40B4-BE49-F238E27FC236}">
                <a16:creationId xmlns:a16="http://schemas.microsoft.com/office/drawing/2014/main" id="{B7196E66-9338-2699-30C5-87042AF7E681}"/>
              </a:ext>
            </a:extLst>
          </p:cNvPr>
          <p:cNvGraphicFramePr>
            <a:graphicFrameLocks noGrp="1"/>
          </p:cNvGraphicFramePr>
          <p:nvPr>
            <p:ph idx="1"/>
            <p:extLst>
              <p:ext uri="{D42A27DB-BD31-4B8C-83A1-F6EECF244321}">
                <p14:modId xmlns:p14="http://schemas.microsoft.com/office/powerpoint/2010/main" val="2473998544"/>
              </p:ext>
            </p:extLst>
          </p:nvPr>
        </p:nvGraphicFramePr>
        <p:xfrm>
          <a:off x="250825" y="1484312"/>
          <a:ext cx="8642350" cy="4344760"/>
        </p:xfrm>
        <a:graphic>
          <a:graphicData uri="http://schemas.openxmlformats.org/drawingml/2006/table">
            <a:tbl>
              <a:tblPr firstRow="1" bandRow="1">
                <a:tableStyleId>{5C22544A-7EE6-4342-B048-85BDC9FD1C3A}</a:tableStyleId>
              </a:tblPr>
              <a:tblGrid>
                <a:gridCol w="4321175">
                  <a:extLst>
                    <a:ext uri="{9D8B030D-6E8A-4147-A177-3AD203B41FA5}">
                      <a16:colId xmlns:a16="http://schemas.microsoft.com/office/drawing/2014/main" val="4224967249"/>
                    </a:ext>
                  </a:extLst>
                </a:gridCol>
                <a:gridCol w="4321175">
                  <a:extLst>
                    <a:ext uri="{9D8B030D-6E8A-4147-A177-3AD203B41FA5}">
                      <a16:colId xmlns:a16="http://schemas.microsoft.com/office/drawing/2014/main" val="2409639540"/>
                    </a:ext>
                  </a:extLst>
                </a:gridCol>
              </a:tblGrid>
              <a:tr h="1052920">
                <a:tc>
                  <a:txBody>
                    <a:bodyPr/>
                    <a:lstStyle/>
                    <a:p>
                      <a:pPr algn="ctr"/>
                      <a:r>
                        <a:rPr lang="fr-FR" sz="1800" dirty="0"/>
                        <a:t>Approche « investissements nationaux » + hypothèses sur la part portée par les collectivités</a:t>
                      </a:r>
                    </a:p>
                  </a:txBody>
                  <a:tcPr anchor="ctr"/>
                </a:tc>
                <a:tc>
                  <a:txBody>
                    <a:bodyPr/>
                    <a:lstStyle/>
                    <a:p>
                      <a:pPr algn="ctr"/>
                      <a:r>
                        <a:rPr lang="fr-FR" sz="1800" dirty="0"/>
                        <a:t>Approche similaire mais différenciée</a:t>
                      </a:r>
                    </a:p>
                  </a:txBody>
                  <a:tcPr anchor="ctr"/>
                </a:tc>
                <a:extLst>
                  <a:ext uri="{0D108BD9-81ED-4DB2-BD59-A6C34878D82A}">
                    <a16:rowId xmlns:a16="http://schemas.microsoft.com/office/drawing/2014/main" val="2810731657"/>
                  </a:ext>
                </a:extLst>
              </a:tr>
              <a:tr h="3206619">
                <a:tc>
                  <a:txBody>
                    <a:bodyPr/>
                    <a:lstStyle/>
                    <a:p>
                      <a:pPr marL="457200" indent="-457200">
                        <a:spcAft>
                          <a:spcPts val="600"/>
                        </a:spcAft>
                        <a:buFont typeface="Arial" panose="020B0604020202020204" pitchFamily="34" charset="0"/>
                        <a:buChar char="•"/>
                      </a:pPr>
                      <a:r>
                        <a:rPr lang="fr-FR" sz="2000" dirty="0"/>
                        <a:t>Rénovation énergétique des bâtiments des CT</a:t>
                      </a:r>
                    </a:p>
                    <a:p>
                      <a:pPr marL="457200" indent="-457200">
                        <a:spcAft>
                          <a:spcPts val="600"/>
                        </a:spcAft>
                        <a:buFont typeface="Arial" panose="020B0604020202020204" pitchFamily="34" charset="0"/>
                        <a:buChar char="•"/>
                      </a:pPr>
                      <a:r>
                        <a:rPr lang="fr-FR" sz="2000" dirty="0"/>
                        <a:t>Aménagements cyclables </a:t>
                      </a:r>
                    </a:p>
                    <a:p>
                      <a:pPr marL="457200" indent="-457200">
                        <a:spcAft>
                          <a:spcPts val="600"/>
                        </a:spcAft>
                        <a:buFont typeface="Arial" panose="020B0604020202020204" pitchFamily="34" charset="0"/>
                        <a:buChar char="•"/>
                      </a:pPr>
                      <a:r>
                        <a:rPr lang="fr-FR" sz="2000" dirty="0"/>
                        <a:t>Infrastructures TCU</a:t>
                      </a:r>
                    </a:p>
                    <a:p>
                      <a:pPr marL="457200" indent="-457200">
                        <a:spcAft>
                          <a:spcPts val="600"/>
                        </a:spcAft>
                        <a:buFont typeface="Arial" panose="020B0604020202020204" pitchFamily="34" charset="0"/>
                        <a:buChar char="•"/>
                      </a:pPr>
                      <a:r>
                        <a:rPr lang="fr-FR" sz="2000" dirty="0"/>
                        <a:t>Infrastructures ferroviaires</a:t>
                      </a:r>
                    </a:p>
                    <a:p>
                      <a:pPr marL="457200" indent="-457200">
                        <a:spcAft>
                          <a:spcPts val="600"/>
                        </a:spcAft>
                        <a:buFont typeface="Arial" panose="020B0604020202020204" pitchFamily="34" charset="0"/>
                        <a:buChar char="•"/>
                      </a:pPr>
                      <a:r>
                        <a:rPr lang="fr-FR" sz="2000" dirty="0"/>
                        <a:t>Bornes de recharge pour véhicules électriques</a:t>
                      </a:r>
                    </a:p>
                    <a:p>
                      <a:pPr marL="457200" indent="-457200">
                        <a:spcAft>
                          <a:spcPts val="600"/>
                        </a:spcAft>
                        <a:buFont typeface="Arial" panose="020B0604020202020204" pitchFamily="34" charset="0"/>
                        <a:buChar char="•"/>
                      </a:pPr>
                      <a:r>
                        <a:rPr lang="fr-FR" sz="2000" dirty="0"/>
                        <a:t>Verdissement des autobus </a:t>
                      </a:r>
                    </a:p>
                    <a:p>
                      <a:pPr marL="457200" indent="-457200">
                        <a:spcAft>
                          <a:spcPts val="600"/>
                        </a:spcAft>
                        <a:buFont typeface="Arial" panose="020B0604020202020204" pitchFamily="34" charset="0"/>
                        <a:buChar char="•"/>
                      </a:pPr>
                      <a:r>
                        <a:rPr lang="fr-FR" sz="2000" dirty="0"/>
                        <a:t>Réseaux de chaleur urbains </a:t>
                      </a:r>
                    </a:p>
                  </a:txBody>
                  <a:tcPr/>
                </a:tc>
                <a:tc>
                  <a:txBody>
                    <a:bodyPr/>
                    <a:lstStyle/>
                    <a:p>
                      <a:pPr marL="457200" indent="-457200">
                        <a:spcAft>
                          <a:spcPts val="600"/>
                        </a:spcAft>
                        <a:buFont typeface="Arial" panose="020B0604020202020204" pitchFamily="34" charset="0"/>
                        <a:buChar char="•"/>
                      </a:pPr>
                      <a:r>
                        <a:rPr lang="fr-FR" sz="2000" dirty="0"/>
                        <a:t>Verdissement des flottes des véhicules</a:t>
                      </a:r>
                    </a:p>
                    <a:p>
                      <a:pPr marL="457200" indent="-457200">
                        <a:spcAft>
                          <a:spcPts val="600"/>
                        </a:spcAft>
                        <a:buFont typeface="Arial" panose="020B0604020202020204" pitchFamily="34" charset="0"/>
                        <a:buChar char="•"/>
                      </a:pPr>
                      <a:r>
                        <a:rPr lang="fr-FR" sz="2000" dirty="0"/>
                        <a:t>Matériel roulant TER</a:t>
                      </a:r>
                    </a:p>
                    <a:p>
                      <a:pPr marL="457200" indent="-457200">
                        <a:spcAft>
                          <a:spcPts val="600"/>
                        </a:spcAft>
                        <a:buFont typeface="Arial" panose="020B0604020202020204" pitchFamily="34" charset="0"/>
                        <a:buChar char="•"/>
                      </a:pPr>
                      <a:r>
                        <a:rPr lang="fr-FR" sz="2000" dirty="0"/>
                        <a:t>Eclairage public </a:t>
                      </a:r>
                    </a:p>
                    <a:p>
                      <a:pPr marL="285750" indent="-285750">
                        <a:buFontTx/>
                        <a:buChar char="-"/>
                      </a:pPr>
                      <a:endParaRPr lang="fr-FR" dirty="0"/>
                    </a:p>
                  </a:txBody>
                  <a:tcPr anchor="ctr"/>
                </a:tc>
                <a:extLst>
                  <a:ext uri="{0D108BD9-81ED-4DB2-BD59-A6C34878D82A}">
                    <a16:rowId xmlns:a16="http://schemas.microsoft.com/office/drawing/2014/main" val="773126161"/>
                  </a:ext>
                </a:extLst>
              </a:tr>
            </a:tbl>
          </a:graphicData>
        </a:graphic>
      </p:graphicFrame>
      <p:sp>
        <p:nvSpPr>
          <p:cNvPr id="3" name="Titre 2">
            <a:extLst>
              <a:ext uri="{FF2B5EF4-FFF2-40B4-BE49-F238E27FC236}">
                <a16:creationId xmlns:a16="http://schemas.microsoft.com/office/drawing/2014/main" id="{A4AD6C19-5AB8-D397-EA5C-3DB60BEFCE49}"/>
              </a:ext>
            </a:extLst>
          </p:cNvPr>
          <p:cNvSpPr>
            <a:spLocks noGrp="1"/>
          </p:cNvSpPr>
          <p:nvPr>
            <p:ph type="title"/>
          </p:nvPr>
        </p:nvSpPr>
        <p:spPr>
          <a:xfrm>
            <a:off x="251520" y="199948"/>
            <a:ext cx="8640960" cy="720080"/>
          </a:xfrm>
        </p:spPr>
        <p:txBody>
          <a:bodyPr/>
          <a:lstStyle/>
          <a:p>
            <a:r>
              <a:rPr lang="fr-FR" dirty="0"/>
              <a:t>Deux types d’approche selon les postes d’investissements</a:t>
            </a:r>
          </a:p>
        </p:txBody>
      </p:sp>
    </p:spTree>
    <p:extLst>
      <p:ext uri="{BB962C8B-B14F-4D97-AF65-F5344CB8AC3E}">
        <p14:creationId xmlns:p14="http://schemas.microsoft.com/office/powerpoint/2010/main" val="3593556945"/>
      </p:ext>
    </p:extLst>
  </p:cSld>
  <p:clrMapOvr>
    <a:masterClrMapping/>
  </p:clrMapOvr>
  <p:transition>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51520" y="249920"/>
            <a:ext cx="8640960" cy="720080"/>
          </a:xfrm>
        </p:spPr>
        <p:txBody>
          <a:bodyPr>
            <a:normAutofit fontScale="90000"/>
          </a:bodyPr>
          <a:lstStyle/>
          <a:p>
            <a:r>
              <a:rPr lang="fr-FR" sz="2400" dirty="0">
                <a:solidFill>
                  <a:schemeClr val="accent2"/>
                </a:solidFill>
              </a:rPr>
              <a:t>7) Infrastructures ferroviaires (subventions d’investissements)</a:t>
            </a:r>
            <a:br>
              <a:rPr lang="fr-FR" sz="2400" dirty="0">
                <a:solidFill>
                  <a:schemeClr val="accent2"/>
                </a:solidFill>
              </a:rPr>
            </a:br>
            <a:r>
              <a:rPr lang="fr-FR" sz="2400" dirty="0">
                <a:solidFill>
                  <a:schemeClr val="accent2"/>
                </a:solidFill>
              </a:rPr>
              <a:t> HISTORIQUE</a:t>
            </a:r>
          </a:p>
        </p:txBody>
      </p:sp>
      <p:graphicFrame>
        <p:nvGraphicFramePr>
          <p:cNvPr id="2" name="Tableau 4">
            <a:extLst>
              <a:ext uri="{FF2B5EF4-FFF2-40B4-BE49-F238E27FC236}">
                <a16:creationId xmlns:a16="http://schemas.microsoft.com/office/drawing/2014/main" id="{C91041E2-FD02-1D34-CE14-C1AB81393778}"/>
              </a:ext>
            </a:extLst>
          </p:cNvPr>
          <p:cNvGraphicFramePr>
            <a:graphicFrameLocks noGrp="1"/>
          </p:cNvGraphicFramePr>
          <p:nvPr>
            <p:extLst>
              <p:ext uri="{D42A27DB-BD31-4B8C-83A1-F6EECF244321}">
                <p14:modId xmlns:p14="http://schemas.microsoft.com/office/powerpoint/2010/main" val="1203301881"/>
              </p:ext>
            </p:extLst>
          </p:nvPr>
        </p:nvGraphicFramePr>
        <p:xfrm>
          <a:off x="126609" y="1413520"/>
          <a:ext cx="8918917" cy="5044548"/>
        </p:xfrm>
        <a:graphic>
          <a:graphicData uri="http://schemas.openxmlformats.org/drawingml/2006/table">
            <a:tbl>
              <a:tblPr firstRow="1" bandRow="1">
                <a:tableStyleId>{5940675A-B579-460E-94D1-54222C63F5DA}</a:tableStyleId>
              </a:tblPr>
              <a:tblGrid>
                <a:gridCol w="2189644">
                  <a:extLst>
                    <a:ext uri="{9D8B030D-6E8A-4147-A177-3AD203B41FA5}">
                      <a16:colId xmlns:a16="http://schemas.microsoft.com/office/drawing/2014/main" val="3836752840"/>
                    </a:ext>
                  </a:extLst>
                </a:gridCol>
                <a:gridCol w="6729273">
                  <a:extLst>
                    <a:ext uri="{9D8B030D-6E8A-4147-A177-3AD203B41FA5}">
                      <a16:colId xmlns:a16="http://schemas.microsoft.com/office/drawing/2014/main" val="2944278938"/>
                    </a:ext>
                  </a:extLst>
                </a:gridCol>
              </a:tblGrid>
              <a:tr h="820562">
                <a:tc>
                  <a:txBody>
                    <a:bodyPr/>
                    <a:lstStyle/>
                    <a:p>
                      <a:r>
                        <a:rPr lang="fr-FR" sz="1400" b="1" dirty="0"/>
                        <a:t>Périmètre</a:t>
                      </a:r>
                    </a:p>
                  </a:txBody>
                  <a:tcPr anchor="ctr">
                    <a:solidFill>
                      <a:schemeClr val="bg1">
                        <a:lumMod val="95000"/>
                      </a:schemeClr>
                    </a:solidFill>
                  </a:tcPr>
                </a:tc>
                <a:tc>
                  <a:txBody>
                    <a:bodyPr/>
                    <a:lstStyle/>
                    <a:p>
                      <a:r>
                        <a:rPr lang="fr-FR" sz="1400" dirty="0"/>
                        <a:t>Les subventions d’investissements des CT à SNCF Réseau </a:t>
                      </a:r>
                    </a:p>
                  </a:txBody>
                  <a:tcPr anchor="ctr"/>
                </a:tc>
                <a:extLst>
                  <a:ext uri="{0D108BD9-81ED-4DB2-BD59-A6C34878D82A}">
                    <a16:rowId xmlns:a16="http://schemas.microsoft.com/office/drawing/2014/main" val="3051812079"/>
                  </a:ext>
                </a:extLst>
              </a:tr>
              <a:tr h="818607">
                <a:tc>
                  <a:txBody>
                    <a:bodyPr/>
                    <a:lstStyle/>
                    <a:p>
                      <a:r>
                        <a:rPr lang="fr-FR" sz="1400" b="1"/>
                        <a:t>Méthode de recensement des investissements</a:t>
                      </a:r>
                    </a:p>
                  </a:txBody>
                  <a:tcPr anchor="ctr">
                    <a:solidFill>
                      <a:schemeClr val="bg1">
                        <a:lumMod val="95000"/>
                      </a:schemeClr>
                    </a:solidFill>
                  </a:tcPr>
                </a:tc>
                <a:tc>
                  <a:txBody>
                    <a:bodyPr/>
                    <a:lstStyle/>
                    <a:p>
                      <a:pPr marL="0" indent="0">
                        <a:buFont typeface="Arial" panose="020B0604020202020204" pitchFamily="34" charset="0"/>
                        <a:buNone/>
                      </a:pPr>
                      <a:r>
                        <a:rPr lang="fr-FR" sz="1400" dirty="0"/>
                        <a:t>Subventions d’investissements des CT à SNCF données par les Comptes des transports (hors </a:t>
                      </a:r>
                      <a:r>
                        <a:rPr lang="fr-FR" sz="1400" dirty="0" err="1"/>
                        <a:t>Odal</a:t>
                      </a:r>
                      <a:r>
                        <a:rPr lang="fr-FR" sz="1400" dirty="0"/>
                        <a:t>/SGP)</a:t>
                      </a:r>
                    </a:p>
                  </a:txBody>
                  <a:tcPr anchor="ctr"/>
                </a:tc>
                <a:extLst>
                  <a:ext uri="{0D108BD9-81ED-4DB2-BD59-A6C34878D82A}">
                    <a16:rowId xmlns:a16="http://schemas.microsoft.com/office/drawing/2014/main" val="1763481388"/>
                  </a:ext>
                </a:extLst>
              </a:tr>
              <a:tr h="1533379">
                <a:tc>
                  <a:txBody>
                    <a:bodyPr/>
                    <a:lstStyle/>
                    <a:p>
                      <a:r>
                        <a:rPr lang="fr-FR" sz="1400" b="1"/>
                        <a:t>Attribution aux collectivités à ce stade</a:t>
                      </a:r>
                    </a:p>
                  </a:txBody>
                  <a:tcPr anchor="ctr">
                    <a:solidFill>
                      <a:schemeClr val="bg1">
                        <a:lumMod val="95000"/>
                      </a:schemeClr>
                    </a:solidFill>
                  </a:tcPr>
                </a:tc>
                <a:tc>
                  <a:txBody>
                    <a:bodyPr/>
                    <a:lstStyle/>
                    <a:p>
                      <a:r>
                        <a:rPr lang="fr-FR" sz="1400" dirty="0"/>
                        <a:t>Les comptes des transports précisent les subventions d’investissements par échelon de collectivités (régions, départements, communes) </a:t>
                      </a:r>
                    </a:p>
                  </a:txBody>
                  <a:tcPr anchor="ctr"/>
                </a:tc>
                <a:extLst>
                  <a:ext uri="{0D108BD9-81ED-4DB2-BD59-A6C34878D82A}">
                    <a16:rowId xmlns:a16="http://schemas.microsoft.com/office/drawing/2014/main" val="2053597461"/>
                  </a:ext>
                </a:extLst>
              </a:tr>
              <a:tr h="187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dirty="0"/>
                        <a:t>Investissements réalisés en 2020 et 2021</a:t>
                      </a: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Subventions d’investissements ferroviaires 2021 : non disponible à la date de parution de l’étude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Subventions d’investissements ferroviaires 2020 : 919 M€ </a:t>
                      </a:r>
                    </a:p>
                  </a:txBody>
                  <a:tcPr anchor="ctr"/>
                </a:tc>
                <a:extLst>
                  <a:ext uri="{0D108BD9-81ED-4DB2-BD59-A6C34878D82A}">
                    <a16:rowId xmlns:a16="http://schemas.microsoft.com/office/drawing/2014/main" val="2758239875"/>
                  </a:ext>
                </a:extLst>
              </a:tr>
            </a:tbl>
          </a:graphicData>
        </a:graphic>
      </p:graphicFrame>
    </p:spTree>
    <p:extLst>
      <p:ext uri="{BB962C8B-B14F-4D97-AF65-F5344CB8AC3E}">
        <p14:creationId xmlns:p14="http://schemas.microsoft.com/office/powerpoint/2010/main" val="219861334"/>
      </p:ext>
    </p:extLst>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3D383148-6F4B-B66B-3C26-FB0812F7F815}"/>
              </a:ext>
            </a:extLst>
          </p:cNvPr>
          <p:cNvSpPr>
            <a:spLocks noGrp="1"/>
          </p:cNvSpPr>
          <p:nvPr>
            <p:ph idx="1"/>
          </p:nvPr>
        </p:nvSpPr>
        <p:spPr>
          <a:xfrm>
            <a:off x="118950" y="1556792"/>
            <a:ext cx="8906100" cy="4896544"/>
          </a:xfrm>
        </p:spPr>
        <p:txBody>
          <a:bodyPr>
            <a:normAutofit/>
          </a:bodyPr>
          <a:lstStyle/>
          <a:p>
            <a:pPr marL="0" indent="0">
              <a:buNone/>
            </a:pPr>
            <a:r>
              <a:rPr lang="fr-FR" sz="1400" b="1" u="sng"/>
              <a:t>Objectif</a:t>
            </a:r>
            <a:r>
              <a:rPr lang="fr-FR" sz="1400" u="sng"/>
              <a:t> </a:t>
            </a:r>
            <a:r>
              <a:rPr lang="fr-FR" sz="1400"/>
              <a:t>: favoriser le report modal vers les transports ferroviaires pour diminuer les émissions de GES des transports. </a:t>
            </a:r>
            <a:endParaRPr lang="fr-FR" sz="1400" b="1" u="sng"/>
          </a:p>
          <a:p>
            <a:pPr marL="0" indent="0">
              <a:buNone/>
            </a:pPr>
            <a:endParaRPr lang="fr-FR" sz="1400" b="1" u="sng"/>
          </a:p>
          <a:p>
            <a:pPr marL="0" indent="0">
              <a:buNone/>
            </a:pPr>
            <a:r>
              <a:rPr lang="fr-FR" sz="1400" b="1" u="sng"/>
              <a:t>Périmètre de l’action :</a:t>
            </a:r>
          </a:p>
          <a:p>
            <a:pPr marL="0" indent="0">
              <a:buNone/>
            </a:pPr>
            <a:r>
              <a:rPr lang="fr-FR" sz="1400" b="1" i="1">
                <a:solidFill>
                  <a:srgbClr val="6C9841"/>
                </a:solidFill>
              </a:rPr>
              <a:t>Sont inclus </a:t>
            </a:r>
            <a:r>
              <a:rPr lang="fr-FR" sz="1400"/>
              <a:t>: les besoins en dépenses d’investissement pour la régénération et le développement des infrastructures ferroviaires, càd les LGV, les grandes et moyennes lignes (UIC 2 à 6), les petites lignes TER (UIC 7 à 9) et le développement des infrastructures de RER-métropolitain. Les besoins en dépenses d’exploitation du TER.</a:t>
            </a:r>
          </a:p>
          <a:p>
            <a:pPr marL="0" indent="0">
              <a:buNone/>
            </a:pPr>
            <a:r>
              <a:rPr lang="fr-FR" sz="1400" b="1" i="1">
                <a:solidFill>
                  <a:schemeClr val="accent2"/>
                </a:solidFill>
              </a:rPr>
              <a:t>Sont exclus </a:t>
            </a:r>
            <a:r>
              <a:rPr lang="fr-FR" sz="1400"/>
              <a:t>: les besoins d’investissements pour le renouvellement et le verdissement du matériel roulant ferroviaire (faisabilité à l’étude).</a:t>
            </a:r>
          </a:p>
          <a:p>
            <a:pPr marL="0" indent="0">
              <a:buNone/>
            </a:pPr>
            <a:endParaRPr lang="fr-FR" sz="1400"/>
          </a:p>
          <a:p>
            <a:pPr marL="0" indent="0">
              <a:buNone/>
            </a:pPr>
            <a:r>
              <a:rPr lang="fr-FR" sz="1400" b="1" u="sng"/>
              <a:t>Périmètre du chiffrage : </a:t>
            </a:r>
          </a:p>
          <a:p>
            <a:pPr marL="0" indent="0">
              <a:buNone/>
            </a:pPr>
            <a:r>
              <a:rPr lang="fr-FR" sz="1400" i="1">
                <a:solidFill>
                  <a:schemeClr val="tx2"/>
                </a:solidFill>
              </a:rPr>
              <a:t>Coûts/surcoûts ? : </a:t>
            </a:r>
            <a:r>
              <a:rPr lang="fr-FR" sz="1400"/>
              <a:t>Les dépenses d’investissement et d’exploitation estimées correspondent aux coûts totaux. </a:t>
            </a:r>
          </a:p>
          <a:p>
            <a:pPr marL="0" indent="0">
              <a:buNone/>
            </a:pPr>
            <a:r>
              <a:rPr lang="fr-FR" sz="1400" i="1">
                <a:solidFill>
                  <a:schemeClr val="tx2"/>
                </a:solidFill>
              </a:rPr>
              <a:t>Portage ou financement des investissements  ? : </a:t>
            </a:r>
            <a:r>
              <a:rPr lang="fr-FR" sz="1400"/>
              <a:t>Les besoins d’investissements et d’exploitation dans le ferroviaire ne sont pas portés directement par les collectivités mais par le gestionnaire de réseau, SNCF Réseau. Nous incluons dans les besoins d’investissement des collectivités uniquement la contribution des collectivités aux investissements portés par SNCF Réseau (= financements des investissements). Les hypothèses sur le niveau de contribution aux investissements par bloc de collectivités et selon les types d’infrastructures sont décrites plus bas en étape 2.</a:t>
            </a:r>
          </a:p>
          <a:p>
            <a:pPr marL="0" indent="0">
              <a:buNone/>
            </a:pPr>
            <a:endParaRPr lang="fr-FR" sz="1800">
              <a:highlight>
                <a:srgbClr val="FFFF00"/>
              </a:highlight>
            </a:endParaRPr>
          </a:p>
          <a:p>
            <a:pPr marL="0" indent="0">
              <a:buNone/>
            </a:pPr>
            <a:endParaRPr lang="fr-FR" sz="1600">
              <a:highlight>
                <a:srgbClr val="FFFF00"/>
              </a:highlight>
            </a:endParaRPr>
          </a:p>
        </p:txBody>
      </p:sp>
      <p:sp>
        <p:nvSpPr>
          <p:cNvPr id="3" name="Titre 2">
            <a:extLst>
              <a:ext uri="{FF2B5EF4-FFF2-40B4-BE49-F238E27FC236}">
                <a16:creationId xmlns:a16="http://schemas.microsoft.com/office/drawing/2014/main" id="{EC5877A3-9A3F-8517-1397-FFF9327A1549}"/>
              </a:ext>
            </a:extLst>
          </p:cNvPr>
          <p:cNvSpPr>
            <a:spLocks noGrp="1"/>
          </p:cNvSpPr>
          <p:nvPr>
            <p:ph type="title"/>
          </p:nvPr>
        </p:nvSpPr>
        <p:spPr/>
        <p:txBody>
          <a:bodyPr>
            <a:normAutofit fontScale="90000"/>
          </a:bodyPr>
          <a:lstStyle/>
          <a:p>
            <a:pPr algn="l"/>
            <a:r>
              <a:rPr lang="fr-FR" sz="2400" dirty="0">
                <a:solidFill>
                  <a:schemeClr val="accent2"/>
                </a:solidFill>
              </a:rPr>
              <a:t>7) Infrastructures ferroviaires (dont RER-m et Transilien) PROSPECTIF 1/9</a:t>
            </a:r>
          </a:p>
        </p:txBody>
      </p:sp>
      <p:sp>
        <p:nvSpPr>
          <p:cNvPr id="4" name="Espace réservé du texte 3">
            <a:extLst>
              <a:ext uri="{FF2B5EF4-FFF2-40B4-BE49-F238E27FC236}">
                <a16:creationId xmlns:a16="http://schemas.microsoft.com/office/drawing/2014/main" id="{AEFA1F5B-24FF-06C6-28D9-690FF8967DF1}"/>
              </a:ext>
            </a:extLst>
          </p:cNvPr>
          <p:cNvSpPr>
            <a:spLocks noGrp="1"/>
          </p:cNvSpPr>
          <p:nvPr>
            <p:ph type="body" sz="quarter" idx="10"/>
          </p:nvPr>
        </p:nvSpPr>
        <p:spPr/>
        <p:txBody>
          <a:bodyPr/>
          <a:lstStyle/>
          <a:p>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p:txBody>
      </p:sp>
    </p:spTree>
    <p:extLst>
      <p:ext uri="{BB962C8B-B14F-4D97-AF65-F5344CB8AC3E}">
        <p14:creationId xmlns:p14="http://schemas.microsoft.com/office/powerpoint/2010/main" val="4151804692"/>
      </p:ext>
    </p:extLst>
  </p:cSld>
  <p:clrMapOvr>
    <a:masterClrMapping/>
  </p:clrMapOvr>
  <p:transition>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F666C14-6FE1-47D0-BF83-4B7B0C0C3DE0}"/>
              </a:ext>
            </a:extLst>
          </p:cNvPr>
          <p:cNvSpPr>
            <a:spLocks noGrp="1"/>
          </p:cNvSpPr>
          <p:nvPr>
            <p:ph type="title"/>
          </p:nvPr>
        </p:nvSpPr>
        <p:spPr/>
        <p:txBody>
          <a:bodyPr>
            <a:normAutofit fontScale="90000"/>
          </a:bodyPr>
          <a:lstStyle/>
          <a:p>
            <a:r>
              <a:rPr lang="fr-FR" sz="2400" dirty="0">
                <a:solidFill>
                  <a:schemeClr val="accent2"/>
                </a:solidFill>
              </a:rPr>
              <a:t>7) Infrastructures ferroviaires (dont RER-m et Transilien) PROSPECTIF 2/9</a:t>
            </a:r>
            <a:endParaRPr lang="fr-FR" dirty="0"/>
          </a:p>
        </p:txBody>
      </p:sp>
      <p:sp>
        <p:nvSpPr>
          <p:cNvPr id="12" name="Espace réservé du texte 11">
            <a:extLst>
              <a:ext uri="{FF2B5EF4-FFF2-40B4-BE49-F238E27FC236}">
                <a16:creationId xmlns:a16="http://schemas.microsoft.com/office/drawing/2014/main" id="{B861D139-D9BC-4D3A-A378-74C71CF942AB}"/>
              </a:ext>
            </a:extLst>
          </p:cNvPr>
          <p:cNvSpPr>
            <a:spLocks noGrp="1"/>
          </p:cNvSpPr>
          <p:nvPr>
            <p:ph type="body" sz="quarter" idx="10"/>
          </p:nvPr>
        </p:nvSpPr>
        <p:spPr/>
        <p:txBody>
          <a:bodyPr/>
          <a:lstStyle/>
          <a:p>
            <a:r>
              <a:rPr kumimoji="0" lang="fr-FR" sz="12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
        <p:nvSpPr>
          <p:cNvPr id="21" name="Espace réservé du contenu 20">
            <a:extLst>
              <a:ext uri="{FF2B5EF4-FFF2-40B4-BE49-F238E27FC236}">
                <a16:creationId xmlns:a16="http://schemas.microsoft.com/office/drawing/2014/main" id="{85092BB8-FA9D-47D6-A945-8C87AB0C2141}"/>
              </a:ext>
            </a:extLst>
          </p:cNvPr>
          <p:cNvSpPr>
            <a:spLocks noGrp="1"/>
          </p:cNvSpPr>
          <p:nvPr>
            <p:ph idx="1"/>
          </p:nvPr>
        </p:nvSpPr>
        <p:spPr>
          <a:xfrm>
            <a:off x="251520" y="2251259"/>
            <a:ext cx="8428455" cy="4606741"/>
          </a:xfrm>
        </p:spPr>
        <p:txBody>
          <a:bodyPr>
            <a:normAutofit/>
          </a:bodyPr>
          <a:lstStyle/>
          <a:p>
            <a:pPr marL="0" indent="0">
              <a:buNone/>
            </a:pPr>
            <a:r>
              <a:rPr lang="fr-FR" sz="1200"/>
              <a:t>Pour estimer les besoins d’investissements de manière </a:t>
            </a:r>
            <a:r>
              <a:rPr lang="fr-FR" sz="1200" b="1"/>
              <a:t>désagrégée et </a:t>
            </a:r>
            <a:r>
              <a:rPr lang="fr-FR" sz="1200" b="1" err="1"/>
              <a:t>bottom</a:t>
            </a:r>
            <a:r>
              <a:rPr lang="fr-FR" sz="1200" b="1"/>
              <a:t>-up, </a:t>
            </a:r>
            <a:r>
              <a:rPr lang="fr-FR" sz="1200"/>
              <a:t>les investissements sont réparties en différents postes pour faciliter la projection :</a:t>
            </a:r>
          </a:p>
          <a:p>
            <a:pPr marL="0" indent="0">
              <a:buNone/>
            </a:pPr>
            <a:endParaRPr lang="fr-FR" sz="1200"/>
          </a:p>
          <a:p>
            <a:pPr marL="0" indent="0">
              <a:buNone/>
            </a:pPr>
            <a:r>
              <a:rPr lang="fr-FR" sz="1200"/>
              <a:t>La régénération :</a:t>
            </a:r>
          </a:p>
          <a:p>
            <a:r>
              <a:rPr lang="fr-FR" sz="1200"/>
              <a:t>La régénération des grandes lignes, d’après l’inventaire des besoins dressés par le COI ;</a:t>
            </a:r>
          </a:p>
          <a:p>
            <a:r>
              <a:rPr lang="fr-FR" sz="1200"/>
              <a:t>La mise en conformité du réseau : sécurité, environnement, interopérabilité </a:t>
            </a:r>
          </a:p>
          <a:p>
            <a:r>
              <a:rPr lang="fr-FR" sz="1200"/>
              <a:t>La régénération des petites lignes, d’après les besoins identifiés par le rapport </a:t>
            </a:r>
            <a:r>
              <a:rPr lang="fr-FR" sz="1200" err="1"/>
              <a:t>Philizot</a:t>
            </a:r>
            <a:r>
              <a:rPr lang="fr-FR" sz="1200"/>
              <a:t> ; </a:t>
            </a:r>
          </a:p>
          <a:p>
            <a:endParaRPr lang="fr-FR" sz="1200"/>
          </a:p>
          <a:p>
            <a:pPr marL="0" indent="0">
              <a:buNone/>
            </a:pPr>
            <a:r>
              <a:rPr lang="fr-FR" sz="1200"/>
              <a:t>Les développements : </a:t>
            </a:r>
          </a:p>
          <a:p>
            <a:r>
              <a:rPr lang="fr-FR" sz="1200"/>
              <a:t>Les développements « COI » : résorption des « points noirs du réseau » d’après les besoins identifiés par le COI ; </a:t>
            </a:r>
          </a:p>
          <a:p>
            <a:r>
              <a:rPr lang="fr-FR" sz="1200"/>
              <a:t>Les développements des RER-m</a:t>
            </a:r>
          </a:p>
          <a:p>
            <a:r>
              <a:rPr lang="fr-FR" sz="1200"/>
              <a:t>Les développements FRET</a:t>
            </a:r>
          </a:p>
          <a:p>
            <a:r>
              <a:rPr lang="fr-FR" sz="1200"/>
              <a:t>Les extensions des grandes lignes identifiés par le COI ;</a:t>
            </a:r>
          </a:p>
          <a:p>
            <a:r>
              <a:rPr lang="fr-FR" sz="1200"/>
              <a:t>Les autres développements rendus nécessaires par l’accroissement des trafics :</a:t>
            </a:r>
          </a:p>
          <a:p>
            <a:pPr lvl="1"/>
            <a:r>
              <a:rPr lang="fr-FR" sz="1200"/>
              <a:t>développement petites lignes ;</a:t>
            </a:r>
          </a:p>
          <a:p>
            <a:pPr lvl="1"/>
            <a:r>
              <a:rPr lang="fr-FR" sz="1200"/>
              <a:t>développement grandes lignes</a:t>
            </a:r>
          </a:p>
          <a:p>
            <a:pPr lvl="1"/>
            <a:r>
              <a:rPr lang="fr-FR" sz="1200"/>
              <a:t>développement LGV</a:t>
            </a:r>
          </a:p>
          <a:p>
            <a:endParaRPr lang="fr-FR" sz="1200"/>
          </a:p>
          <a:p>
            <a:endParaRPr lang="fr-FR" sz="1200"/>
          </a:p>
        </p:txBody>
      </p:sp>
      <p:sp>
        <p:nvSpPr>
          <p:cNvPr id="5" name="ZoneTexte 4">
            <a:extLst>
              <a:ext uri="{FF2B5EF4-FFF2-40B4-BE49-F238E27FC236}">
                <a16:creationId xmlns:a16="http://schemas.microsoft.com/office/drawing/2014/main" id="{AB887CC6-5FF2-582B-58FB-41C8B9FB619E}"/>
              </a:ext>
            </a:extLst>
          </p:cNvPr>
          <p:cNvSpPr txBox="1"/>
          <p:nvPr/>
        </p:nvSpPr>
        <p:spPr>
          <a:xfrm>
            <a:off x="113138" y="1419588"/>
            <a:ext cx="8791797" cy="707886"/>
          </a:xfrm>
          <a:prstGeom prst="rect">
            <a:avLst/>
          </a:prstGeom>
          <a:noFill/>
        </p:spPr>
        <p:txBody>
          <a:bodyPr wrap="square" rtlCol="0">
            <a:spAutoFit/>
          </a:bodyPr>
          <a:lstStyle/>
          <a:p>
            <a:pPr>
              <a:spcAft>
                <a:spcPts val="1200"/>
              </a:spcAft>
            </a:pPr>
            <a:r>
              <a:rPr lang="fr-FR" sz="1600" b="1" u="sng"/>
              <a:t>Etape 1 : Estimation des besoins d’investissements et d’exploitation au niveau national </a:t>
            </a:r>
          </a:p>
          <a:p>
            <a:r>
              <a:rPr lang="fr-FR" sz="1400" b="1"/>
              <a:t>Etape 1 - a) Classification des types d’investissements pertinents pour le chiffrage</a:t>
            </a:r>
            <a:endParaRPr lang="fr-FR" sz="1400" b="1" i="1"/>
          </a:p>
        </p:txBody>
      </p:sp>
    </p:spTree>
    <p:extLst>
      <p:ext uri="{BB962C8B-B14F-4D97-AF65-F5344CB8AC3E}">
        <p14:creationId xmlns:p14="http://schemas.microsoft.com/office/powerpoint/2010/main" val="400153561"/>
      </p:ext>
    </p:extLst>
  </p:cSld>
  <p:clrMapOvr>
    <a:masterClrMapping/>
  </p:clrMapOvr>
  <p:transition>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F666C14-6FE1-47D0-BF83-4B7B0C0C3DE0}"/>
              </a:ext>
            </a:extLst>
          </p:cNvPr>
          <p:cNvSpPr>
            <a:spLocks noGrp="1"/>
          </p:cNvSpPr>
          <p:nvPr>
            <p:ph type="title"/>
          </p:nvPr>
        </p:nvSpPr>
        <p:spPr/>
        <p:txBody>
          <a:bodyPr>
            <a:normAutofit fontScale="90000"/>
          </a:bodyPr>
          <a:lstStyle/>
          <a:p>
            <a:r>
              <a:rPr lang="fr-FR" sz="2400" dirty="0">
                <a:solidFill>
                  <a:schemeClr val="accent2"/>
                </a:solidFill>
              </a:rPr>
              <a:t>7) Infrastructures ferroviaires (dont RER-m et Transilien) PROSPECTIF 3/9</a:t>
            </a:r>
            <a:endParaRPr lang="fr-FR" dirty="0"/>
          </a:p>
        </p:txBody>
      </p:sp>
      <p:sp>
        <p:nvSpPr>
          <p:cNvPr id="12" name="Espace réservé du texte 11">
            <a:extLst>
              <a:ext uri="{FF2B5EF4-FFF2-40B4-BE49-F238E27FC236}">
                <a16:creationId xmlns:a16="http://schemas.microsoft.com/office/drawing/2014/main" id="{B861D139-D9BC-4D3A-A378-74C71CF942AB}"/>
              </a:ext>
            </a:extLst>
          </p:cNvPr>
          <p:cNvSpPr>
            <a:spLocks noGrp="1"/>
          </p:cNvSpPr>
          <p:nvPr>
            <p:ph type="body" sz="quarter" idx="10"/>
          </p:nvPr>
        </p:nvSpPr>
        <p:spPr/>
        <p:txBody>
          <a:bodyPr/>
          <a:lstStyle/>
          <a:p>
            <a:r>
              <a:rPr kumimoji="0" lang="fr-FR" sz="105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
        <p:nvSpPr>
          <p:cNvPr id="21" name="Espace réservé du contenu 20">
            <a:extLst>
              <a:ext uri="{FF2B5EF4-FFF2-40B4-BE49-F238E27FC236}">
                <a16:creationId xmlns:a16="http://schemas.microsoft.com/office/drawing/2014/main" id="{85092BB8-FA9D-47D6-A945-8C87AB0C2141}"/>
              </a:ext>
            </a:extLst>
          </p:cNvPr>
          <p:cNvSpPr>
            <a:spLocks noGrp="1"/>
          </p:cNvSpPr>
          <p:nvPr>
            <p:ph idx="1"/>
          </p:nvPr>
        </p:nvSpPr>
        <p:spPr>
          <a:xfrm>
            <a:off x="149842" y="1730150"/>
            <a:ext cx="8288305" cy="1017559"/>
          </a:xfrm>
        </p:spPr>
        <p:txBody>
          <a:bodyPr>
            <a:normAutofit/>
          </a:bodyPr>
          <a:lstStyle/>
          <a:p>
            <a:pPr marL="0" indent="0">
              <a:buNone/>
            </a:pPr>
            <a:r>
              <a:rPr lang="fr-FR" sz="1200" b="1">
                <a:solidFill>
                  <a:schemeClr val="tx2"/>
                </a:solidFill>
              </a:rPr>
              <a:t>Données d’entrée :</a:t>
            </a:r>
          </a:p>
          <a:p>
            <a:pPr marL="0" indent="0">
              <a:buNone/>
            </a:pPr>
            <a:r>
              <a:rPr lang="fr-FR" sz="1200"/>
              <a:t>A partir des données </a:t>
            </a:r>
            <a:r>
              <a:rPr lang="fr-FR" sz="1200" err="1"/>
              <a:t>Ademe</a:t>
            </a:r>
            <a:r>
              <a:rPr lang="fr-FR" sz="1200"/>
              <a:t> Transitions 2050, DGEC et </a:t>
            </a:r>
            <a:r>
              <a:rPr lang="fr-FR" sz="1200" err="1"/>
              <a:t>Arafer</a:t>
            </a:r>
            <a:r>
              <a:rPr lang="fr-FR" sz="1200"/>
              <a:t>, des trajectoires d’évolution de la mobilité par type de service sont réalisés par I4CE.</a:t>
            </a:r>
          </a:p>
          <a:p>
            <a:pPr marL="0" indent="0">
              <a:buNone/>
            </a:pPr>
            <a:r>
              <a:rPr lang="fr-FR" sz="1200" b="1">
                <a:solidFill>
                  <a:schemeClr val="tx2"/>
                </a:solidFill>
              </a:rPr>
              <a:t>Résultats : </a:t>
            </a:r>
          </a:p>
        </p:txBody>
      </p:sp>
      <p:sp>
        <p:nvSpPr>
          <p:cNvPr id="5" name="ZoneTexte 4">
            <a:extLst>
              <a:ext uri="{FF2B5EF4-FFF2-40B4-BE49-F238E27FC236}">
                <a16:creationId xmlns:a16="http://schemas.microsoft.com/office/drawing/2014/main" id="{AB887CC6-5FF2-582B-58FB-41C8B9FB619E}"/>
              </a:ext>
            </a:extLst>
          </p:cNvPr>
          <p:cNvSpPr txBox="1"/>
          <p:nvPr/>
        </p:nvSpPr>
        <p:spPr>
          <a:xfrm>
            <a:off x="61017" y="1422373"/>
            <a:ext cx="9221931" cy="307777"/>
          </a:xfrm>
          <a:prstGeom prst="rect">
            <a:avLst/>
          </a:prstGeom>
          <a:noFill/>
        </p:spPr>
        <p:txBody>
          <a:bodyPr wrap="square" rtlCol="0">
            <a:spAutoFit/>
          </a:bodyPr>
          <a:lstStyle/>
          <a:p>
            <a:r>
              <a:rPr lang="fr-FR" sz="1400" b="1"/>
              <a:t>Etape 1 - b) Réalisation des projections d’évolution de la mobilité ferroviaire</a:t>
            </a:r>
            <a:endParaRPr lang="fr-FR" sz="1400" b="1" i="1"/>
          </a:p>
        </p:txBody>
      </p:sp>
      <p:graphicFrame>
        <p:nvGraphicFramePr>
          <p:cNvPr id="13" name="Espace réservé du contenu 24">
            <a:extLst>
              <a:ext uri="{FF2B5EF4-FFF2-40B4-BE49-F238E27FC236}">
                <a16:creationId xmlns:a16="http://schemas.microsoft.com/office/drawing/2014/main" id="{34ABED03-4FCB-A558-CD7D-B9584BD28A7A}"/>
              </a:ext>
            </a:extLst>
          </p:cNvPr>
          <p:cNvGraphicFramePr>
            <a:graphicFrameLocks noGrp="1"/>
          </p:cNvGraphicFramePr>
          <p:nvPr>
            <p:ph idx="11"/>
            <p:extLst>
              <p:ext uri="{D42A27DB-BD31-4B8C-83A1-F6EECF244321}">
                <p14:modId xmlns:p14="http://schemas.microsoft.com/office/powerpoint/2010/main" val="3195500345"/>
              </p:ext>
            </p:extLst>
          </p:nvPr>
        </p:nvGraphicFramePr>
        <p:xfrm>
          <a:off x="3150027" y="2758568"/>
          <a:ext cx="5993973" cy="379897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Espace réservé du contenu 15">
            <a:extLst>
              <a:ext uri="{FF2B5EF4-FFF2-40B4-BE49-F238E27FC236}">
                <a16:creationId xmlns:a16="http://schemas.microsoft.com/office/drawing/2014/main" id="{9D140AC7-76CD-1087-E004-353FD3FD592B}"/>
              </a:ext>
            </a:extLst>
          </p:cNvPr>
          <p:cNvGraphicFramePr>
            <a:graphicFrameLocks/>
          </p:cNvGraphicFramePr>
          <p:nvPr>
            <p:extLst>
              <p:ext uri="{D42A27DB-BD31-4B8C-83A1-F6EECF244321}">
                <p14:modId xmlns:p14="http://schemas.microsoft.com/office/powerpoint/2010/main" val="3422832186"/>
              </p:ext>
            </p:extLst>
          </p:nvPr>
        </p:nvGraphicFramePr>
        <p:xfrm>
          <a:off x="61017" y="2747710"/>
          <a:ext cx="2940886" cy="2967290"/>
        </p:xfrm>
        <a:graphic>
          <a:graphicData uri="http://schemas.openxmlformats.org/drawingml/2006/chart">
            <c:chart xmlns:c="http://schemas.openxmlformats.org/drawingml/2006/chart" xmlns:r="http://schemas.openxmlformats.org/officeDocument/2006/relationships" r:id="rId3"/>
          </a:graphicData>
        </a:graphic>
      </p:graphicFrame>
      <p:sp>
        <p:nvSpPr>
          <p:cNvPr id="2" name="ZoneTexte 1">
            <a:extLst>
              <a:ext uri="{FF2B5EF4-FFF2-40B4-BE49-F238E27FC236}">
                <a16:creationId xmlns:a16="http://schemas.microsoft.com/office/drawing/2014/main" id="{59225847-2E94-B6A5-B2DF-B7BDA8D6A759}"/>
              </a:ext>
            </a:extLst>
          </p:cNvPr>
          <p:cNvSpPr txBox="1"/>
          <p:nvPr/>
        </p:nvSpPr>
        <p:spPr>
          <a:xfrm>
            <a:off x="310198" y="5991523"/>
            <a:ext cx="2691705" cy="461665"/>
          </a:xfrm>
          <a:prstGeom prst="rect">
            <a:avLst/>
          </a:prstGeom>
          <a:solidFill>
            <a:schemeClr val="bg1"/>
          </a:solidFill>
          <a:ln>
            <a:solidFill>
              <a:schemeClr val="tx1"/>
            </a:solidFill>
          </a:ln>
        </p:spPr>
        <p:txBody>
          <a:bodyPr wrap="square" rtlCol="0" anchor="ctr">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200">
                <a:solidFill>
                  <a:schemeClr val="tx2"/>
                </a:solidFill>
                <a:sym typeface="Wingdings 2" panose="05020102010507070707" pitchFamily="18" charset="2"/>
              </a:rPr>
              <a:t></a:t>
            </a:r>
            <a:r>
              <a:rPr lang="fr-FR" sz="1200">
                <a:sym typeface="Wingdings 2" panose="05020102010507070707" pitchFamily="18" charset="2"/>
              </a:rPr>
              <a:t> </a:t>
            </a:r>
            <a:r>
              <a:rPr lang="fr-FR" sz="1200"/>
              <a:t>Historique </a:t>
            </a:r>
            <a:r>
              <a:rPr lang="fr-FR" sz="1200">
                <a:sym typeface="Wingdings 2" panose="05020102010507070707" pitchFamily="18" charset="2"/>
              </a:rPr>
              <a:t> </a:t>
            </a:r>
            <a:r>
              <a:rPr lang="fr-FR" sz="1200"/>
              <a:t>SNBC </a:t>
            </a:r>
            <a:r>
              <a:rPr lang="fr-FR" sz="1200">
                <a:solidFill>
                  <a:schemeClr val="bg1">
                    <a:lumMod val="50000"/>
                  </a:schemeClr>
                </a:solidFill>
                <a:sym typeface="Wingdings 2" panose="05020102010507070707" pitchFamily="18" charset="2"/>
              </a:rPr>
              <a:t> </a:t>
            </a:r>
            <a:r>
              <a:rPr lang="fr-FR" sz="1200"/>
              <a:t>S0 </a:t>
            </a:r>
            <a:r>
              <a:rPr lang="fr-FR" sz="1200">
                <a:solidFill>
                  <a:srgbClr val="5487C2"/>
                </a:solidFill>
                <a:sym typeface="Wingdings 2" panose="05020102010507070707" pitchFamily="18" charset="2"/>
              </a:rPr>
              <a:t></a:t>
            </a:r>
            <a:r>
              <a:rPr lang="fr-FR" sz="1200">
                <a:sym typeface="Wingdings 2" panose="05020102010507070707" pitchFamily="18" charset="2"/>
              </a:rPr>
              <a:t> </a:t>
            </a:r>
            <a:r>
              <a:rPr lang="fr-FR" sz="1200"/>
              <a:t>S1 </a:t>
            </a:r>
            <a:r>
              <a:rPr lang="fr-FR" sz="1200">
                <a:solidFill>
                  <a:srgbClr val="982C7F"/>
                </a:solidFill>
                <a:sym typeface="Wingdings 2" panose="05020102010507070707" pitchFamily="18" charset="2"/>
              </a:rPr>
              <a:t></a:t>
            </a:r>
            <a:r>
              <a:rPr lang="fr-FR" sz="1200">
                <a:sym typeface="Wingdings 2" panose="05020102010507070707" pitchFamily="18" charset="2"/>
              </a:rPr>
              <a:t> </a:t>
            </a:r>
            <a:r>
              <a:rPr lang="fr-FR" sz="1200"/>
              <a:t>S2 </a:t>
            </a:r>
            <a:r>
              <a:rPr lang="fr-FR" sz="1200">
                <a:solidFill>
                  <a:srgbClr val="76B145"/>
                </a:solidFill>
                <a:sym typeface="Wingdings 2" panose="05020102010507070707" pitchFamily="18" charset="2"/>
              </a:rPr>
              <a:t></a:t>
            </a:r>
            <a:r>
              <a:rPr lang="fr-FR" sz="1200">
                <a:sym typeface="Wingdings 2" panose="05020102010507070707" pitchFamily="18" charset="2"/>
              </a:rPr>
              <a:t> </a:t>
            </a:r>
            <a:r>
              <a:rPr lang="fr-FR" sz="1200"/>
              <a:t>S3 </a:t>
            </a:r>
            <a:r>
              <a:rPr lang="fr-FR" sz="1200">
                <a:solidFill>
                  <a:srgbClr val="E9682D"/>
                </a:solidFill>
                <a:sym typeface="Wingdings 2" panose="05020102010507070707" pitchFamily="18" charset="2"/>
              </a:rPr>
              <a:t></a:t>
            </a:r>
            <a:r>
              <a:rPr lang="fr-FR" sz="1200">
                <a:sym typeface="Wingdings 2" panose="05020102010507070707" pitchFamily="18" charset="2"/>
              </a:rPr>
              <a:t> </a:t>
            </a:r>
            <a:r>
              <a:rPr lang="fr-FR" sz="1200"/>
              <a:t>S4</a:t>
            </a:r>
          </a:p>
        </p:txBody>
      </p:sp>
    </p:spTree>
    <p:extLst>
      <p:ext uri="{BB962C8B-B14F-4D97-AF65-F5344CB8AC3E}">
        <p14:creationId xmlns:p14="http://schemas.microsoft.com/office/powerpoint/2010/main" val="1207035002"/>
      </p:ext>
    </p:extLst>
  </p:cSld>
  <p:clrMapOvr>
    <a:masterClrMapping/>
  </p:clrMapOvr>
  <p:transition>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404664"/>
            <a:ext cx="8640960" cy="720080"/>
          </a:xfrm>
        </p:spPr>
        <p:txBody>
          <a:bodyPr>
            <a:normAutofit fontScale="90000"/>
          </a:bodyPr>
          <a:lstStyle/>
          <a:p>
            <a:pPr algn="l"/>
            <a:r>
              <a:rPr lang="fr-FR" sz="2400" dirty="0">
                <a:solidFill>
                  <a:schemeClr val="accent2"/>
                </a:solidFill>
              </a:rPr>
              <a:t>7) Infrastructures ferroviaires (dont RER-m et Transilien) PROSPECTIF 4/9</a:t>
            </a:r>
          </a:p>
        </p:txBody>
      </p:sp>
      <p:sp>
        <p:nvSpPr>
          <p:cNvPr id="6" name="Espace réservé du texte 3">
            <a:extLst>
              <a:ext uri="{FF2B5EF4-FFF2-40B4-BE49-F238E27FC236}">
                <a16:creationId xmlns:a16="http://schemas.microsoft.com/office/drawing/2014/main" id="{445B631C-B6F4-473C-BBA3-A0FD0C764774}"/>
              </a:ext>
            </a:extLst>
          </p:cNvPr>
          <p:cNvSpPr>
            <a:spLocks noGrp="1"/>
          </p:cNvSpPr>
          <p:nvPr>
            <p:ph type="body" sz="quarter" idx="10"/>
          </p:nvPr>
        </p:nvSpPr>
        <p:spPr>
          <a:xfrm>
            <a:off x="100683" y="63880"/>
            <a:ext cx="8640960" cy="288925"/>
          </a:xfrm>
        </p:spPr>
        <p:txBody>
          <a:bodyPr/>
          <a:lstStyle/>
          <a:p>
            <a:r>
              <a:rPr kumimoji="0" lang="fr-FR" sz="1400" b="0" i="0" u="none" strike="noStrike" kern="1200" cap="none" spc="0" normalizeH="0" baseline="0" noProof="0" dirty="0">
                <a:ln>
                  <a:noFill/>
                </a:ln>
                <a:solidFill>
                  <a:srgbClr val="4565AF"/>
                </a:solidFill>
                <a:effectLst/>
                <a:uLnTx/>
                <a:uFillTx/>
                <a:latin typeface="Helvetica"/>
                <a:ea typeface="+mn-ea"/>
                <a:cs typeface="+mn-cs"/>
              </a:rPr>
              <a:t>Estimation des besoins d’investissements et de financements « climat » des collectivités locales </a:t>
            </a:r>
          </a:p>
        </p:txBody>
      </p:sp>
      <p:sp>
        <p:nvSpPr>
          <p:cNvPr id="3" name="ZoneTexte 2">
            <a:extLst>
              <a:ext uri="{FF2B5EF4-FFF2-40B4-BE49-F238E27FC236}">
                <a16:creationId xmlns:a16="http://schemas.microsoft.com/office/drawing/2014/main" id="{0A9D28C2-8C92-1D47-4822-BF8247CAB6ED}"/>
              </a:ext>
            </a:extLst>
          </p:cNvPr>
          <p:cNvSpPr txBox="1"/>
          <p:nvPr/>
        </p:nvSpPr>
        <p:spPr>
          <a:xfrm>
            <a:off x="100683" y="1354570"/>
            <a:ext cx="8791797" cy="307777"/>
          </a:xfrm>
          <a:prstGeom prst="rect">
            <a:avLst/>
          </a:prstGeom>
          <a:noFill/>
        </p:spPr>
        <p:txBody>
          <a:bodyPr wrap="square" rtlCol="0">
            <a:spAutoFit/>
          </a:bodyPr>
          <a:lstStyle/>
          <a:p>
            <a:r>
              <a:rPr lang="fr-FR" sz="1400" b="1"/>
              <a:t>Etape 1 – c) Estimation des besoins d’investissements dans les infrastructures ferroviaires</a:t>
            </a:r>
            <a:endParaRPr lang="fr-FR" sz="1400" b="1" i="1"/>
          </a:p>
        </p:txBody>
      </p:sp>
      <p:sp>
        <p:nvSpPr>
          <p:cNvPr id="4" name="Espace réservé du contenu 20">
            <a:extLst>
              <a:ext uri="{FF2B5EF4-FFF2-40B4-BE49-F238E27FC236}">
                <a16:creationId xmlns:a16="http://schemas.microsoft.com/office/drawing/2014/main" id="{43892C1B-FF33-C38D-E53F-0282F8131781}"/>
              </a:ext>
            </a:extLst>
          </p:cNvPr>
          <p:cNvSpPr>
            <a:spLocks noGrp="1"/>
          </p:cNvSpPr>
          <p:nvPr>
            <p:ph idx="1"/>
          </p:nvPr>
        </p:nvSpPr>
        <p:spPr>
          <a:xfrm>
            <a:off x="251520" y="1796897"/>
            <a:ext cx="8640960" cy="4718482"/>
          </a:xfrm>
        </p:spPr>
        <p:txBody>
          <a:bodyPr>
            <a:normAutofit/>
          </a:bodyPr>
          <a:lstStyle/>
          <a:p>
            <a:pPr marL="0" indent="0">
              <a:buNone/>
            </a:pPr>
            <a:r>
              <a:rPr lang="fr-FR" sz="1200" i="0">
                <a:latin typeface="+mn-lt"/>
              </a:rPr>
              <a:t>Les besoins d’investissements sont calculés à partir des besoins identifiés dans </a:t>
            </a:r>
            <a:r>
              <a:rPr lang="fr-FR" sz="1200"/>
              <a:t>les rapports de référence (IMDM Infra, COI, </a:t>
            </a:r>
            <a:r>
              <a:rPr lang="fr-FR" sz="1200" err="1"/>
              <a:t>Philizot</a:t>
            </a:r>
            <a:r>
              <a:rPr lang="fr-FR" sz="1200"/>
              <a:t>, 4F) pour la régénération des petites lignes, les projets COI et fret, auxquels </a:t>
            </a:r>
            <a:r>
              <a:rPr lang="fr-FR" sz="1200" i="0">
                <a:latin typeface="+mn-lt"/>
              </a:rPr>
              <a:t>s’ajoutent également des besoins d’investissement pour les autres projets d’extension du réseau. </a:t>
            </a:r>
            <a:r>
              <a:rPr lang="fr-FR" sz="1200"/>
              <a:t>Les besoins pour ces autres projets sont estimés</a:t>
            </a:r>
            <a:r>
              <a:rPr lang="fr-FR" sz="1200" i="0">
                <a:latin typeface="+mn-lt"/>
              </a:rPr>
              <a:t> grâce à une méthodologie développée en interne à I4CE avec l’appui de SNCF Réseau et de </a:t>
            </a:r>
            <a:r>
              <a:rPr lang="fr-FR" sz="1200" i="0" err="1">
                <a:latin typeface="+mn-lt"/>
              </a:rPr>
              <a:t>l’Ademe</a:t>
            </a:r>
            <a:r>
              <a:rPr lang="fr-FR" sz="1200" i="0">
                <a:latin typeface="+mn-lt"/>
              </a:rPr>
              <a:t>. </a:t>
            </a:r>
          </a:p>
          <a:p>
            <a:pPr marL="0" indent="0">
              <a:buNone/>
            </a:pPr>
            <a:r>
              <a:rPr lang="fr-FR" sz="1200" b="1" i="0">
                <a:solidFill>
                  <a:schemeClr val="tx2"/>
                </a:solidFill>
                <a:latin typeface="+mn-lt"/>
              </a:rPr>
              <a:t>Données d’entrée :</a:t>
            </a:r>
          </a:p>
          <a:p>
            <a:r>
              <a:rPr lang="fr-FR" sz="1200" b="0"/>
              <a:t>Les besoins d’investissements identifiés dans les rapports de référence (</a:t>
            </a:r>
            <a:r>
              <a:rPr lang="fr-FR" sz="1200" b="0" err="1"/>
              <a:t>Philizot</a:t>
            </a:r>
            <a:r>
              <a:rPr lang="fr-FR" sz="1200" b="0"/>
              <a:t>, COI, IMDM Infra, 4F, cf. slide suivante)</a:t>
            </a:r>
          </a:p>
          <a:p>
            <a:r>
              <a:rPr lang="fr-FR" sz="1200" b="0"/>
              <a:t>Les km d’infrastructures à déployer pour chaque type de lignes </a:t>
            </a:r>
            <a:r>
              <a:rPr lang="fr-FR" sz="1200"/>
              <a:t>UIC en plus des projets de référence (estimés grâce à la méthodologie slide suivante).</a:t>
            </a:r>
          </a:p>
          <a:p>
            <a:r>
              <a:rPr lang="fr-FR" sz="1200"/>
              <a:t>Les coûts unitaires de développement des infrastructures par type de lignes</a:t>
            </a:r>
            <a:endParaRPr lang="fr-FR" sz="1200" i="0">
              <a:latin typeface="+mn-lt"/>
            </a:endParaRPr>
          </a:p>
        </p:txBody>
      </p:sp>
      <p:graphicFrame>
        <p:nvGraphicFramePr>
          <p:cNvPr id="11" name="Tableau 7">
            <a:extLst>
              <a:ext uri="{FF2B5EF4-FFF2-40B4-BE49-F238E27FC236}">
                <a16:creationId xmlns:a16="http://schemas.microsoft.com/office/drawing/2014/main" id="{F9CD7AC7-992F-DB46-585E-29969B4BD3EE}"/>
              </a:ext>
            </a:extLst>
          </p:cNvPr>
          <p:cNvGraphicFramePr>
            <a:graphicFrameLocks noGrp="1"/>
          </p:cNvGraphicFramePr>
          <p:nvPr>
            <p:extLst>
              <p:ext uri="{D42A27DB-BD31-4B8C-83A1-F6EECF244321}">
                <p14:modId xmlns:p14="http://schemas.microsoft.com/office/powerpoint/2010/main" val="14890297"/>
              </p:ext>
            </p:extLst>
          </p:nvPr>
        </p:nvGraphicFramePr>
        <p:xfrm>
          <a:off x="251520" y="4664330"/>
          <a:ext cx="8640960" cy="1554062"/>
        </p:xfrm>
        <a:graphic>
          <a:graphicData uri="http://schemas.openxmlformats.org/drawingml/2006/table">
            <a:tbl>
              <a:tblPr firstRow="1" bandRow="1">
                <a:tableStyleId>{BDBED569-4797-4DF1-A0F4-6AAB3CD982D8}</a:tableStyleId>
              </a:tblPr>
              <a:tblGrid>
                <a:gridCol w="2984975">
                  <a:extLst>
                    <a:ext uri="{9D8B030D-6E8A-4147-A177-3AD203B41FA5}">
                      <a16:colId xmlns:a16="http://schemas.microsoft.com/office/drawing/2014/main" val="2480482252"/>
                    </a:ext>
                  </a:extLst>
                </a:gridCol>
                <a:gridCol w="1600200">
                  <a:extLst>
                    <a:ext uri="{9D8B030D-6E8A-4147-A177-3AD203B41FA5}">
                      <a16:colId xmlns:a16="http://schemas.microsoft.com/office/drawing/2014/main" val="3400378006"/>
                    </a:ext>
                  </a:extLst>
                </a:gridCol>
                <a:gridCol w="4055785">
                  <a:extLst>
                    <a:ext uri="{9D8B030D-6E8A-4147-A177-3AD203B41FA5}">
                      <a16:colId xmlns:a16="http://schemas.microsoft.com/office/drawing/2014/main" val="3910891507"/>
                    </a:ext>
                  </a:extLst>
                </a:gridCol>
              </a:tblGrid>
              <a:tr h="304591">
                <a:tc>
                  <a:txBody>
                    <a:bodyPr/>
                    <a:lstStyle/>
                    <a:p>
                      <a:pPr algn="l"/>
                      <a:r>
                        <a:rPr lang="fr-FR" sz="1100"/>
                        <a:t>Segment </a:t>
                      </a:r>
                    </a:p>
                  </a:txBody>
                  <a:tcPr/>
                </a:tc>
                <a:tc>
                  <a:txBody>
                    <a:bodyPr/>
                    <a:lstStyle/>
                    <a:p>
                      <a:pPr algn="ctr"/>
                      <a:r>
                        <a:rPr lang="fr-FR" sz="1100"/>
                        <a:t>Coût moyen (M€/km)</a:t>
                      </a:r>
                    </a:p>
                  </a:txBody>
                  <a:tcPr/>
                </a:tc>
                <a:tc>
                  <a:txBody>
                    <a:bodyPr/>
                    <a:lstStyle/>
                    <a:p>
                      <a:pPr algn="ctr"/>
                      <a:r>
                        <a:rPr lang="fr-FR" sz="1100"/>
                        <a:t>Sources</a:t>
                      </a:r>
                    </a:p>
                  </a:txBody>
                  <a:tcPr/>
                </a:tc>
                <a:extLst>
                  <a:ext uri="{0D108BD9-81ED-4DB2-BD59-A6C34878D82A}">
                    <a16:rowId xmlns:a16="http://schemas.microsoft.com/office/drawing/2014/main" val="3042296446"/>
                  </a:ext>
                </a:extLst>
              </a:tr>
              <a:tr h="229227">
                <a:tc>
                  <a:txBody>
                    <a:bodyPr/>
                    <a:lstStyle/>
                    <a:p>
                      <a:r>
                        <a:rPr lang="fr-FR" sz="1100"/>
                        <a:t>LGV </a:t>
                      </a:r>
                    </a:p>
                  </a:txBody>
                  <a:tcPr anchor="ctr"/>
                </a:tc>
                <a:tc>
                  <a:txBody>
                    <a:bodyPr/>
                    <a:lstStyle/>
                    <a:p>
                      <a:pPr algn="ctr"/>
                      <a:r>
                        <a:rPr lang="fr-FR" sz="1100"/>
                        <a:t>20</a:t>
                      </a:r>
                    </a:p>
                  </a:txBody>
                  <a:tcPr anchor="ctr"/>
                </a:tc>
                <a:tc>
                  <a:txBody>
                    <a:bodyPr/>
                    <a:lstStyle/>
                    <a:p>
                      <a:r>
                        <a:rPr lang="fr-FR" sz="1100"/>
                        <a:t>Voir avec Hadrien </a:t>
                      </a:r>
                    </a:p>
                  </a:txBody>
                  <a:tcPr anchor="ctr"/>
                </a:tc>
                <a:extLst>
                  <a:ext uri="{0D108BD9-81ED-4DB2-BD59-A6C34878D82A}">
                    <a16:rowId xmlns:a16="http://schemas.microsoft.com/office/drawing/2014/main" val="1848461807"/>
                  </a:ext>
                </a:extLst>
              </a:tr>
              <a:tr h="304591">
                <a:tc>
                  <a:txBody>
                    <a:bodyPr/>
                    <a:lstStyle/>
                    <a:p>
                      <a:r>
                        <a:rPr lang="fr-FR" sz="1100"/>
                        <a:t>Ligne conventionnelle – urbain et périurbain</a:t>
                      </a:r>
                    </a:p>
                  </a:txBody>
                  <a:tcPr anchor="ctr"/>
                </a:tc>
                <a:tc>
                  <a:txBody>
                    <a:bodyPr/>
                    <a:lstStyle/>
                    <a:p>
                      <a:pPr algn="ctr"/>
                      <a:r>
                        <a:rPr lang="fr-FR" sz="1100"/>
                        <a:t>100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100"/>
                        <a:t>Voir avec Hadrien </a:t>
                      </a:r>
                    </a:p>
                  </a:txBody>
                  <a:tcPr anchor="ctr"/>
                </a:tc>
                <a:extLst>
                  <a:ext uri="{0D108BD9-81ED-4DB2-BD59-A6C34878D82A}">
                    <a16:rowId xmlns:a16="http://schemas.microsoft.com/office/drawing/2014/main" val="1951765485"/>
                  </a:ext>
                </a:extLst>
              </a:tr>
              <a:tr h="229227">
                <a:tc>
                  <a:txBody>
                    <a:bodyPr/>
                    <a:lstStyle/>
                    <a:p>
                      <a:pPr algn="l"/>
                      <a:r>
                        <a:rPr lang="fr-FR" sz="1100"/>
                        <a:t>Ligne conventionnelle - rural</a:t>
                      </a:r>
                    </a:p>
                  </a:txBody>
                  <a:tcPr anchor="ctr"/>
                </a:tc>
                <a:tc>
                  <a:txBody>
                    <a:bodyPr/>
                    <a:lstStyle/>
                    <a:p>
                      <a:pPr algn="ctr"/>
                      <a:r>
                        <a:rPr lang="fr-FR" sz="1100"/>
                        <a:t>10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100"/>
                        <a:t>Voir avec Hadrien </a:t>
                      </a:r>
                    </a:p>
                  </a:txBody>
                  <a:tcPr anchor="ctr"/>
                </a:tc>
                <a:extLst>
                  <a:ext uri="{0D108BD9-81ED-4DB2-BD59-A6C34878D82A}">
                    <a16:rowId xmlns:a16="http://schemas.microsoft.com/office/drawing/2014/main" val="342341213"/>
                  </a:ext>
                </a:extLst>
              </a:tr>
              <a:tr h="426427">
                <a:tc>
                  <a:txBody>
                    <a:bodyPr/>
                    <a:lstStyle/>
                    <a:p>
                      <a:pPr algn="l"/>
                      <a:r>
                        <a:rPr lang="fr-FR" sz="1100"/>
                        <a:t>RER-m</a:t>
                      </a:r>
                    </a:p>
                  </a:txBody>
                  <a:tcPr anchor="ctr"/>
                </a:tc>
                <a:tc>
                  <a:txBody>
                    <a:bodyPr/>
                    <a:lstStyle/>
                    <a:p>
                      <a:pPr algn="ctr"/>
                      <a:r>
                        <a:rPr lang="fr-FR" sz="1100"/>
                        <a:t>10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100"/>
                        <a:t>D’après le projet RER métropolitain de Bordeaux, rapport SNCF Réseau, Schéma directeur des étoiles métropolitaine</a:t>
                      </a:r>
                    </a:p>
                  </a:txBody>
                  <a:tcPr anchor="ctr"/>
                </a:tc>
                <a:extLst>
                  <a:ext uri="{0D108BD9-81ED-4DB2-BD59-A6C34878D82A}">
                    <a16:rowId xmlns:a16="http://schemas.microsoft.com/office/drawing/2014/main" val="3304455078"/>
                  </a:ext>
                </a:extLst>
              </a:tr>
            </a:tbl>
          </a:graphicData>
        </a:graphic>
      </p:graphicFrame>
      <p:sp>
        <p:nvSpPr>
          <p:cNvPr id="12" name="Rectangle 11">
            <a:extLst>
              <a:ext uri="{FF2B5EF4-FFF2-40B4-BE49-F238E27FC236}">
                <a16:creationId xmlns:a16="http://schemas.microsoft.com/office/drawing/2014/main" id="{31B191D4-5E9A-D263-D323-B8A65FE89726}"/>
              </a:ext>
            </a:extLst>
          </p:cNvPr>
          <p:cNvSpPr/>
          <p:nvPr/>
        </p:nvSpPr>
        <p:spPr>
          <a:xfrm>
            <a:off x="175320" y="4225321"/>
            <a:ext cx="7436659" cy="396954"/>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lang="fr-FR" sz="1400" u="sng"/>
              <a:t>Tableau : coûts unitaires d’investissements des extensions du réseau</a:t>
            </a:r>
            <a:endParaRPr lang="fr-FR" sz="1400"/>
          </a:p>
        </p:txBody>
      </p:sp>
      <p:sp>
        <p:nvSpPr>
          <p:cNvPr id="13" name="ZoneTexte 12">
            <a:extLst>
              <a:ext uri="{FF2B5EF4-FFF2-40B4-BE49-F238E27FC236}">
                <a16:creationId xmlns:a16="http://schemas.microsoft.com/office/drawing/2014/main" id="{C5052DAD-8D80-BC34-4DAE-925F53FE070A}"/>
              </a:ext>
            </a:extLst>
          </p:cNvPr>
          <p:cNvSpPr txBox="1"/>
          <p:nvPr/>
        </p:nvSpPr>
        <p:spPr>
          <a:xfrm>
            <a:off x="304466" y="6260447"/>
            <a:ext cx="8535068" cy="276999"/>
          </a:xfrm>
          <a:prstGeom prst="rect">
            <a:avLst/>
          </a:prstGeom>
          <a:solidFill>
            <a:schemeClr val="bg1"/>
          </a:solidFill>
        </p:spPr>
        <p:txBody>
          <a:bodyPr wrap="square" rtlCol="0">
            <a:spAutoFit/>
          </a:bodyPr>
          <a:lstStyle/>
          <a:p>
            <a:r>
              <a:rPr lang="fr-FR" sz="1200" b="1">
                <a:solidFill>
                  <a:schemeClr val="tx2"/>
                </a:solidFill>
              </a:rPr>
              <a:t>NB : Ces coûts unitaires sont fixes dans nos calculs : ils ne varient pas entre les scénarios et dans le temps.</a:t>
            </a:r>
            <a:endParaRPr lang="fr-FR" sz="1200"/>
          </a:p>
        </p:txBody>
      </p:sp>
    </p:spTree>
    <p:extLst>
      <p:ext uri="{BB962C8B-B14F-4D97-AF65-F5344CB8AC3E}">
        <p14:creationId xmlns:p14="http://schemas.microsoft.com/office/powerpoint/2010/main" val="3689719099"/>
      </p:ext>
    </p:extLst>
  </p:cSld>
  <p:clrMapOvr>
    <a:masterClrMapping/>
  </p:clrMapOvr>
  <p:transition>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FF666C14-6FE1-47D0-BF83-4B7B0C0C3DE0}"/>
              </a:ext>
            </a:extLst>
          </p:cNvPr>
          <p:cNvSpPr>
            <a:spLocks noGrp="1"/>
          </p:cNvSpPr>
          <p:nvPr>
            <p:ph type="title"/>
          </p:nvPr>
        </p:nvSpPr>
        <p:spPr/>
        <p:txBody>
          <a:bodyPr>
            <a:normAutofit fontScale="90000"/>
          </a:bodyPr>
          <a:lstStyle/>
          <a:p>
            <a:r>
              <a:rPr lang="fr-FR" sz="2400" dirty="0">
                <a:solidFill>
                  <a:schemeClr val="accent2"/>
                </a:solidFill>
              </a:rPr>
              <a:t>7) Infrastructures ferroviaires (dont RER-m et Transilien) PROSPECTIF 5/9</a:t>
            </a:r>
            <a:endParaRPr lang="fr-FR" dirty="0"/>
          </a:p>
        </p:txBody>
      </p:sp>
      <p:sp>
        <p:nvSpPr>
          <p:cNvPr id="12" name="Espace réservé du texte 11">
            <a:extLst>
              <a:ext uri="{FF2B5EF4-FFF2-40B4-BE49-F238E27FC236}">
                <a16:creationId xmlns:a16="http://schemas.microsoft.com/office/drawing/2014/main" id="{B861D139-D9BC-4D3A-A378-74C71CF942AB}"/>
              </a:ext>
            </a:extLst>
          </p:cNvPr>
          <p:cNvSpPr>
            <a:spLocks noGrp="1"/>
          </p:cNvSpPr>
          <p:nvPr>
            <p:ph type="body" sz="quarter" idx="10"/>
          </p:nvPr>
        </p:nvSpPr>
        <p:spPr/>
        <p:txBody>
          <a:bodyPr/>
          <a:lstStyle/>
          <a:p>
            <a:r>
              <a:rPr kumimoji="0" lang="fr-FR" sz="12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
        <p:nvSpPr>
          <p:cNvPr id="5" name="ZoneTexte 4">
            <a:extLst>
              <a:ext uri="{FF2B5EF4-FFF2-40B4-BE49-F238E27FC236}">
                <a16:creationId xmlns:a16="http://schemas.microsoft.com/office/drawing/2014/main" id="{AB887CC6-5FF2-582B-58FB-41C8B9FB619E}"/>
              </a:ext>
            </a:extLst>
          </p:cNvPr>
          <p:cNvSpPr txBox="1"/>
          <p:nvPr/>
        </p:nvSpPr>
        <p:spPr>
          <a:xfrm>
            <a:off x="61017" y="1422373"/>
            <a:ext cx="9221931" cy="307777"/>
          </a:xfrm>
          <a:prstGeom prst="rect">
            <a:avLst/>
          </a:prstGeom>
          <a:noFill/>
        </p:spPr>
        <p:txBody>
          <a:bodyPr wrap="square" rtlCol="0">
            <a:spAutoFit/>
          </a:bodyPr>
          <a:lstStyle/>
          <a:p>
            <a:r>
              <a:rPr lang="fr-FR" sz="1400" b="1"/>
              <a:t>Etape 1 - c) Identification des besoins d’investissements d’après la littérature existante</a:t>
            </a:r>
            <a:endParaRPr lang="fr-FR" sz="1400" b="1" i="1"/>
          </a:p>
        </p:txBody>
      </p:sp>
      <p:graphicFrame>
        <p:nvGraphicFramePr>
          <p:cNvPr id="6" name="Tableau 24">
            <a:extLst>
              <a:ext uri="{FF2B5EF4-FFF2-40B4-BE49-F238E27FC236}">
                <a16:creationId xmlns:a16="http://schemas.microsoft.com/office/drawing/2014/main" id="{1913C9EC-4070-A6F9-7668-62345637C5C0}"/>
              </a:ext>
            </a:extLst>
          </p:cNvPr>
          <p:cNvGraphicFramePr>
            <a:graphicFrameLocks noGrp="1"/>
          </p:cNvGraphicFramePr>
          <p:nvPr>
            <p:ph idx="1"/>
            <p:extLst>
              <p:ext uri="{D42A27DB-BD31-4B8C-83A1-F6EECF244321}">
                <p14:modId xmlns:p14="http://schemas.microsoft.com/office/powerpoint/2010/main" val="3898697803"/>
              </p:ext>
            </p:extLst>
          </p:nvPr>
        </p:nvGraphicFramePr>
        <p:xfrm>
          <a:off x="251520" y="1890620"/>
          <a:ext cx="8523512" cy="4251960"/>
        </p:xfrm>
        <a:graphic>
          <a:graphicData uri="http://schemas.openxmlformats.org/drawingml/2006/table">
            <a:tbl>
              <a:tblPr firstRow="1" bandRow="1">
                <a:tableStyleId>{5940675A-B579-460E-94D1-54222C63F5DA}</a:tableStyleId>
              </a:tblPr>
              <a:tblGrid>
                <a:gridCol w="1179939">
                  <a:extLst>
                    <a:ext uri="{9D8B030D-6E8A-4147-A177-3AD203B41FA5}">
                      <a16:colId xmlns:a16="http://schemas.microsoft.com/office/drawing/2014/main" val="3178305351"/>
                    </a:ext>
                  </a:extLst>
                </a:gridCol>
                <a:gridCol w="1069674">
                  <a:extLst>
                    <a:ext uri="{9D8B030D-6E8A-4147-A177-3AD203B41FA5}">
                      <a16:colId xmlns:a16="http://schemas.microsoft.com/office/drawing/2014/main" val="1875927995"/>
                    </a:ext>
                  </a:extLst>
                </a:gridCol>
                <a:gridCol w="1266236">
                  <a:extLst>
                    <a:ext uri="{9D8B030D-6E8A-4147-A177-3AD203B41FA5}">
                      <a16:colId xmlns:a16="http://schemas.microsoft.com/office/drawing/2014/main" val="3228584747"/>
                    </a:ext>
                  </a:extLst>
                </a:gridCol>
                <a:gridCol w="5007663">
                  <a:extLst>
                    <a:ext uri="{9D8B030D-6E8A-4147-A177-3AD203B41FA5}">
                      <a16:colId xmlns:a16="http://schemas.microsoft.com/office/drawing/2014/main" val="2923938521"/>
                    </a:ext>
                  </a:extLst>
                </a:gridCol>
              </a:tblGrid>
              <a:tr h="386696">
                <a:tc gridSpan="2">
                  <a:txBody>
                    <a:bodyPr/>
                    <a:lstStyle/>
                    <a:p>
                      <a:r>
                        <a:rPr lang="fr-FR" sz="1100" b="1">
                          <a:solidFill>
                            <a:schemeClr val="tx1"/>
                          </a:solidFill>
                        </a:rPr>
                        <a:t>Segment</a:t>
                      </a:r>
                    </a:p>
                  </a:txBody>
                  <a:tcPr/>
                </a:tc>
                <a:tc hMerge="1">
                  <a:txBody>
                    <a:bodyPr/>
                    <a:lstStyle/>
                    <a:p>
                      <a:endParaRPr lang="fr-FR" sz="1600"/>
                    </a:p>
                  </a:txBody>
                  <a:tcPr/>
                </a:tc>
                <a:tc>
                  <a:txBody>
                    <a:bodyPr/>
                    <a:lstStyle/>
                    <a:p>
                      <a:r>
                        <a:rPr lang="fr-FR" sz="1100" b="1">
                          <a:solidFill>
                            <a:schemeClr val="tx1"/>
                          </a:solidFill>
                        </a:rPr>
                        <a:t>Invest. 2020 (</a:t>
                      </a:r>
                      <a:r>
                        <a:rPr lang="fr-FR" sz="1100" b="1" err="1">
                          <a:solidFill>
                            <a:schemeClr val="tx1"/>
                          </a:solidFill>
                        </a:rPr>
                        <a:t>mio</a:t>
                      </a:r>
                      <a:r>
                        <a:rPr lang="fr-FR" sz="1100" b="1">
                          <a:solidFill>
                            <a:schemeClr val="tx1"/>
                          </a:solidFill>
                        </a:rPr>
                        <a:t>€)</a:t>
                      </a:r>
                    </a:p>
                  </a:txBody>
                  <a:tcPr/>
                </a:tc>
                <a:tc>
                  <a:txBody>
                    <a:bodyPr/>
                    <a:lstStyle/>
                    <a:p>
                      <a:r>
                        <a:rPr lang="fr-FR" sz="1100" b="1">
                          <a:solidFill>
                            <a:schemeClr val="tx1"/>
                          </a:solidFill>
                        </a:rPr>
                        <a:t>Méthode pour les projections</a:t>
                      </a:r>
                    </a:p>
                  </a:txBody>
                  <a:tcPr/>
                </a:tc>
                <a:extLst>
                  <a:ext uri="{0D108BD9-81ED-4DB2-BD59-A6C34878D82A}">
                    <a16:rowId xmlns:a16="http://schemas.microsoft.com/office/drawing/2014/main" val="3577566509"/>
                  </a:ext>
                </a:extLst>
              </a:tr>
              <a:tr h="391825">
                <a:tc>
                  <a:txBody>
                    <a:bodyPr/>
                    <a:lstStyle/>
                    <a:p>
                      <a:r>
                        <a:rPr lang="fr-FR" sz="1100"/>
                        <a:t>Régénération</a:t>
                      </a:r>
                    </a:p>
                  </a:txBody>
                  <a:tcPr anchor="ctr"/>
                </a:tc>
                <a:tc>
                  <a:txBody>
                    <a:bodyPr/>
                    <a:lstStyle/>
                    <a:p>
                      <a:r>
                        <a:rPr lang="fr-FR" sz="1100"/>
                        <a:t>Grandes lignes</a:t>
                      </a:r>
                    </a:p>
                  </a:txBody>
                  <a:tcPr anchor="ctr"/>
                </a:tc>
                <a:tc>
                  <a:txBody>
                    <a:bodyPr/>
                    <a:lstStyle/>
                    <a:p>
                      <a:r>
                        <a:rPr lang="fr-FR" sz="1100"/>
                        <a:t>~ 2800</a:t>
                      </a:r>
                    </a:p>
                  </a:txBody>
                  <a:tcPr anchor="ctr"/>
                </a:tc>
                <a:tc>
                  <a:txBody>
                    <a:bodyPr/>
                    <a:lstStyle/>
                    <a:p>
                      <a:r>
                        <a:rPr lang="fr-FR" sz="1100"/>
                        <a:t>D’après les besoins identifiés par IMDM Infra en 2018 pour le Contrat d’objectifs et de performance (COP)</a:t>
                      </a:r>
                    </a:p>
                  </a:txBody>
                  <a:tcPr/>
                </a:tc>
                <a:extLst>
                  <a:ext uri="{0D108BD9-81ED-4DB2-BD59-A6C34878D82A}">
                    <a16:rowId xmlns:a16="http://schemas.microsoft.com/office/drawing/2014/main" val="3380226041"/>
                  </a:ext>
                </a:extLst>
              </a:tr>
              <a:tr h="234780">
                <a:tc gridSpan="2">
                  <a:txBody>
                    <a:bodyPr/>
                    <a:lstStyle/>
                    <a:p>
                      <a:r>
                        <a:rPr lang="fr-FR" sz="1100"/>
                        <a:t>Mise en conformité*</a:t>
                      </a:r>
                    </a:p>
                  </a:txBody>
                  <a:tcPr anchor="ctr"/>
                </a:tc>
                <a:tc hMerge="1">
                  <a:txBody>
                    <a:bodyPr/>
                    <a:lstStyle/>
                    <a:p>
                      <a:endParaRPr lang="fr-FR" sz="1400"/>
                    </a:p>
                  </a:txBody>
                  <a:tcPr/>
                </a:tc>
                <a:tc>
                  <a:txBody>
                    <a:bodyPr/>
                    <a:lstStyle/>
                    <a:p>
                      <a:r>
                        <a:rPr lang="fr-FR" sz="1100"/>
                        <a:t>~150</a:t>
                      </a:r>
                    </a:p>
                  </a:txBody>
                  <a:tcPr anchor="ctr"/>
                </a:tc>
                <a:tc>
                  <a:txBody>
                    <a:bodyPr/>
                    <a:lstStyle/>
                    <a:p>
                      <a:r>
                        <a:rPr lang="fr-FR" sz="1100"/>
                        <a:t>Supposé constant</a:t>
                      </a:r>
                    </a:p>
                  </a:txBody>
                  <a:tcPr/>
                </a:tc>
                <a:extLst>
                  <a:ext uri="{0D108BD9-81ED-4DB2-BD59-A6C34878D82A}">
                    <a16:rowId xmlns:a16="http://schemas.microsoft.com/office/drawing/2014/main" val="1909337575"/>
                  </a:ext>
                </a:extLst>
              </a:tr>
              <a:tr h="386696">
                <a:tc rowSpan="4">
                  <a:txBody>
                    <a:bodyPr/>
                    <a:lstStyle/>
                    <a:p>
                      <a:r>
                        <a:rPr lang="fr-FR" sz="1100"/>
                        <a:t>Développement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100"/>
                        <a:t>Petites lignes**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100"/>
                        <a:t>~ 450</a:t>
                      </a:r>
                    </a:p>
                    <a:p>
                      <a:endParaRPr lang="fr-FR" sz="11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100"/>
                        <a:t>D’après le rapport </a:t>
                      </a:r>
                      <a:r>
                        <a:rPr lang="fr-FR" sz="1100" err="1"/>
                        <a:t>Philizot</a:t>
                      </a:r>
                      <a:r>
                        <a:rPr lang="fr-FR" sz="1100"/>
                        <a:t> pour tous les scénarios sauf le S4, </a:t>
                      </a:r>
                      <a:br>
                        <a:rPr lang="fr-FR" sz="1100"/>
                      </a:br>
                      <a:r>
                        <a:rPr lang="fr-FR" sz="1100"/>
                        <a:t>qui prévoit la fermeture progressive d’une partie des petites lignes</a:t>
                      </a:r>
                    </a:p>
                  </a:txBody>
                  <a:tcPr/>
                </a:tc>
                <a:extLst>
                  <a:ext uri="{0D108BD9-81ED-4DB2-BD59-A6C34878D82A}">
                    <a16:rowId xmlns:a16="http://schemas.microsoft.com/office/drawing/2014/main" val="2512546277"/>
                  </a:ext>
                </a:extLst>
              </a:tr>
              <a:tr h="386696">
                <a:tc vMerge="1">
                  <a:txBody>
                    <a:bodyPr/>
                    <a:lstStyle/>
                    <a:p>
                      <a:r>
                        <a:rPr lang="fr-FR" sz="1600"/>
                        <a:t>Développement</a:t>
                      </a:r>
                    </a:p>
                  </a:txBody>
                  <a:tcPr/>
                </a:tc>
                <a:tc>
                  <a:txBody>
                    <a:bodyPr/>
                    <a:lstStyle/>
                    <a:p>
                      <a:r>
                        <a:rPr lang="fr-FR" sz="1100"/>
                        <a:t>RER et RER-M</a:t>
                      </a:r>
                    </a:p>
                  </a:txBody>
                  <a:tcPr anchor="ctr"/>
                </a:tc>
                <a:tc>
                  <a:txBody>
                    <a:bodyPr/>
                    <a:lstStyle/>
                    <a:p>
                      <a:r>
                        <a:rPr lang="fr-FR" sz="1100"/>
                        <a:t>~ 0 </a:t>
                      </a:r>
                    </a:p>
                  </a:txBody>
                  <a:tcPr anchor="ctr"/>
                </a:tc>
                <a:tc>
                  <a:txBody>
                    <a:bodyPr/>
                    <a:lstStyle/>
                    <a:p>
                      <a:r>
                        <a:rPr lang="fr-FR" sz="1100"/>
                        <a:t>D’après les hypothèses de la chronique TCU (cf. plus haut).</a:t>
                      </a:r>
                    </a:p>
                  </a:txBody>
                  <a:tcPr/>
                </a:tc>
                <a:extLst>
                  <a:ext uri="{0D108BD9-81ED-4DB2-BD59-A6C34878D82A}">
                    <a16:rowId xmlns:a16="http://schemas.microsoft.com/office/drawing/2014/main" val="1221423474"/>
                  </a:ext>
                </a:extLst>
              </a:tr>
              <a:tr h="234780">
                <a:tc vMerge="1">
                  <a:txBody>
                    <a:bodyPr/>
                    <a:lstStyle/>
                    <a:p>
                      <a:endParaRPr lang="fr-FR"/>
                    </a:p>
                  </a:txBody>
                  <a:tcPr/>
                </a:tc>
                <a:tc>
                  <a:txBody>
                    <a:bodyPr/>
                    <a:lstStyle/>
                    <a:p>
                      <a:r>
                        <a:rPr lang="fr-FR" sz="1100"/>
                        <a:t>FRET</a:t>
                      </a:r>
                    </a:p>
                  </a:txBody>
                  <a:tcPr anchor="ctr"/>
                </a:tc>
                <a:tc>
                  <a:txBody>
                    <a:bodyPr/>
                    <a:lstStyle/>
                    <a:p>
                      <a:r>
                        <a:rPr lang="fr-FR" sz="1100"/>
                        <a:t>~ 30</a:t>
                      </a:r>
                    </a:p>
                  </a:txBody>
                  <a:tcPr anchor="ctr"/>
                </a:tc>
                <a:tc>
                  <a:txBody>
                    <a:bodyPr/>
                    <a:lstStyle/>
                    <a:p>
                      <a:r>
                        <a:rPr lang="fr-FR" sz="1100"/>
                        <a:t>D’après le plan de relance FRET (4F)</a:t>
                      </a:r>
                    </a:p>
                  </a:txBody>
                  <a:tcPr/>
                </a:tc>
                <a:extLst>
                  <a:ext uri="{0D108BD9-81ED-4DB2-BD59-A6C34878D82A}">
                    <a16:rowId xmlns:a16="http://schemas.microsoft.com/office/drawing/2014/main" val="1105142195"/>
                  </a:ext>
                </a:extLst>
              </a:tr>
              <a:tr h="1298193">
                <a:tc vMerge="1">
                  <a:txBody>
                    <a:bodyPr/>
                    <a:lstStyle/>
                    <a:p>
                      <a:endParaRPr lang="fr-FR"/>
                    </a:p>
                  </a:txBody>
                  <a:tcPr/>
                </a:tc>
                <a:tc>
                  <a:txBody>
                    <a:bodyPr/>
                    <a:lstStyle/>
                    <a:p>
                      <a:r>
                        <a:rPr lang="fr-FR" sz="1100"/>
                        <a:t>Développement, projets COI et autres projets</a:t>
                      </a:r>
                    </a:p>
                  </a:txBody>
                  <a:tcPr anchor="ctr"/>
                </a:tc>
                <a:tc>
                  <a:txBody>
                    <a:bodyPr/>
                    <a:lstStyle/>
                    <a:p>
                      <a:r>
                        <a:rPr lang="fr-FR" sz="1100"/>
                        <a:t>~ 2200</a:t>
                      </a: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100" u="sng"/>
                        <a:t>Nœuds ferroviaires </a:t>
                      </a:r>
                      <a:r>
                        <a:rPr lang="fr-FR" sz="1100"/>
                        <a:t>: leur traitement est nécessaire dans tous les scénarios, besoins calés sur les projets identifiés par le COI. </a:t>
                      </a:r>
                    </a:p>
                    <a:p>
                      <a:pPr marL="285750" indent="-285750">
                        <a:buFont typeface="Arial" panose="020B0604020202020204" pitchFamily="34" charset="0"/>
                        <a:buChar char="•"/>
                      </a:pPr>
                      <a:r>
                        <a:rPr lang="fr-FR" sz="1100" u="sng"/>
                        <a:t>LGV et grandes lignes </a:t>
                      </a:r>
                      <a:r>
                        <a:rPr lang="fr-FR" sz="1100"/>
                        <a:t>: </a:t>
                      </a:r>
                    </a:p>
                    <a:p>
                      <a:pPr marL="742950" lvl="1" indent="-285750">
                        <a:buFont typeface="Arial" panose="020B0604020202020204" pitchFamily="34" charset="0"/>
                        <a:buChar char="•"/>
                      </a:pPr>
                      <a:r>
                        <a:rPr lang="fr-FR" sz="1100"/>
                        <a:t>SNBC : d’après le scénario n°2 du COI jusqu’en 2032 </a:t>
                      </a:r>
                      <a:br>
                        <a:rPr lang="fr-FR" sz="1100"/>
                      </a:br>
                      <a:r>
                        <a:rPr lang="fr-FR" sz="1100"/>
                        <a:t>puis d’après la fréquentation prospective jusqu’à 2050 ;</a:t>
                      </a:r>
                    </a:p>
                    <a:p>
                      <a:pPr marL="742950" lvl="1" indent="-285750">
                        <a:buFont typeface="Arial" panose="020B0604020202020204" pitchFamily="34" charset="0"/>
                        <a:buChar char="•"/>
                      </a:pPr>
                      <a:r>
                        <a:rPr lang="fr-FR" sz="1100" b="1"/>
                        <a:t>ADEME S1-S4 : d’après les niveaux de fréquentation prospectifs à 2030, 2040 et 2050, cf. page suivante (méthodologie I4CE)</a:t>
                      </a:r>
                    </a:p>
                  </a:txBody>
                  <a:tcPr/>
                </a:tc>
                <a:extLst>
                  <a:ext uri="{0D108BD9-81ED-4DB2-BD59-A6C34878D82A}">
                    <a16:rowId xmlns:a16="http://schemas.microsoft.com/office/drawing/2014/main" val="3057019268"/>
                  </a:ext>
                </a:extLst>
              </a:tr>
              <a:tr h="538612">
                <a:tc gridSpan="2">
                  <a:txBody>
                    <a:bodyPr/>
                    <a:lstStyle/>
                    <a:p>
                      <a:r>
                        <a:rPr lang="fr-FR" sz="1100"/>
                        <a:t>Total SNCF Réseau</a:t>
                      </a:r>
                    </a:p>
                    <a:p>
                      <a:r>
                        <a:rPr lang="fr-FR" sz="1100"/>
                        <a:t>(exclus : </a:t>
                      </a:r>
                      <a:r>
                        <a:rPr lang="fr-FR" sz="1100" err="1"/>
                        <a:t>invest</a:t>
                      </a:r>
                      <a:r>
                        <a:rPr lang="fr-FR" sz="1100"/>
                        <a:t>. fonciers et industriels)</a:t>
                      </a:r>
                    </a:p>
                  </a:txBody>
                  <a:tcPr anchor="ctr"/>
                </a:tc>
                <a:tc hMerge="1">
                  <a:txBody>
                    <a:bodyPr/>
                    <a:lstStyle/>
                    <a:p>
                      <a:r>
                        <a:rPr lang="fr-FR" sz="1400"/>
                        <a:t>Total</a:t>
                      </a:r>
                    </a:p>
                  </a:txBody>
                  <a:tcPr/>
                </a:tc>
                <a:tc>
                  <a:txBody>
                    <a:bodyPr/>
                    <a:lstStyle/>
                    <a:p>
                      <a:r>
                        <a:rPr lang="fr-FR" sz="1100"/>
                        <a:t>~ 5500</a:t>
                      </a:r>
                    </a:p>
                    <a:p>
                      <a:r>
                        <a:rPr lang="fr-FR" sz="1100"/>
                        <a:t>(500)</a:t>
                      </a:r>
                    </a:p>
                  </a:txBody>
                  <a:tcPr anchor="ctr"/>
                </a:tc>
                <a:tc>
                  <a:txBody>
                    <a:bodyPr/>
                    <a:lstStyle/>
                    <a:p>
                      <a:r>
                        <a:rPr lang="fr-FR" sz="1100"/>
                        <a:t>Note: ce total comprend la régénération et les développements en IDF, habituellement comptabilisés avec les TCU</a:t>
                      </a:r>
                    </a:p>
                  </a:txBody>
                  <a:tcPr/>
                </a:tc>
                <a:extLst>
                  <a:ext uri="{0D108BD9-81ED-4DB2-BD59-A6C34878D82A}">
                    <a16:rowId xmlns:a16="http://schemas.microsoft.com/office/drawing/2014/main" val="3720015817"/>
                  </a:ext>
                </a:extLst>
              </a:tr>
            </a:tbl>
          </a:graphicData>
        </a:graphic>
      </p:graphicFrame>
      <p:sp>
        <p:nvSpPr>
          <p:cNvPr id="2" name="ZoneTexte 1">
            <a:extLst>
              <a:ext uri="{FF2B5EF4-FFF2-40B4-BE49-F238E27FC236}">
                <a16:creationId xmlns:a16="http://schemas.microsoft.com/office/drawing/2014/main" id="{2B5FE298-5472-C50A-BB50-99957E650A23}"/>
              </a:ext>
            </a:extLst>
          </p:cNvPr>
          <p:cNvSpPr txBox="1"/>
          <p:nvPr/>
        </p:nvSpPr>
        <p:spPr>
          <a:xfrm>
            <a:off x="199563" y="6165030"/>
            <a:ext cx="8744873" cy="577081"/>
          </a:xfrm>
          <a:prstGeom prst="rect">
            <a:avLst/>
          </a:prstGeom>
          <a:solidFill>
            <a:schemeClr val="bg1"/>
          </a:solid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050">
                <a:solidFill>
                  <a:schemeClr val="tx1">
                    <a:lumMod val="60000"/>
                    <a:lumOff val="40000"/>
                  </a:schemeClr>
                </a:solidFill>
              </a:rPr>
              <a:t>* Environnement, sécurité, interopérabilité, divers. ** SNCF Réseau classe l’essentiel de l’investissement dans les lignes fines de desserte du territoire (LFDT) dans le développement, mais le rapport </a:t>
            </a:r>
            <a:r>
              <a:rPr lang="fr-FR" sz="1050" err="1">
                <a:solidFill>
                  <a:schemeClr val="tx1">
                    <a:lumMod val="60000"/>
                    <a:lumOff val="40000"/>
                  </a:schemeClr>
                </a:solidFill>
              </a:rPr>
              <a:t>Philizot</a:t>
            </a:r>
            <a:r>
              <a:rPr lang="fr-FR" sz="1050">
                <a:solidFill>
                  <a:schemeClr val="tx1">
                    <a:lumMod val="60000"/>
                    <a:lumOff val="40000"/>
                  </a:schemeClr>
                </a:solidFill>
              </a:rPr>
              <a:t> présente ces besoins d’investissements comme du renouvellement et de la régénération. </a:t>
            </a:r>
          </a:p>
        </p:txBody>
      </p:sp>
    </p:spTree>
    <p:extLst>
      <p:ext uri="{BB962C8B-B14F-4D97-AF65-F5344CB8AC3E}">
        <p14:creationId xmlns:p14="http://schemas.microsoft.com/office/powerpoint/2010/main" val="1866249160"/>
      </p:ext>
    </p:extLst>
  </p:cSld>
  <p:clrMapOvr>
    <a:masterClrMapping/>
  </p:clrMapOvr>
  <p:transition>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ce réservé du contenu 11">
            <a:extLst>
              <a:ext uri="{FF2B5EF4-FFF2-40B4-BE49-F238E27FC236}">
                <a16:creationId xmlns:a16="http://schemas.microsoft.com/office/drawing/2014/main" id="{16046B41-E9D3-421F-80B2-C77DBC61BED2}"/>
              </a:ext>
            </a:extLst>
          </p:cNvPr>
          <p:cNvSpPr>
            <a:spLocks noGrp="1"/>
          </p:cNvSpPr>
          <p:nvPr>
            <p:ph idx="1"/>
          </p:nvPr>
        </p:nvSpPr>
        <p:spPr>
          <a:xfrm>
            <a:off x="61017" y="1968107"/>
            <a:ext cx="2603973" cy="4755910"/>
          </a:xfrm>
        </p:spPr>
        <p:txBody>
          <a:bodyPr>
            <a:normAutofit/>
          </a:bodyPr>
          <a:lstStyle/>
          <a:p>
            <a:pPr marL="0" indent="0">
              <a:buNone/>
            </a:pPr>
            <a:r>
              <a:rPr lang="fr-FR" sz="1200" b="1"/>
              <a:t>Une méthode spécifique pour les scénarios de fort report modal</a:t>
            </a:r>
          </a:p>
          <a:p>
            <a:r>
              <a:rPr lang="fr-FR" sz="1200"/>
              <a:t>La forte projection de demande pour les voyages et le transport de marchandise ferroviaires dans les scénarios climat interroge la capacité du réseau, même régénéré et ponctuellement renforcé (nœuds), à accueillir le trafic supplémentaire.</a:t>
            </a:r>
          </a:p>
          <a:p>
            <a:r>
              <a:rPr lang="fr-FR" sz="1200"/>
              <a:t>En supposant que la répartition des trafics par type de ligne ne change pas par rapport à la situation actuelle, on peut anticiper quelles catégories de lignes seraient saturées en fonction des services développés dans chaque scénario. </a:t>
            </a:r>
          </a:p>
          <a:p>
            <a:r>
              <a:rPr lang="fr-FR" sz="1200"/>
              <a:t>On en déduit le nombre de km de lignes à développer à long terme pour éviter la saturation.</a:t>
            </a:r>
          </a:p>
        </p:txBody>
      </p:sp>
      <p:sp>
        <p:nvSpPr>
          <p:cNvPr id="3" name="Titre 2">
            <a:extLst>
              <a:ext uri="{FF2B5EF4-FFF2-40B4-BE49-F238E27FC236}">
                <a16:creationId xmlns:a16="http://schemas.microsoft.com/office/drawing/2014/main" id="{FF666C14-6FE1-47D0-BF83-4B7B0C0C3DE0}"/>
              </a:ext>
            </a:extLst>
          </p:cNvPr>
          <p:cNvSpPr>
            <a:spLocks noGrp="1"/>
          </p:cNvSpPr>
          <p:nvPr>
            <p:ph type="title"/>
          </p:nvPr>
        </p:nvSpPr>
        <p:spPr/>
        <p:txBody>
          <a:bodyPr>
            <a:normAutofit fontScale="90000"/>
          </a:bodyPr>
          <a:lstStyle/>
          <a:p>
            <a:r>
              <a:rPr lang="fr-FR" sz="2400" dirty="0">
                <a:solidFill>
                  <a:schemeClr val="accent2"/>
                </a:solidFill>
              </a:rPr>
              <a:t>7) Infrastructures ferroviaires (dont RER-m et Transilien) PROSPECTIF 6/9</a:t>
            </a:r>
            <a:endParaRPr lang="fr-FR" dirty="0"/>
          </a:p>
        </p:txBody>
      </p:sp>
      <p:sp>
        <p:nvSpPr>
          <p:cNvPr id="13" name="Espace réservé du texte 12">
            <a:extLst>
              <a:ext uri="{FF2B5EF4-FFF2-40B4-BE49-F238E27FC236}">
                <a16:creationId xmlns:a16="http://schemas.microsoft.com/office/drawing/2014/main" id="{79AEB6C6-9F0C-487D-AEA0-C95045E7C962}"/>
              </a:ext>
            </a:extLst>
          </p:cNvPr>
          <p:cNvSpPr>
            <a:spLocks noGrp="1"/>
          </p:cNvSpPr>
          <p:nvPr>
            <p:ph type="body" sz="quarter" idx="10"/>
          </p:nvPr>
        </p:nvSpPr>
        <p:spPr/>
        <p:txBody>
          <a:bodyPr/>
          <a:lstStyle/>
          <a:p>
            <a:r>
              <a:rPr kumimoji="0" lang="fr-FR" sz="12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
        <p:nvSpPr>
          <p:cNvPr id="16" name="ZoneTexte 15">
            <a:extLst>
              <a:ext uri="{FF2B5EF4-FFF2-40B4-BE49-F238E27FC236}">
                <a16:creationId xmlns:a16="http://schemas.microsoft.com/office/drawing/2014/main" id="{DFEDA34D-411D-447B-A7A2-FFCE732CE2B3}"/>
              </a:ext>
            </a:extLst>
          </p:cNvPr>
          <p:cNvSpPr txBox="1"/>
          <p:nvPr/>
        </p:nvSpPr>
        <p:spPr>
          <a:xfrm>
            <a:off x="2879814" y="6311224"/>
            <a:ext cx="5590418" cy="430887"/>
          </a:xfrm>
          <a:prstGeom prst="rect">
            <a:avLst/>
          </a:prstGeom>
          <a:solidFill>
            <a:schemeClr val="bg1"/>
          </a:solidFill>
        </p:spPr>
        <p:txBody>
          <a:bodyPr wrap="square" rtlCol="0">
            <a:spAutoFit/>
          </a:bodyPr>
          <a:lstStyle/>
          <a:p>
            <a:r>
              <a:rPr lang="fr-FR" sz="1100">
                <a:solidFill>
                  <a:schemeClr val="tx1">
                    <a:lumMod val="60000"/>
                    <a:lumOff val="40000"/>
                  </a:schemeClr>
                </a:solidFill>
              </a:rPr>
              <a:t>Méthode développée avec le concours et les conseils d’Aurélien Bigo (</a:t>
            </a:r>
            <a:r>
              <a:rPr lang="fr-FR" sz="1100" err="1">
                <a:solidFill>
                  <a:schemeClr val="tx1">
                    <a:lumMod val="60000"/>
                    <a:lumOff val="40000"/>
                  </a:schemeClr>
                </a:solidFill>
              </a:rPr>
              <a:t>Ademe</a:t>
            </a:r>
            <a:r>
              <a:rPr lang="fr-FR" sz="1100">
                <a:solidFill>
                  <a:schemeClr val="tx1">
                    <a:lumMod val="60000"/>
                    <a:lumOff val="40000"/>
                  </a:schemeClr>
                </a:solidFill>
              </a:rPr>
              <a:t>), Julien Brunel (SNCF Réseau), Vivien </a:t>
            </a:r>
            <a:r>
              <a:rPr lang="fr-FR" sz="1100" err="1">
                <a:solidFill>
                  <a:schemeClr val="tx1">
                    <a:lumMod val="60000"/>
                    <a:lumOff val="40000"/>
                  </a:schemeClr>
                </a:solidFill>
              </a:rPr>
              <a:t>Fisch-Romito</a:t>
            </a:r>
            <a:r>
              <a:rPr lang="fr-FR" sz="1100">
                <a:solidFill>
                  <a:schemeClr val="tx1">
                    <a:lumMod val="60000"/>
                    <a:lumOff val="40000"/>
                  </a:schemeClr>
                </a:solidFill>
              </a:rPr>
              <a:t> (CIRED) et Valentin Desfontaines (RAC)</a:t>
            </a:r>
          </a:p>
        </p:txBody>
      </p:sp>
      <p:pic>
        <p:nvPicPr>
          <p:cNvPr id="19" name="Espace réservé du contenu 18">
            <a:extLst>
              <a:ext uri="{FF2B5EF4-FFF2-40B4-BE49-F238E27FC236}">
                <a16:creationId xmlns:a16="http://schemas.microsoft.com/office/drawing/2014/main" id="{571D8972-C857-4EB6-87B3-770649F2AD2D}"/>
              </a:ext>
            </a:extLst>
          </p:cNvPr>
          <p:cNvPicPr>
            <a:picLocks noGrp="1" noChangeAspect="1"/>
          </p:cNvPicPr>
          <p:nvPr>
            <p:ph idx="11"/>
          </p:nvPr>
        </p:nvPicPr>
        <p:blipFill>
          <a:blip r:embed="rId2"/>
          <a:stretch>
            <a:fillRect/>
          </a:stretch>
        </p:blipFill>
        <p:spPr>
          <a:xfrm>
            <a:off x="2879814" y="1839221"/>
            <a:ext cx="5980580" cy="4472003"/>
          </a:xfrm>
          <a:prstGeom prst="rect">
            <a:avLst/>
          </a:prstGeom>
        </p:spPr>
      </p:pic>
      <p:sp>
        <p:nvSpPr>
          <p:cNvPr id="2" name="ZoneTexte 1">
            <a:extLst>
              <a:ext uri="{FF2B5EF4-FFF2-40B4-BE49-F238E27FC236}">
                <a16:creationId xmlns:a16="http://schemas.microsoft.com/office/drawing/2014/main" id="{D0AFDC59-0BEB-61F9-2538-5D5DC0FF65D6}"/>
              </a:ext>
            </a:extLst>
          </p:cNvPr>
          <p:cNvSpPr txBox="1"/>
          <p:nvPr/>
        </p:nvSpPr>
        <p:spPr>
          <a:xfrm>
            <a:off x="61017" y="1422373"/>
            <a:ext cx="9221931" cy="461665"/>
          </a:xfrm>
          <a:prstGeom prst="rect">
            <a:avLst/>
          </a:prstGeom>
          <a:noFill/>
        </p:spPr>
        <p:txBody>
          <a:bodyPr wrap="square" rtlCol="0">
            <a:spAutoFit/>
          </a:bodyPr>
          <a:lstStyle/>
          <a:p>
            <a:r>
              <a:rPr lang="fr-FR" sz="1200" b="1"/>
              <a:t>Etape 1 – Méthodologie pour estimer les besoins en km d’infrastructures à développer pour chaque type de ligne (LGV, UIC 2 à 9 dont petites lignes) </a:t>
            </a:r>
            <a:r>
              <a:rPr lang="fr-FR" sz="1200"/>
              <a:t>(en plus des projets renseignés dans la littérature)</a:t>
            </a:r>
            <a:endParaRPr lang="fr-FR" sz="1200" i="1"/>
          </a:p>
        </p:txBody>
      </p:sp>
    </p:spTree>
    <p:extLst>
      <p:ext uri="{BB962C8B-B14F-4D97-AF65-F5344CB8AC3E}">
        <p14:creationId xmlns:p14="http://schemas.microsoft.com/office/powerpoint/2010/main" val="3777347079"/>
      </p:ext>
    </p:extLst>
  </p:cSld>
  <p:clrMapOvr>
    <a:masterClrMapping/>
  </p:clrMapOvr>
  <p:transition>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404664"/>
            <a:ext cx="8640960" cy="720080"/>
          </a:xfrm>
        </p:spPr>
        <p:txBody>
          <a:bodyPr>
            <a:normAutofit fontScale="90000"/>
          </a:bodyPr>
          <a:lstStyle/>
          <a:p>
            <a:pPr algn="l"/>
            <a:r>
              <a:rPr lang="fr-FR" sz="2400" dirty="0">
                <a:solidFill>
                  <a:schemeClr val="accent2"/>
                </a:solidFill>
              </a:rPr>
              <a:t>7) Infrastructures ferroviaires (dont RER-m et Transilien) PROSPECTIF 7/9</a:t>
            </a:r>
          </a:p>
        </p:txBody>
      </p:sp>
      <p:sp>
        <p:nvSpPr>
          <p:cNvPr id="6" name="Espace réservé du texte 3">
            <a:extLst>
              <a:ext uri="{FF2B5EF4-FFF2-40B4-BE49-F238E27FC236}">
                <a16:creationId xmlns:a16="http://schemas.microsoft.com/office/drawing/2014/main" id="{445B631C-B6F4-473C-BBA3-A0FD0C764774}"/>
              </a:ext>
            </a:extLst>
          </p:cNvPr>
          <p:cNvSpPr>
            <a:spLocks noGrp="1"/>
          </p:cNvSpPr>
          <p:nvPr>
            <p:ph type="body" sz="quarter" idx="10"/>
          </p:nvPr>
        </p:nvSpPr>
        <p:spPr>
          <a:xfrm>
            <a:off x="176101" y="60002"/>
            <a:ext cx="8640960" cy="288925"/>
          </a:xfrm>
        </p:spPr>
        <p:txBody>
          <a:bodyPr/>
          <a:lstStyle/>
          <a:p>
            <a:r>
              <a:rPr kumimoji="0" lang="fr-FR" sz="1400" b="0" i="0" u="none" strike="noStrike" kern="1200" cap="none" spc="0" normalizeH="0" baseline="0" noProof="0" dirty="0">
                <a:ln>
                  <a:noFill/>
                </a:ln>
                <a:solidFill>
                  <a:srgbClr val="4565AF"/>
                </a:solidFill>
                <a:effectLst/>
                <a:uLnTx/>
                <a:uFillTx/>
                <a:latin typeface="Helvetica"/>
                <a:ea typeface="+mn-ea"/>
                <a:cs typeface="+mn-cs"/>
              </a:rPr>
              <a:t>Estimation des besoins d’investissements et de financements « climat » des collectivités locales </a:t>
            </a:r>
          </a:p>
          <a:p>
            <a:pPr marL="0" indent="0">
              <a:buNone/>
            </a:pPr>
            <a:endParaRPr lang="fr-FR" dirty="0"/>
          </a:p>
        </p:txBody>
      </p:sp>
      <p:sp>
        <p:nvSpPr>
          <p:cNvPr id="4" name="Espace réservé du contenu 20">
            <a:extLst>
              <a:ext uri="{FF2B5EF4-FFF2-40B4-BE49-F238E27FC236}">
                <a16:creationId xmlns:a16="http://schemas.microsoft.com/office/drawing/2014/main" id="{43892C1B-FF33-C38D-E53F-0282F8131781}"/>
              </a:ext>
            </a:extLst>
          </p:cNvPr>
          <p:cNvSpPr>
            <a:spLocks noGrp="1"/>
          </p:cNvSpPr>
          <p:nvPr>
            <p:ph idx="1"/>
          </p:nvPr>
        </p:nvSpPr>
        <p:spPr>
          <a:xfrm>
            <a:off x="0" y="1687790"/>
            <a:ext cx="9227801" cy="307777"/>
          </a:xfrm>
        </p:spPr>
        <p:txBody>
          <a:bodyPr>
            <a:normAutofit/>
          </a:bodyPr>
          <a:lstStyle/>
          <a:p>
            <a:pPr marL="0" indent="0">
              <a:buNone/>
            </a:pPr>
            <a:r>
              <a:rPr lang="fr-FR" sz="1400" b="1" i="0">
                <a:solidFill>
                  <a:schemeClr val="tx2"/>
                </a:solidFill>
                <a:latin typeface="+mn-lt"/>
              </a:rPr>
              <a:t>       Résultats</a:t>
            </a:r>
            <a:r>
              <a:rPr lang="fr-FR" sz="1400" i="0">
                <a:latin typeface="+mn-lt"/>
              </a:rPr>
              <a:t> : </a:t>
            </a:r>
          </a:p>
          <a:p>
            <a:pPr marL="0" indent="0">
              <a:buNone/>
            </a:pPr>
            <a:endParaRPr lang="fr-FR" sz="1400" i="0">
              <a:latin typeface="+mn-lt"/>
            </a:endParaRPr>
          </a:p>
        </p:txBody>
      </p:sp>
      <p:sp>
        <p:nvSpPr>
          <p:cNvPr id="2" name="ZoneTexte 1">
            <a:extLst>
              <a:ext uri="{FF2B5EF4-FFF2-40B4-BE49-F238E27FC236}">
                <a16:creationId xmlns:a16="http://schemas.microsoft.com/office/drawing/2014/main" id="{6299AB5C-221A-ACB4-6256-FF85870E0F4A}"/>
              </a:ext>
            </a:extLst>
          </p:cNvPr>
          <p:cNvSpPr txBox="1"/>
          <p:nvPr/>
        </p:nvSpPr>
        <p:spPr>
          <a:xfrm>
            <a:off x="100683" y="1354570"/>
            <a:ext cx="8791797" cy="307777"/>
          </a:xfrm>
          <a:prstGeom prst="rect">
            <a:avLst/>
          </a:prstGeom>
          <a:noFill/>
        </p:spPr>
        <p:txBody>
          <a:bodyPr wrap="square" rtlCol="0">
            <a:spAutoFit/>
          </a:bodyPr>
          <a:lstStyle/>
          <a:p>
            <a:r>
              <a:rPr lang="fr-FR" sz="1400" b="1"/>
              <a:t>Etape 1 – c) Estimation des besoins d’investissements dans les infrastructures ferroviaires</a:t>
            </a:r>
            <a:endParaRPr lang="fr-FR" sz="1400" b="1" i="1"/>
          </a:p>
        </p:txBody>
      </p:sp>
      <p:graphicFrame>
        <p:nvGraphicFramePr>
          <p:cNvPr id="11" name="Espace réservé du contenu 13">
            <a:extLst>
              <a:ext uri="{FF2B5EF4-FFF2-40B4-BE49-F238E27FC236}">
                <a16:creationId xmlns:a16="http://schemas.microsoft.com/office/drawing/2014/main" id="{88759197-E825-B24A-D325-0982CE79ACB4}"/>
              </a:ext>
            </a:extLst>
          </p:cNvPr>
          <p:cNvGraphicFramePr>
            <a:graphicFrameLocks/>
          </p:cNvGraphicFramePr>
          <p:nvPr>
            <p:extLst>
              <p:ext uri="{D42A27DB-BD31-4B8C-83A1-F6EECF244321}">
                <p14:modId xmlns:p14="http://schemas.microsoft.com/office/powerpoint/2010/main" val="3275087168"/>
              </p:ext>
            </p:extLst>
          </p:nvPr>
        </p:nvGraphicFramePr>
        <p:xfrm>
          <a:off x="1" y="2021010"/>
          <a:ext cx="4572000" cy="458249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Espace réservé du contenu 14">
            <a:extLst>
              <a:ext uri="{FF2B5EF4-FFF2-40B4-BE49-F238E27FC236}">
                <a16:creationId xmlns:a16="http://schemas.microsoft.com/office/drawing/2014/main" id="{EFC42483-F50F-3352-AF99-8DDFE1393420}"/>
              </a:ext>
            </a:extLst>
          </p:cNvPr>
          <p:cNvGraphicFramePr>
            <a:graphicFrameLocks/>
          </p:cNvGraphicFramePr>
          <p:nvPr>
            <p:extLst>
              <p:ext uri="{D42A27DB-BD31-4B8C-83A1-F6EECF244321}">
                <p14:modId xmlns:p14="http://schemas.microsoft.com/office/powerpoint/2010/main" val="1473640093"/>
              </p:ext>
            </p:extLst>
          </p:nvPr>
        </p:nvGraphicFramePr>
        <p:xfrm>
          <a:off x="4572000" y="1965274"/>
          <a:ext cx="4444854" cy="458248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8026153"/>
      </p:ext>
    </p:extLst>
  </p:cSld>
  <p:clrMapOvr>
    <a:masterClrMapping/>
  </p:clrMapOvr>
  <p:transition>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404664"/>
            <a:ext cx="8640960" cy="720080"/>
          </a:xfrm>
        </p:spPr>
        <p:txBody>
          <a:bodyPr>
            <a:normAutofit fontScale="90000"/>
          </a:bodyPr>
          <a:lstStyle/>
          <a:p>
            <a:pPr algn="l"/>
            <a:r>
              <a:rPr lang="fr-FR" sz="2400" dirty="0">
                <a:solidFill>
                  <a:schemeClr val="accent2"/>
                </a:solidFill>
              </a:rPr>
              <a:t>7) Infrastructures ferroviaires (dont RER-m et Transilien) PROSPECTIF 8/9</a:t>
            </a:r>
          </a:p>
        </p:txBody>
      </p:sp>
      <p:sp>
        <p:nvSpPr>
          <p:cNvPr id="6" name="Espace réservé du texte 3">
            <a:extLst>
              <a:ext uri="{FF2B5EF4-FFF2-40B4-BE49-F238E27FC236}">
                <a16:creationId xmlns:a16="http://schemas.microsoft.com/office/drawing/2014/main" id="{445B631C-B6F4-473C-BBA3-A0FD0C764774}"/>
              </a:ext>
            </a:extLst>
          </p:cNvPr>
          <p:cNvSpPr>
            <a:spLocks noGrp="1"/>
          </p:cNvSpPr>
          <p:nvPr>
            <p:ph type="body" sz="quarter" idx="10"/>
          </p:nvPr>
        </p:nvSpPr>
        <p:spPr>
          <a:xfrm>
            <a:off x="0" y="101697"/>
            <a:ext cx="8640960" cy="288925"/>
          </a:xfrm>
        </p:spPr>
        <p:txBody>
          <a:bodyPr/>
          <a:lstStyle/>
          <a:p>
            <a:r>
              <a:rPr kumimoji="0" lang="fr-FR" sz="1400" b="0" i="0" u="none" strike="noStrike" kern="1200" cap="none" spc="0" normalizeH="0" baseline="0" noProof="0" dirty="0">
                <a:ln>
                  <a:noFill/>
                </a:ln>
                <a:solidFill>
                  <a:srgbClr val="4565AF"/>
                </a:solidFill>
                <a:effectLst/>
                <a:uLnTx/>
                <a:uFillTx/>
                <a:latin typeface="Helvetica"/>
                <a:ea typeface="+mn-ea"/>
                <a:cs typeface="+mn-cs"/>
              </a:rPr>
              <a:t>Estimation des besoins d’investissements et de financements « climat » des collectivités locales </a:t>
            </a:r>
          </a:p>
        </p:txBody>
      </p:sp>
      <p:sp>
        <p:nvSpPr>
          <p:cNvPr id="3" name="ZoneTexte 2">
            <a:extLst>
              <a:ext uri="{FF2B5EF4-FFF2-40B4-BE49-F238E27FC236}">
                <a16:creationId xmlns:a16="http://schemas.microsoft.com/office/drawing/2014/main" id="{0A9D28C2-8C92-1D47-4822-BF8247CAB6ED}"/>
              </a:ext>
            </a:extLst>
          </p:cNvPr>
          <p:cNvSpPr txBox="1"/>
          <p:nvPr/>
        </p:nvSpPr>
        <p:spPr>
          <a:xfrm>
            <a:off x="100683" y="1427711"/>
            <a:ext cx="8791797" cy="523220"/>
          </a:xfrm>
          <a:prstGeom prst="rect">
            <a:avLst/>
          </a:prstGeom>
          <a:noFill/>
        </p:spPr>
        <p:txBody>
          <a:bodyPr wrap="square" rtlCol="0">
            <a:spAutoFit/>
          </a:bodyPr>
          <a:lstStyle/>
          <a:p>
            <a:r>
              <a:rPr lang="fr-FR" sz="1400" b="1"/>
              <a:t>Etape 2 – Estimation de la part des besoins d’investissements ferroviaires financée par chaque bloc de collectivités (méthode 1)</a:t>
            </a:r>
            <a:endParaRPr lang="fr-FR" sz="1400" b="1" i="1"/>
          </a:p>
        </p:txBody>
      </p:sp>
      <p:sp>
        <p:nvSpPr>
          <p:cNvPr id="4" name="Espace réservé du contenu 20">
            <a:extLst>
              <a:ext uri="{FF2B5EF4-FFF2-40B4-BE49-F238E27FC236}">
                <a16:creationId xmlns:a16="http://schemas.microsoft.com/office/drawing/2014/main" id="{43892C1B-FF33-C38D-E53F-0282F8131781}"/>
              </a:ext>
            </a:extLst>
          </p:cNvPr>
          <p:cNvSpPr>
            <a:spLocks noGrp="1"/>
          </p:cNvSpPr>
          <p:nvPr>
            <p:ph idx="1"/>
          </p:nvPr>
        </p:nvSpPr>
        <p:spPr>
          <a:xfrm>
            <a:off x="176102" y="1964579"/>
            <a:ext cx="8791796" cy="4688829"/>
          </a:xfrm>
        </p:spPr>
        <p:txBody>
          <a:bodyPr>
            <a:normAutofit fontScale="77500" lnSpcReduction="20000"/>
          </a:bodyPr>
          <a:lstStyle/>
          <a:p>
            <a:pPr marL="0" indent="0">
              <a:buNone/>
            </a:pPr>
            <a:r>
              <a:rPr lang="fr-FR" sz="1400" b="1" i="0">
                <a:solidFill>
                  <a:schemeClr val="tx2"/>
                </a:solidFill>
              </a:rPr>
              <a:t>Données d’entrée :</a:t>
            </a:r>
          </a:p>
          <a:p>
            <a:r>
              <a:rPr lang="fr-FR" sz="1400"/>
              <a:t>Les investissements de SNCF Réseau par an depuis 2011 (données SDES Compte des transports et rapports financiers de SNCF Réseau)</a:t>
            </a:r>
          </a:p>
          <a:p>
            <a:r>
              <a:rPr lang="fr-FR" sz="1400"/>
              <a:t>Les subventions d’investissements des collectivités à SNCF Réseau par an depuis 2011 (données SDES Compte des transports)</a:t>
            </a:r>
          </a:p>
          <a:p>
            <a:r>
              <a:rPr lang="fr-FR" sz="1400"/>
              <a:t>Les </a:t>
            </a:r>
            <a:r>
              <a:rPr lang="fr-FR" sz="1400" b="0"/>
              <a:t>plans de financements de projets historiques (LGV SEA, LGV BPL, LGV Est, LGV Rhin Rhône, contournement Nîmes/Montpellier) et du projet GPSO (indiquant le montant financé par chaque bloc de CT)</a:t>
            </a:r>
          </a:p>
          <a:p>
            <a:r>
              <a:rPr lang="fr-FR" sz="1400"/>
              <a:t>Les protocoles d’Accord Etat/Régions pour les petites lignes ferroviaires signés en 2020/2021</a:t>
            </a:r>
          </a:p>
          <a:p>
            <a:r>
              <a:rPr lang="fr-FR" sz="1400" b="0"/>
              <a:t>« Petites lignes ferroviaires, Des plans d’actions régionaux », rapport </a:t>
            </a:r>
            <a:r>
              <a:rPr lang="fr-FR" sz="1400" b="0" err="1"/>
              <a:t>Philizot</a:t>
            </a:r>
            <a:r>
              <a:rPr lang="fr-FR" sz="1400" b="0"/>
              <a:t>, février 2020</a:t>
            </a:r>
          </a:p>
          <a:p>
            <a:r>
              <a:rPr lang="fr-FR" sz="1400"/>
              <a:t>Les plans de financement du RER-m de Bordeaux et du RER-m de Provence</a:t>
            </a:r>
          </a:p>
          <a:p>
            <a:pPr marL="0" indent="0">
              <a:buNone/>
            </a:pPr>
            <a:r>
              <a:rPr lang="fr-FR" sz="1400" b="1">
                <a:solidFill>
                  <a:schemeClr val="tx2"/>
                </a:solidFill>
              </a:rPr>
              <a:t>Hypothèses retenus : </a:t>
            </a:r>
          </a:p>
          <a:p>
            <a:pPr>
              <a:lnSpc>
                <a:spcPct val="107000"/>
              </a:lnSpc>
            </a:pPr>
            <a:r>
              <a:rPr lang="fr-FR" sz="1400" b="1">
                <a:effectLst/>
                <a:ea typeface="Calibri" panose="020F0502020204030204" pitchFamily="34" charset="0"/>
                <a:cs typeface="Times New Roman" panose="02020603050405020304" pitchFamily="18" charset="0"/>
              </a:rPr>
              <a:t>Pour la contribution aux besoins d’inv. dans la régénération des lignes UIC 2 à 6 et la mise en conformité du réseau </a:t>
            </a:r>
            <a:r>
              <a:rPr lang="fr-FR" sz="1400">
                <a:effectLst/>
                <a:ea typeface="Calibri" panose="020F0502020204030204" pitchFamily="34" charset="0"/>
                <a:cs typeface="Times New Roman" panose="02020603050405020304" pitchFamily="18" charset="0"/>
              </a:rPr>
              <a:t>: </a:t>
            </a:r>
            <a:r>
              <a:rPr lang="fr-FR" sz="1400">
                <a:ea typeface="Calibri" panose="020F0502020204030204" pitchFamily="34" charset="0"/>
                <a:cs typeface="Times New Roman" panose="02020603050405020304" pitchFamily="18" charset="0"/>
              </a:rPr>
              <a:t>n</a:t>
            </a:r>
            <a:r>
              <a:rPr lang="fr-FR" sz="1400">
                <a:effectLst/>
                <a:ea typeface="Calibri" panose="020F0502020204030204" pitchFamily="34" charset="0"/>
                <a:cs typeface="Times New Roman" panose="02020603050405020304" pitchFamily="18" charset="0"/>
              </a:rPr>
              <a:t>ous faisons l'hypothèse que les collectivités contribuent au même niveau que le niveau observé historiquement : d’après le compte des transports, les subventions des collectivités à SNCF Réseau ces 10 dernières années ont représenté en moyenne 16 % des investissements totaux de SNCF Réseau. </a:t>
            </a:r>
          </a:p>
          <a:p>
            <a:pPr>
              <a:lnSpc>
                <a:spcPct val="107000"/>
              </a:lnSpc>
            </a:pPr>
            <a:r>
              <a:rPr lang="fr-FR" sz="1400" b="1">
                <a:effectLst/>
                <a:ea typeface="Calibri" panose="020F0502020204030204" pitchFamily="34" charset="0"/>
                <a:cs typeface="Times New Roman" panose="02020603050405020304" pitchFamily="18" charset="0"/>
              </a:rPr>
              <a:t>Pour la contribution aux besoins d’inv. dans le fret ferroviaire </a:t>
            </a:r>
            <a:r>
              <a:rPr lang="fr-FR" sz="1400">
                <a:effectLst/>
                <a:ea typeface="Calibri" panose="020F0502020204030204" pitchFamily="34" charset="0"/>
                <a:cs typeface="Times New Roman" panose="02020603050405020304" pitchFamily="18" charset="0"/>
              </a:rPr>
              <a:t>: Hypothèse tirée de la politique volontariste de la Région Centre Val de Loire : 1/3 Etat/SNCF- 1/3 Acteurs privés - 1/3 Région </a:t>
            </a:r>
          </a:p>
          <a:p>
            <a:pPr>
              <a:lnSpc>
                <a:spcPct val="107000"/>
              </a:lnSpc>
            </a:pPr>
            <a:r>
              <a:rPr lang="fr-FR" sz="1400" b="1">
                <a:ea typeface="Calibri" panose="020F0502020204030204" pitchFamily="34" charset="0"/>
                <a:cs typeface="Times New Roman" panose="02020603050405020304" pitchFamily="18" charset="0"/>
              </a:rPr>
              <a:t>P</a:t>
            </a:r>
            <a:r>
              <a:rPr lang="fr-FR" sz="1400" b="1">
                <a:effectLst/>
                <a:ea typeface="Calibri" panose="020F0502020204030204" pitchFamily="34" charset="0"/>
                <a:cs typeface="Times New Roman" panose="02020603050405020304" pitchFamily="18" charset="0"/>
              </a:rPr>
              <a:t>our la contribution aux besoins d’inv. dans la régénération et le développement des petites lignes </a:t>
            </a:r>
            <a:r>
              <a:rPr lang="fr-FR" sz="1400">
                <a:effectLst/>
                <a:ea typeface="Calibri" panose="020F0502020204030204" pitchFamily="34" charset="0"/>
                <a:cs typeface="Times New Roman" panose="02020603050405020304" pitchFamily="18" charset="0"/>
              </a:rPr>
              <a:t>: on reprend la clé de répartition du rapport </a:t>
            </a:r>
            <a:r>
              <a:rPr lang="fr-FR" sz="1400" err="1">
                <a:effectLst/>
                <a:ea typeface="Calibri" panose="020F0502020204030204" pitchFamily="34" charset="0"/>
                <a:cs typeface="Times New Roman" panose="02020603050405020304" pitchFamily="18" charset="0"/>
              </a:rPr>
              <a:t>Philizo</a:t>
            </a:r>
            <a:r>
              <a:rPr lang="fr-FR" sz="1400" err="1">
                <a:ea typeface="Calibri" panose="020F0502020204030204" pitchFamily="34" charset="0"/>
                <a:cs typeface="Times New Roman" panose="02020603050405020304" pitchFamily="18" charset="0"/>
              </a:rPr>
              <a:t>t</a:t>
            </a:r>
            <a:r>
              <a:rPr lang="fr-FR" sz="1400">
                <a:ea typeface="Calibri" panose="020F0502020204030204" pitchFamily="34" charset="0"/>
                <a:cs typeface="Times New Roman" panose="02020603050405020304" pitchFamily="18" charset="0"/>
              </a:rPr>
              <a:t> </a:t>
            </a:r>
            <a:r>
              <a:rPr lang="fr-FR" sz="1400">
                <a:effectLst/>
                <a:ea typeface="Calibri" panose="020F0502020204030204" pitchFamily="34" charset="0"/>
                <a:cs typeface="Times New Roman" panose="02020603050405020304" pitchFamily="18" charset="0"/>
              </a:rPr>
              <a:t>: 2/3 Régions, 1/3 Etat/SNCF</a:t>
            </a:r>
          </a:p>
          <a:p>
            <a:pPr>
              <a:lnSpc>
                <a:spcPct val="107000"/>
              </a:lnSpc>
            </a:pPr>
            <a:r>
              <a:rPr lang="fr-FR" sz="1400" b="1">
                <a:effectLst/>
                <a:ea typeface="Calibri" panose="020F0502020204030204" pitchFamily="34" charset="0"/>
                <a:cs typeface="Times New Roman" panose="02020603050405020304" pitchFamily="18" charset="0"/>
              </a:rPr>
              <a:t>Pour le développement des grandes lignes et LGV </a:t>
            </a:r>
            <a:r>
              <a:rPr lang="fr-FR" sz="1400">
                <a:effectLst/>
                <a:ea typeface="Calibri" panose="020F0502020204030204" pitchFamily="34" charset="0"/>
                <a:cs typeface="Times New Roman" panose="02020603050405020304" pitchFamily="18" charset="0"/>
              </a:rPr>
              <a:t>:</a:t>
            </a:r>
            <a:r>
              <a:rPr lang="fr-FR" sz="1400">
                <a:ea typeface="Calibri" panose="020F0502020204030204" pitchFamily="34" charset="0"/>
                <a:cs typeface="Times New Roman" panose="02020603050405020304" pitchFamily="18" charset="0"/>
              </a:rPr>
              <a:t> on reprend les ratios moyens issus des </a:t>
            </a:r>
            <a:r>
              <a:rPr lang="fr-FR" sz="1400">
                <a:effectLst/>
                <a:ea typeface="Calibri" panose="020F0502020204030204" pitchFamily="34" charset="0"/>
                <a:cs typeface="Times New Roman" panose="02020603050405020304" pitchFamily="18" charset="0"/>
              </a:rPr>
              <a:t>plans de financements de projets historiques et de certains nouveaux projets </a:t>
            </a:r>
          </a:p>
          <a:p>
            <a:pPr>
              <a:lnSpc>
                <a:spcPct val="107000"/>
              </a:lnSpc>
            </a:pPr>
            <a:r>
              <a:rPr lang="fr-FR" sz="1400" b="1">
                <a:effectLst/>
                <a:ea typeface="Calibri" panose="020F0502020204030204" pitchFamily="34" charset="0"/>
                <a:cs typeface="Times New Roman" panose="02020603050405020304" pitchFamily="18" charset="0"/>
              </a:rPr>
              <a:t>Pour les RER-m </a:t>
            </a:r>
            <a:r>
              <a:rPr lang="fr-FR" sz="1400">
                <a:effectLst/>
                <a:ea typeface="Calibri" panose="020F0502020204030204" pitchFamily="34" charset="0"/>
                <a:cs typeface="Times New Roman" panose="02020603050405020304" pitchFamily="18" charset="0"/>
              </a:rPr>
              <a:t>: la clé de répartition est tirée du modèle de financements de deux projets en cours/à l'étude : le RER-métropolitain Bordeaux/Gironde et le "Réseau Express métropolitain" d'Aix Marseille Provence.</a:t>
            </a:r>
            <a:endParaRPr lang="fr-FR" sz="1400"/>
          </a:p>
          <a:p>
            <a:pPr marL="0" indent="0">
              <a:lnSpc>
                <a:spcPct val="107000"/>
              </a:lnSpc>
              <a:buNone/>
            </a:pPr>
            <a:r>
              <a:rPr lang="fr-FR" sz="1400" b="1">
                <a:solidFill>
                  <a:schemeClr val="tx2"/>
                </a:solidFill>
              </a:rPr>
              <a:t>Résultats :</a:t>
            </a:r>
          </a:p>
          <a:p>
            <a:pPr>
              <a:lnSpc>
                <a:spcPct val="107000"/>
              </a:lnSpc>
            </a:pPr>
            <a:r>
              <a:rPr lang="fr-FR" sz="1400">
                <a:ea typeface="Calibri" panose="020F0502020204030204" pitchFamily="34" charset="0"/>
                <a:cs typeface="Times New Roman" panose="02020603050405020304" pitchFamily="18" charset="0"/>
              </a:rPr>
              <a:t>L</a:t>
            </a:r>
            <a:r>
              <a:rPr lang="fr-FR" sz="1400">
                <a:effectLst/>
                <a:ea typeface="Calibri" panose="020F0502020204030204" pitchFamily="34" charset="0"/>
                <a:cs typeface="Times New Roman" panose="02020603050405020304" pitchFamily="18" charset="0"/>
              </a:rPr>
              <a:t>es projections d’évolution des subventions d’investissements des CT à SNCF Réseau</a:t>
            </a:r>
            <a:endParaRPr lang="fr-FR" sz="1400" b="0"/>
          </a:p>
          <a:p>
            <a:endParaRPr lang="fr-FR" sz="1400" b="0"/>
          </a:p>
          <a:p>
            <a:endParaRPr lang="fr-FR" sz="1400" i="0">
              <a:latin typeface="+mn-lt"/>
            </a:endParaRPr>
          </a:p>
        </p:txBody>
      </p:sp>
    </p:spTree>
    <p:extLst>
      <p:ext uri="{BB962C8B-B14F-4D97-AF65-F5344CB8AC3E}">
        <p14:creationId xmlns:p14="http://schemas.microsoft.com/office/powerpoint/2010/main" val="2664602482"/>
      </p:ext>
    </p:extLst>
  </p:cSld>
  <p:clrMapOvr>
    <a:masterClrMapping/>
  </p:clrMapOvr>
  <p:transition>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67527" y="1556792"/>
            <a:ext cx="8640960" cy="4896544"/>
          </a:xfrm>
        </p:spPr>
        <p:txBody>
          <a:bodyPr>
            <a:normAutofit/>
          </a:bodyPr>
          <a:lstStyle/>
          <a:p>
            <a:pPr marL="0" indent="0">
              <a:buNone/>
            </a:pPr>
            <a:endParaRPr lang="fr-FR" sz="1600" b="1">
              <a:latin typeface="Arial" panose="020B0604020202020204" pitchFamily="34" charset="0"/>
              <a:cs typeface="Arial" panose="020B0604020202020204" pitchFamily="34" charset="0"/>
            </a:endParaRPr>
          </a:p>
          <a:p>
            <a:pPr marL="0" indent="0">
              <a:buNone/>
            </a:pPr>
            <a:r>
              <a:rPr lang="fr-FR" sz="1200" b="1">
                <a:solidFill>
                  <a:schemeClr val="tx2"/>
                </a:solidFill>
                <a:latin typeface="Arial" panose="020B0604020202020204" pitchFamily="34" charset="0"/>
                <a:cs typeface="Arial" panose="020B0604020202020204" pitchFamily="34" charset="0"/>
              </a:rPr>
              <a:t>Tableau récapitulatif des hypothèses : exemple pour l’année 2025 du scénario S2 </a:t>
            </a:r>
          </a:p>
          <a:p>
            <a:pPr marL="0" indent="0">
              <a:buNone/>
            </a:pPr>
            <a:endParaRPr lang="fr-FR" sz="1400" b="1" i="1">
              <a:latin typeface="Arial" panose="020B0604020202020204" pitchFamily="34" charset="0"/>
              <a:cs typeface="Arial" panose="020B0604020202020204" pitchFamily="34" charset="0"/>
            </a:endParaRPr>
          </a:p>
          <a:p>
            <a:pPr marL="0" indent="0">
              <a:buNone/>
            </a:pPr>
            <a:endParaRPr lang="fr-FR" sz="1400" b="1" i="1">
              <a:latin typeface="Arial" panose="020B0604020202020204" pitchFamily="34" charset="0"/>
              <a:cs typeface="Arial" panose="020B0604020202020204" pitchFamily="34" charset="0"/>
            </a:endParaRPr>
          </a:p>
          <a:p>
            <a:pPr marL="0" indent="0">
              <a:buNone/>
            </a:pPr>
            <a:endParaRPr lang="fr-FR" sz="1400" i="1">
              <a:latin typeface="Arial" panose="020B0604020202020204" pitchFamily="34" charset="0"/>
              <a:cs typeface="Arial" panose="020B0604020202020204" pitchFamily="34" charset="0"/>
            </a:endParaRP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20" y="199991"/>
            <a:ext cx="8640960" cy="720080"/>
          </a:xfrm>
        </p:spPr>
        <p:txBody>
          <a:bodyPr>
            <a:normAutofit fontScale="90000"/>
          </a:bodyPr>
          <a:lstStyle/>
          <a:p>
            <a:pPr algn="l"/>
            <a:r>
              <a:rPr lang="fr-FR" sz="2400" dirty="0">
                <a:solidFill>
                  <a:schemeClr val="accent2"/>
                </a:solidFill>
              </a:rPr>
              <a:t>7) Infrastructures ferroviaires (dont RER-m et Transilien) PROSPECTIF 9/9</a:t>
            </a:r>
            <a:endParaRPr lang="fr-FR" sz="1800" i="1" dirty="0">
              <a:solidFill>
                <a:schemeClr val="accent2"/>
              </a:solidFill>
            </a:endParaRPr>
          </a:p>
        </p:txBody>
      </p:sp>
      <p:sp>
        <p:nvSpPr>
          <p:cNvPr id="16" name="ZoneTexte 15">
            <a:extLst>
              <a:ext uri="{FF2B5EF4-FFF2-40B4-BE49-F238E27FC236}">
                <a16:creationId xmlns:a16="http://schemas.microsoft.com/office/drawing/2014/main" id="{4317B67B-FB0A-8D66-E2CF-0C9AF2EDED68}"/>
              </a:ext>
            </a:extLst>
          </p:cNvPr>
          <p:cNvSpPr txBox="1"/>
          <p:nvPr/>
        </p:nvSpPr>
        <p:spPr>
          <a:xfrm>
            <a:off x="115040" y="2185034"/>
            <a:ext cx="8229600" cy="276999"/>
          </a:xfrm>
          <a:prstGeom prst="rect">
            <a:avLst/>
          </a:prstGeom>
          <a:noFill/>
        </p:spPr>
        <p:txBody>
          <a:bodyPr wrap="square" rtlCol="0">
            <a:spAutoFit/>
          </a:bodyPr>
          <a:lstStyle/>
          <a:p>
            <a:r>
              <a:rPr lang="fr-FR" sz="1200" u="sng"/>
              <a:t>Tableau 1 : Hypothèses retenues pour la part des investissements ferroviaires financés par les CT</a:t>
            </a:r>
          </a:p>
        </p:txBody>
      </p:sp>
      <p:sp>
        <p:nvSpPr>
          <p:cNvPr id="4" name="ZoneTexte 3">
            <a:extLst>
              <a:ext uri="{FF2B5EF4-FFF2-40B4-BE49-F238E27FC236}">
                <a16:creationId xmlns:a16="http://schemas.microsoft.com/office/drawing/2014/main" id="{218A3080-9155-5AA5-2AB7-5F6E6B84AC5F}"/>
              </a:ext>
            </a:extLst>
          </p:cNvPr>
          <p:cNvSpPr txBox="1"/>
          <p:nvPr/>
        </p:nvSpPr>
        <p:spPr>
          <a:xfrm>
            <a:off x="100683" y="1407345"/>
            <a:ext cx="8791797" cy="523220"/>
          </a:xfrm>
          <a:prstGeom prst="rect">
            <a:avLst/>
          </a:prstGeom>
          <a:noFill/>
        </p:spPr>
        <p:txBody>
          <a:bodyPr wrap="square" rtlCol="0">
            <a:spAutoFit/>
          </a:bodyPr>
          <a:lstStyle/>
          <a:p>
            <a:r>
              <a:rPr lang="fr-FR" sz="1400" b="1"/>
              <a:t>Etape 2 : Estimation la part des besoins d’investissements ferroviaires financée par chaque bloc de collectivités </a:t>
            </a:r>
            <a:endParaRPr lang="fr-FR" sz="1400" b="1" i="1"/>
          </a:p>
        </p:txBody>
      </p:sp>
      <p:graphicFrame>
        <p:nvGraphicFramePr>
          <p:cNvPr id="7" name="Tableau 6">
            <a:extLst>
              <a:ext uri="{FF2B5EF4-FFF2-40B4-BE49-F238E27FC236}">
                <a16:creationId xmlns:a16="http://schemas.microsoft.com/office/drawing/2014/main" id="{DDFD4FC9-5648-F839-F3CB-D5B516176B41}"/>
              </a:ext>
            </a:extLst>
          </p:cNvPr>
          <p:cNvGraphicFramePr>
            <a:graphicFrameLocks noGrp="1"/>
          </p:cNvGraphicFramePr>
          <p:nvPr/>
        </p:nvGraphicFramePr>
        <p:xfrm>
          <a:off x="251519" y="2627106"/>
          <a:ext cx="8229599" cy="2841334"/>
        </p:xfrm>
        <a:graphic>
          <a:graphicData uri="http://schemas.openxmlformats.org/drawingml/2006/table">
            <a:tbl>
              <a:tblPr/>
              <a:tblGrid>
                <a:gridCol w="2074886">
                  <a:extLst>
                    <a:ext uri="{9D8B030D-6E8A-4147-A177-3AD203B41FA5}">
                      <a16:colId xmlns:a16="http://schemas.microsoft.com/office/drawing/2014/main" val="659661354"/>
                    </a:ext>
                  </a:extLst>
                </a:gridCol>
                <a:gridCol w="1435449">
                  <a:extLst>
                    <a:ext uri="{9D8B030D-6E8A-4147-A177-3AD203B41FA5}">
                      <a16:colId xmlns:a16="http://schemas.microsoft.com/office/drawing/2014/main" val="2415226983"/>
                    </a:ext>
                  </a:extLst>
                </a:gridCol>
                <a:gridCol w="1467899">
                  <a:extLst>
                    <a:ext uri="{9D8B030D-6E8A-4147-A177-3AD203B41FA5}">
                      <a16:colId xmlns:a16="http://schemas.microsoft.com/office/drawing/2014/main" val="2924867813"/>
                    </a:ext>
                  </a:extLst>
                </a:gridCol>
                <a:gridCol w="845546">
                  <a:extLst>
                    <a:ext uri="{9D8B030D-6E8A-4147-A177-3AD203B41FA5}">
                      <a16:colId xmlns:a16="http://schemas.microsoft.com/office/drawing/2014/main" val="1480509387"/>
                    </a:ext>
                  </a:extLst>
                </a:gridCol>
                <a:gridCol w="1253883">
                  <a:extLst>
                    <a:ext uri="{9D8B030D-6E8A-4147-A177-3AD203B41FA5}">
                      <a16:colId xmlns:a16="http://schemas.microsoft.com/office/drawing/2014/main" val="3872715126"/>
                    </a:ext>
                  </a:extLst>
                </a:gridCol>
                <a:gridCol w="1151936">
                  <a:extLst>
                    <a:ext uri="{9D8B030D-6E8A-4147-A177-3AD203B41FA5}">
                      <a16:colId xmlns:a16="http://schemas.microsoft.com/office/drawing/2014/main" val="2276214464"/>
                    </a:ext>
                  </a:extLst>
                </a:gridCol>
              </a:tblGrid>
              <a:tr h="290740">
                <a:tc rowSpan="2">
                  <a:txBody>
                    <a:bodyPr/>
                    <a:lstStyle/>
                    <a:p>
                      <a:pPr algn="ctr" fontAlgn="ctr"/>
                      <a:endParaRPr lang="fr-FR" sz="900" b="0" i="0" u="none" strike="noStrike">
                        <a:solidFill>
                          <a:srgbClr val="000000"/>
                        </a:solidFill>
                        <a:effectLst/>
                        <a:latin typeface="Calibri" panose="020F050202020403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endParaRPr lang="fr-FR" sz="900"/>
                    </a:p>
                  </a:txBody>
                  <a:tcPr>
                    <a:lnL w="6350" cap="flat" cmpd="sng" algn="ctr">
                      <a:solidFill>
                        <a:srgbClr val="000000"/>
                      </a:solidFill>
                      <a:prstDash val="solid"/>
                      <a:round/>
                      <a:headEnd type="none" w="med" len="med"/>
                      <a:tailEnd type="none" w="med" len="med"/>
                    </a:lnL>
                  </a:tcPr>
                </a:tc>
                <a:tc gridSpan="4">
                  <a:txBody>
                    <a:bodyPr/>
                    <a:lstStyle/>
                    <a:p>
                      <a:pPr algn="ctr" fontAlgn="b"/>
                      <a:r>
                        <a:rPr lang="fr-FR" sz="900" b="0" i="0" u="none" strike="noStrike">
                          <a:solidFill>
                            <a:srgbClr val="000000"/>
                          </a:solidFill>
                          <a:effectLst/>
                          <a:latin typeface="Calibri" panose="020F0502020204030204" pitchFamily="34" charset="0"/>
                        </a:rPr>
                        <a:t>BESOINS DE FINANCEMENTS</a:t>
                      </a: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B9BD5"/>
                    </a:solidFill>
                  </a:tcPr>
                </a:tc>
                <a:tc hMerge="1">
                  <a:txBody>
                    <a:bodyPr/>
                    <a:lstStyle/>
                    <a:p>
                      <a:endParaRPr lang="fr-FR"/>
                    </a:p>
                  </a:txBody>
                  <a:tcPr>
                    <a:lnL w="6350" cap="flat" cmpd="sng" algn="ctr">
                      <a:solidFill>
                        <a:srgbClr val="000000"/>
                      </a:solidFill>
                      <a:prstDash val="solid"/>
                      <a:round/>
                      <a:headEnd type="none" w="med" len="med"/>
                      <a:tailEnd type="none" w="med" len="med"/>
                    </a:lnL>
                  </a:tcPr>
                </a:tc>
                <a:tc hMerge="1">
                  <a:txBody>
                    <a:bodyPr/>
                    <a:lstStyle/>
                    <a:p>
                      <a:endParaRPr lang="fr-FR"/>
                    </a:p>
                  </a:txBody>
                  <a:tcPr>
                    <a:lnL w="6350" cap="flat" cmpd="sng" algn="ctr">
                      <a:solidFill>
                        <a:srgbClr val="000000"/>
                      </a:solidFill>
                      <a:prstDash val="solid"/>
                      <a:round/>
                      <a:headEnd type="none" w="med" len="med"/>
                      <a:tailEnd type="none" w="med" len="med"/>
                    </a:lnL>
                  </a:tcPr>
                </a:tc>
                <a:tc hMerge="1">
                  <a:txBody>
                    <a:bodyPr/>
                    <a:lstStyle/>
                    <a:p>
                      <a:endParaRPr lang="fr-FR"/>
                    </a:p>
                  </a:txBody>
                  <a:tcPr>
                    <a:lnL w="63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3162204879"/>
                  </a:ext>
                </a:extLst>
              </a:tr>
              <a:tr h="523333">
                <a:tc vMerge="1">
                  <a:txBody>
                    <a:bodyPr/>
                    <a:lstStyle/>
                    <a:p>
                      <a:endParaRPr lang="fr-FR"/>
                    </a:p>
                  </a:txBody>
                  <a:tcPr/>
                </a:tc>
                <a:tc rowSpan="2">
                  <a:txBody>
                    <a:bodyPr/>
                    <a:lstStyle/>
                    <a:p>
                      <a:pPr algn="ctr" fontAlgn="ctr"/>
                      <a:r>
                        <a:rPr lang="fr-FR" sz="900" b="0" i="0" u="none" strike="noStrike">
                          <a:solidFill>
                            <a:srgbClr val="000000"/>
                          </a:solidFill>
                          <a:effectLst/>
                          <a:latin typeface="Calibri" panose="020F0502020204030204" pitchFamily="34" charset="0"/>
                        </a:rPr>
                        <a:t>Investissements portés par les CT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effectLst/>
                          <a:latin typeface="Calibri" panose="020F0502020204030204" pitchFamily="34" charset="0"/>
                        </a:rPr>
                        <a:t>Part des investissements financée par les collectivités territoriales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1" u="none" strike="noStrike">
                          <a:solidFill>
                            <a:srgbClr val="000000"/>
                          </a:solidFill>
                          <a:effectLst/>
                          <a:latin typeface="Calibri" panose="020F0502020204030204" pitchFamily="34" charset="0"/>
                        </a:rPr>
                        <a:t>dont Régions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fr-FR" sz="900" b="0" i="1" u="none" strike="noStrike">
                          <a:solidFill>
                            <a:srgbClr val="000000"/>
                          </a:solidFill>
                          <a:effectLst/>
                          <a:latin typeface="Calibri" panose="020F0502020204030204" pitchFamily="34" charset="0"/>
                        </a:rPr>
                        <a:t>dont Départements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fr-FR" sz="900" b="0" i="1" u="none" strike="noStrike">
                          <a:solidFill>
                            <a:srgbClr val="000000"/>
                          </a:solidFill>
                          <a:effectLst/>
                          <a:latin typeface="Calibri" panose="020F0502020204030204" pitchFamily="34" charset="0"/>
                        </a:rPr>
                        <a:t>dont BC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1763876"/>
                  </a:ext>
                </a:extLst>
              </a:tr>
              <a:tr h="174444">
                <a:tc>
                  <a:txBody>
                    <a:bodyPr/>
                    <a:lstStyle/>
                    <a:p>
                      <a:pPr algn="ctr" fontAlgn="ctr"/>
                      <a:endParaRPr lang="fr-FR" sz="900" b="0" i="0" u="none" strike="noStrike">
                        <a:solidFill>
                          <a:srgbClr val="000000"/>
                        </a:solidFill>
                        <a:effectLst/>
                        <a:latin typeface="Calibri" panose="020F050202020403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ctr" fontAlgn="ctr"/>
                      <a:r>
                        <a:rPr lang="fr-FR" sz="900" b="1" i="0" u="none" strike="noStrike">
                          <a:solidFill>
                            <a:srgbClr val="000000"/>
                          </a:solidFill>
                          <a:effectLst/>
                          <a:latin typeface="Calibri" panose="020F0502020204030204" pitchFamily="34" charset="0"/>
                        </a:rPr>
                        <a:t>Part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1" u="none" strike="noStrike">
                          <a:solidFill>
                            <a:srgbClr val="000000"/>
                          </a:solidFill>
                          <a:effectLst/>
                          <a:latin typeface="Calibri" panose="020F0502020204030204" pitchFamily="34" charset="0"/>
                        </a:rPr>
                        <a:t>%</a:t>
                      </a:r>
                    </a:p>
                  </a:txBody>
                  <a:tcPr marL="0" marR="0" marT="0" marB="0" anchor="ctr">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1" u="none" strike="noStrike">
                          <a:solidFill>
                            <a:srgbClr val="000000"/>
                          </a:solidFill>
                          <a:effectLst/>
                          <a:latin typeface="Calibri" panose="020F0502020204030204" pitchFamily="34" charset="0"/>
                        </a:rPr>
                        <a:t>%</a:t>
                      </a:r>
                    </a:p>
                  </a:txBody>
                  <a:tcPr marL="0" marR="0" marT="0" marB="0" anchor="ctr">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900" b="0" i="1" u="none" strike="noStrike">
                          <a:solidFill>
                            <a:srgbClr val="000000"/>
                          </a:solidFill>
                          <a:effectLst/>
                          <a:latin typeface="Calibri" panose="020F0502020204030204" pitchFamily="34" charset="0"/>
                        </a:rPr>
                        <a:t>%</a:t>
                      </a:r>
                    </a:p>
                  </a:txBody>
                  <a:tcPr marL="0" marR="0" marT="0" marB="0" anchor="ctr">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4285897"/>
                  </a:ext>
                </a:extLst>
              </a:tr>
              <a:tr h="183379">
                <a:tc>
                  <a:txBody>
                    <a:bodyPr/>
                    <a:lstStyle/>
                    <a:p>
                      <a:pPr algn="l" fontAlgn="ctr"/>
                      <a:r>
                        <a:rPr lang="fr-FR" sz="900" b="0" i="0" u="none" strike="noStrike">
                          <a:solidFill>
                            <a:srgbClr val="000000"/>
                          </a:solidFill>
                          <a:effectLst/>
                          <a:latin typeface="Calibri" panose="020F0502020204030204" pitchFamily="34" charset="0"/>
                        </a:rPr>
                        <a:t>Régénération + mise en conformité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fr-FR" sz="900" b="0" i="0" u="none" strike="noStrike">
                          <a:solidFill>
                            <a:srgbClr val="000000"/>
                          </a:solidFill>
                          <a:effectLst/>
                          <a:latin typeface="Calibri" panose="020F0502020204030204" pitchFamily="34" charset="0"/>
                        </a:rPr>
                        <a:t>non, SNCF Réseau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fr-FR" sz="900" b="1" i="0" u="none" strike="noStrike">
                          <a:solidFill>
                            <a:srgbClr val="000000"/>
                          </a:solidFill>
                          <a:effectLst/>
                          <a:latin typeface="Calibri" panose="020F0502020204030204" pitchFamily="34" charset="0"/>
                        </a:rPr>
                        <a:t>16 %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10 %</a:t>
                      </a:r>
                    </a:p>
                  </a:txBody>
                  <a:tcPr marL="0" marR="0" marT="0" marB="0" anchor="ctr">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2 %</a:t>
                      </a:r>
                    </a:p>
                  </a:txBody>
                  <a:tcPr marL="0" marR="0" marT="0" marB="0" anchor="ctr">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3 %</a:t>
                      </a:r>
                    </a:p>
                  </a:txBody>
                  <a:tcPr marL="0" marR="0" marT="0" marB="0" anchor="ctr">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268769428"/>
                  </a:ext>
                </a:extLst>
              </a:tr>
              <a:tr h="348889">
                <a:tc>
                  <a:txBody>
                    <a:bodyPr/>
                    <a:lstStyle/>
                    <a:p>
                      <a:pPr algn="l" fontAlgn="ctr"/>
                      <a:r>
                        <a:rPr lang="fr-FR" sz="900" b="0" i="0" u="none" strike="noStrike">
                          <a:solidFill>
                            <a:srgbClr val="000000"/>
                          </a:solidFill>
                          <a:effectLst/>
                          <a:latin typeface="Calibri" panose="020F0502020204030204" pitchFamily="34" charset="0"/>
                        </a:rPr>
                        <a:t>Développement et régénération petites lignes (=TER petites lignes)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fr-FR" sz="900" b="0" i="0" u="none" strike="noStrike">
                          <a:solidFill>
                            <a:srgbClr val="000000"/>
                          </a:solidFill>
                          <a:effectLst/>
                          <a:latin typeface="Calibri" panose="020F0502020204030204" pitchFamily="34" charset="0"/>
                        </a:rPr>
                        <a:t>non, SNCF Réseau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900" b="1" i="0" u="none" strike="noStrike">
                          <a:solidFill>
                            <a:srgbClr val="000000"/>
                          </a:solidFill>
                          <a:effectLst/>
                          <a:latin typeface="Calibri" panose="020F0502020204030204" pitchFamily="34" charset="0"/>
                        </a:rPr>
                        <a:t>67%</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67%</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0%</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0%</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extLst>
                  <a:ext uri="{0D108BD9-81ED-4DB2-BD59-A6C34878D82A}">
                    <a16:rowId xmlns:a16="http://schemas.microsoft.com/office/drawing/2014/main" val="4154504761"/>
                  </a:ext>
                </a:extLst>
              </a:tr>
              <a:tr h="256804">
                <a:tc>
                  <a:txBody>
                    <a:bodyPr/>
                    <a:lstStyle/>
                    <a:p>
                      <a:pPr algn="l" fontAlgn="ctr"/>
                      <a:r>
                        <a:rPr lang="fr-FR" sz="900" b="0" i="0" u="none" strike="noStrike">
                          <a:solidFill>
                            <a:srgbClr val="000000"/>
                          </a:solidFill>
                          <a:effectLst/>
                          <a:latin typeface="Calibri" panose="020F0502020204030204" pitchFamily="34" charset="0"/>
                        </a:rPr>
                        <a:t>Développement : RER-Métropolitains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fr-FR" sz="900" b="0" i="0" u="none" strike="noStrike">
                          <a:solidFill>
                            <a:srgbClr val="000000"/>
                          </a:solidFill>
                          <a:effectLst/>
                          <a:latin typeface="Calibri" panose="020F0502020204030204" pitchFamily="34" charset="0"/>
                        </a:rPr>
                        <a:t>non, SNCF Réseau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900" b="1" i="0" u="none" strike="noStrike">
                          <a:solidFill>
                            <a:srgbClr val="000000"/>
                          </a:solidFill>
                          <a:effectLst/>
                          <a:latin typeface="Calibri" panose="020F0502020204030204" pitchFamily="34" charset="0"/>
                        </a:rPr>
                        <a:t>67%</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24%</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10%</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33%</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extLst>
                  <a:ext uri="{0D108BD9-81ED-4DB2-BD59-A6C34878D82A}">
                    <a16:rowId xmlns:a16="http://schemas.microsoft.com/office/drawing/2014/main" val="2618688765"/>
                  </a:ext>
                </a:extLst>
              </a:tr>
              <a:tr h="183379">
                <a:tc>
                  <a:txBody>
                    <a:bodyPr/>
                    <a:lstStyle/>
                    <a:p>
                      <a:pPr algn="l" fontAlgn="ctr"/>
                      <a:r>
                        <a:rPr lang="fr-FR" sz="900" b="0" i="0" u="none" strike="noStrike">
                          <a:solidFill>
                            <a:srgbClr val="000000"/>
                          </a:solidFill>
                          <a:effectLst/>
                          <a:latin typeface="Calibri" panose="020F0502020204030204" pitchFamily="34" charset="0"/>
                        </a:rPr>
                        <a:t>Développement FRET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fr-FR" sz="900" b="0" i="0" u="none" strike="noStrike">
                          <a:solidFill>
                            <a:srgbClr val="000000"/>
                          </a:solidFill>
                          <a:effectLst/>
                          <a:latin typeface="Calibri" panose="020F0502020204030204" pitchFamily="34" charset="0"/>
                        </a:rPr>
                        <a:t>non, SNCF Réseau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900" b="1" i="0" u="none" strike="noStrike">
                          <a:solidFill>
                            <a:srgbClr val="000000"/>
                          </a:solidFill>
                          <a:effectLst/>
                          <a:latin typeface="Calibri" panose="020F0502020204030204" pitchFamily="34" charset="0"/>
                        </a:rPr>
                        <a:t>33 %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33 %</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0%</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0%</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extLst>
                  <a:ext uri="{0D108BD9-81ED-4DB2-BD59-A6C34878D82A}">
                    <a16:rowId xmlns:a16="http://schemas.microsoft.com/office/drawing/2014/main" val="3012636927"/>
                  </a:ext>
                </a:extLst>
              </a:tr>
              <a:tr h="183379">
                <a:tc>
                  <a:txBody>
                    <a:bodyPr/>
                    <a:lstStyle/>
                    <a:p>
                      <a:pPr algn="l" fontAlgn="ctr"/>
                      <a:r>
                        <a:rPr lang="fr-FR" sz="900" b="0" i="0" u="none" strike="noStrike">
                          <a:solidFill>
                            <a:srgbClr val="000000"/>
                          </a:solidFill>
                          <a:effectLst/>
                          <a:latin typeface="Calibri" panose="020F0502020204030204" pitchFamily="34" charset="0"/>
                        </a:rPr>
                        <a:t>Développement : projets COI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fr-FR" sz="900" b="0" i="0" u="none" strike="noStrike">
                          <a:solidFill>
                            <a:srgbClr val="000000"/>
                          </a:solidFill>
                          <a:effectLst/>
                          <a:latin typeface="Calibri" panose="020F0502020204030204" pitchFamily="34" charset="0"/>
                        </a:rPr>
                        <a:t>non, SNCF Réseau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900" b="1" i="0" u="none" strike="noStrike">
                          <a:solidFill>
                            <a:srgbClr val="000000"/>
                          </a:solidFill>
                          <a:effectLst/>
                          <a:latin typeface="Calibri" panose="020F0502020204030204" pitchFamily="34" charset="0"/>
                        </a:rPr>
                        <a:t>20%</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10%</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5%</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5%</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extLst>
                  <a:ext uri="{0D108BD9-81ED-4DB2-BD59-A6C34878D82A}">
                    <a16:rowId xmlns:a16="http://schemas.microsoft.com/office/drawing/2014/main" val="3947800292"/>
                  </a:ext>
                </a:extLst>
              </a:tr>
              <a:tr h="183379">
                <a:tc>
                  <a:txBody>
                    <a:bodyPr/>
                    <a:lstStyle/>
                    <a:p>
                      <a:pPr algn="l" fontAlgn="ctr"/>
                      <a:r>
                        <a:rPr lang="fr-FR" sz="900" b="0" i="0" u="none" strike="noStrike">
                          <a:solidFill>
                            <a:srgbClr val="000000"/>
                          </a:solidFill>
                          <a:effectLst/>
                          <a:latin typeface="Calibri" panose="020F0502020204030204" pitchFamily="34" charset="0"/>
                        </a:rPr>
                        <a:t>Développement : autres LGV</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fr-FR" sz="900" b="0" i="0" u="none" strike="noStrike">
                          <a:solidFill>
                            <a:srgbClr val="000000"/>
                          </a:solidFill>
                          <a:effectLst/>
                          <a:latin typeface="Calibri" panose="020F0502020204030204" pitchFamily="34" charset="0"/>
                        </a:rPr>
                        <a:t>non, SNCF Réseau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900" b="1" i="0" u="none" strike="noStrike">
                          <a:solidFill>
                            <a:srgbClr val="000000"/>
                          </a:solidFill>
                          <a:effectLst/>
                          <a:latin typeface="Calibri" panose="020F0502020204030204" pitchFamily="34" charset="0"/>
                        </a:rPr>
                        <a:t>20%</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10%</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5%</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5%</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extLst>
                  <a:ext uri="{0D108BD9-81ED-4DB2-BD59-A6C34878D82A}">
                    <a16:rowId xmlns:a16="http://schemas.microsoft.com/office/drawing/2014/main" val="604653323"/>
                  </a:ext>
                </a:extLst>
              </a:tr>
              <a:tr h="256804">
                <a:tc>
                  <a:txBody>
                    <a:bodyPr/>
                    <a:lstStyle/>
                    <a:p>
                      <a:pPr algn="l" fontAlgn="ctr"/>
                      <a:r>
                        <a:rPr lang="fr-FR" sz="900" b="0" i="0" u="none" strike="noStrike">
                          <a:solidFill>
                            <a:srgbClr val="000000"/>
                          </a:solidFill>
                          <a:effectLst/>
                          <a:latin typeface="Calibri" panose="020F0502020204030204" pitchFamily="34" charset="0"/>
                        </a:rPr>
                        <a:t>Développement : autres grandes lignes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fr-FR" sz="900" b="0" i="0" u="none" strike="noStrike">
                          <a:solidFill>
                            <a:srgbClr val="000000"/>
                          </a:solidFill>
                          <a:effectLst/>
                          <a:latin typeface="Calibri" panose="020F0502020204030204" pitchFamily="34" charset="0"/>
                        </a:rPr>
                        <a:t>non, SNCF Réseau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900" b="1" i="0" u="none" strike="noStrike">
                          <a:solidFill>
                            <a:srgbClr val="000000"/>
                          </a:solidFill>
                          <a:effectLst/>
                          <a:latin typeface="Calibri" panose="020F0502020204030204" pitchFamily="34" charset="0"/>
                        </a:rPr>
                        <a:t>20%</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10%</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5%</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5%</a:t>
                      </a:r>
                    </a:p>
                  </a:txBody>
                  <a:tcPr marL="0" marR="0" marT="0" marB="0" anchor="ctr">
                    <a:lnL w="6350" cap="flat" cmpd="sng" algn="ctr">
                      <a:noFill/>
                      <a:prstDash val="solid"/>
                      <a:round/>
                      <a:headEnd type="none" w="med" len="med"/>
                      <a:tailEnd type="none" w="med" len="med"/>
                    </a:lnL>
                    <a:lnR>
                      <a:noFill/>
                    </a:lnR>
                    <a:lnT>
                      <a:noFill/>
                    </a:lnT>
                    <a:lnB>
                      <a:noFill/>
                    </a:lnB>
                    <a:solidFill>
                      <a:srgbClr val="D9E1F2"/>
                    </a:solidFill>
                  </a:tcPr>
                </a:tc>
                <a:extLst>
                  <a:ext uri="{0D108BD9-81ED-4DB2-BD59-A6C34878D82A}">
                    <a16:rowId xmlns:a16="http://schemas.microsoft.com/office/drawing/2014/main" val="2151208395"/>
                  </a:ext>
                </a:extLst>
              </a:tr>
              <a:tr h="256804">
                <a:tc>
                  <a:txBody>
                    <a:bodyPr/>
                    <a:lstStyle/>
                    <a:p>
                      <a:pPr algn="l" fontAlgn="ctr"/>
                      <a:r>
                        <a:rPr lang="fr-FR" sz="900" b="0" i="0" u="none" strike="noStrike">
                          <a:solidFill>
                            <a:srgbClr val="000000"/>
                          </a:solidFill>
                          <a:effectLst/>
                          <a:latin typeface="Calibri" panose="020F0502020204030204" pitchFamily="34" charset="0"/>
                        </a:rPr>
                        <a:t>Développement : autres petites lignes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fr-FR" sz="900" b="0" i="0" u="none" strike="noStrike">
                          <a:solidFill>
                            <a:srgbClr val="000000"/>
                          </a:solidFill>
                          <a:effectLst/>
                          <a:latin typeface="Calibri" panose="020F0502020204030204" pitchFamily="34" charset="0"/>
                        </a:rPr>
                        <a:t>non, SNCF Réseau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fr-FR" sz="900" b="1" i="0" u="none" strike="noStrike">
                          <a:solidFill>
                            <a:srgbClr val="000000"/>
                          </a:solidFill>
                          <a:effectLst/>
                          <a:latin typeface="Calibri" panose="020F0502020204030204" pitchFamily="34" charset="0"/>
                        </a:rPr>
                        <a:t>67%</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67%</a:t>
                      </a:r>
                    </a:p>
                  </a:txBody>
                  <a:tcPr marL="0" marR="0" marT="0" marB="0" anchor="ctr">
                    <a:lnL w="635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0%</a:t>
                      </a:r>
                    </a:p>
                  </a:txBody>
                  <a:tcPr marL="0" marR="0" marT="0" marB="0" anchor="ctr">
                    <a:lnL w="635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fr-FR" sz="900" b="0" i="1" u="none" strike="noStrike">
                          <a:solidFill>
                            <a:srgbClr val="000000"/>
                          </a:solidFill>
                          <a:effectLst/>
                          <a:latin typeface="Calibri" panose="020F0502020204030204" pitchFamily="34" charset="0"/>
                        </a:rPr>
                        <a:t>0%</a:t>
                      </a:r>
                    </a:p>
                  </a:txBody>
                  <a:tcPr marL="0" marR="0" marT="0" marB="0" anchor="ctr">
                    <a:lnL w="635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893116790"/>
                  </a:ext>
                </a:extLst>
              </a:tr>
            </a:tbl>
          </a:graphicData>
        </a:graphic>
      </p:graphicFrame>
    </p:spTree>
    <p:extLst>
      <p:ext uri="{BB962C8B-B14F-4D97-AF65-F5344CB8AC3E}">
        <p14:creationId xmlns:p14="http://schemas.microsoft.com/office/powerpoint/2010/main" val="109792075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9B6D3355-677F-B786-D784-DA6434947ECC}"/>
              </a:ext>
            </a:extLst>
          </p:cNvPr>
          <p:cNvSpPr>
            <a:spLocks noGrp="1"/>
          </p:cNvSpPr>
          <p:nvPr>
            <p:ph type="title"/>
          </p:nvPr>
        </p:nvSpPr>
        <p:spPr>
          <a:xfrm>
            <a:off x="395536" y="3031232"/>
            <a:ext cx="8352928" cy="795536"/>
          </a:xfrm>
        </p:spPr>
        <p:txBody>
          <a:bodyPr/>
          <a:lstStyle/>
          <a:p>
            <a:r>
              <a:rPr lang="fr-FR" b="1" dirty="0"/>
              <a:t>REVUE SECTORIELLE</a:t>
            </a:r>
          </a:p>
        </p:txBody>
      </p:sp>
    </p:spTree>
    <p:extLst>
      <p:ext uri="{BB962C8B-B14F-4D97-AF65-F5344CB8AC3E}">
        <p14:creationId xmlns:p14="http://schemas.microsoft.com/office/powerpoint/2010/main" val="1684063336"/>
      </p:ext>
    </p:extLst>
  </p:cSld>
  <p:clrMapOvr>
    <a:masterClrMapping/>
  </p:clrMapOvr>
  <p:transition>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26609" y="169708"/>
            <a:ext cx="9675117" cy="873027"/>
          </a:xfrm>
        </p:spPr>
        <p:txBody>
          <a:bodyPr>
            <a:normAutofit/>
          </a:bodyPr>
          <a:lstStyle/>
          <a:p>
            <a:r>
              <a:rPr lang="fr-FR" sz="2400" dirty="0">
                <a:solidFill>
                  <a:schemeClr val="accent2"/>
                </a:solidFill>
              </a:rPr>
              <a:t>8) Matériel roulant TER - HISTORIQUE</a:t>
            </a:r>
          </a:p>
        </p:txBody>
      </p:sp>
      <p:graphicFrame>
        <p:nvGraphicFramePr>
          <p:cNvPr id="2" name="Tableau 4">
            <a:extLst>
              <a:ext uri="{FF2B5EF4-FFF2-40B4-BE49-F238E27FC236}">
                <a16:creationId xmlns:a16="http://schemas.microsoft.com/office/drawing/2014/main" id="{C91041E2-FD02-1D34-CE14-C1AB81393778}"/>
              </a:ext>
            </a:extLst>
          </p:cNvPr>
          <p:cNvGraphicFramePr>
            <a:graphicFrameLocks noGrp="1"/>
          </p:cNvGraphicFramePr>
          <p:nvPr>
            <p:extLst>
              <p:ext uri="{D42A27DB-BD31-4B8C-83A1-F6EECF244321}">
                <p14:modId xmlns:p14="http://schemas.microsoft.com/office/powerpoint/2010/main" val="41815847"/>
              </p:ext>
            </p:extLst>
          </p:nvPr>
        </p:nvGraphicFramePr>
        <p:xfrm>
          <a:off x="126609" y="1413520"/>
          <a:ext cx="8918917" cy="5044548"/>
        </p:xfrm>
        <a:graphic>
          <a:graphicData uri="http://schemas.openxmlformats.org/drawingml/2006/table">
            <a:tbl>
              <a:tblPr firstRow="1" bandRow="1">
                <a:tableStyleId>{5940675A-B579-460E-94D1-54222C63F5DA}</a:tableStyleId>
              </a:tblPr>
              <a:tblGrid>
                <a:gridCol w="2189644">
                  <a:extLst>
                    <a:ext uri="{9D8B030D-6E8A-4147-A177-3AD203B41FA5}">
                      <a16:colId xmlns:a16="http://schemas.microsoft.com/office/drawing/2014/main" val="3836752840"/>
                    </a:ext>
                  </a:extLst>
                </a:gridCol>
                <a:gridCol w="6729273">
                  <a:extLst>
                    <a:ext uri="{9D8B030D-6E8A-4147-A177-3AD203B41FA5}">
                      <a16:colId xmlns:a16="http://schemas.microsoft.com/office/drawing/2014/main" val="2944278938"/>
                    </a:ext>
                  </a:extLst>
                </a:gridCol>
              </a:tblGrid>
              <a:tr h="820562">
                <a:tc>
                  <a:txBody>
                    <a:bodyPr/>
                    <a:lstStyle/>
                    <a:p>
                      <a:r>
                        <a:rPr lang="fr-FR" sz="1400" b="1" dirty="0"/>
                        <a:t>Périmètre</a:t>
                      </a:r>
                    </a:p>
                  </a:txBody>
                  <a:tcPr anchor="ctr">
                    <a:solidFill>
                      <a:schemeClr val="bg1">
                        <a:lumMod val="95000"/>
                      </a:schemeClr>
                    </a:solidFill>
                  </a:tcPr>
                </a:tc>
                <a:tc>
                  <a:txBody>
                    <a:bodyPr/>
                    <a:lstStyle/>
                    <a:p>
                      <a:r>
                        <a:rPr lang="fr-FR" sz="1400" dirty="0"/>
                        <a:t>Les subventions d’investissements des CT à SNCF Réseau pour l’achat de matériel roulant TER</a:t>
                      </a:r>
                    </a:p>
                  </a:txBody>
                  <a:tcPr anchor="ctr"/>
                </a:tc>
                <a:extLst>
                  <a:ext uri="{0D108BD9-81ED-4DB2-BD59-A6C34878D82A}">
                    <a16:rowId xmlns:a16="http://schemas.microsoft.com/office/drawing/2014/main" val="3051812079"/>
                  </a:ext>
                </a:extLst>
              </a:tr>
              <a:tr h="818607">
                <a:tc>
                  <a:txBody>
                    <a:bodyPr/>
                    <a:lstStyle/>
                    <a:p>
                      <a:r>
                        <a:rPr lang="fr-FR" sz="1400" b="1"/>
                        <a:t>Méthode de recensement des investissements</a:t>
                      </a:r>
                    </a:p>
                  </a:txBody>
                  <a:tcPr anchor="ctr">
                    <a:solidFill>
                      <a:schemeClr val="bg1">
                        <a:lumMod val="95000"/>
                      </a:schemeClr>
                    </a:solidFill>
                  </a:tcPr>
                </a:tc>
                <a:tc>
                  <a:txBody>
                    <a:bodyPr/>
                    <a:lstStyle/>
                    <a:p>
                      <a:pPr marL="0" indent="0">
                        <a:buFont typeface="Arial" panose="020B0604020202020204" pitchFamily="34" charset="0"/>
                        <a:buNone/>
                      </a:pPr>
                      <a:r>
                        <a:rPr lang="fr-FR" sz="1400" dirty="0"/>
                        <a:t>Subventions d’investissements des régions à SNCF données par les Comptes des transports </a:t>
                      </a:r>
                    </a:p>
                  </a:txBody>
                  <a:tcPr anchor="ctr"/>
                </a:tc>
                <a:extLst>
                  <a:ext uri="{0D108BD9-81ED-4DB2-BD59-A6C34878D82A}">
                    <a16:rowId xmlns:a16="http://schemas.microsoft.com/office/drawing/2014/main" val="1763481388"/>
                  </a:ext>
                </a:extLst>
              </a:tr>
              <a:tr h="1533379">
                <a:tc>
                  <a:txBody>
                    <a:bodyPr/>
                    <a:lstStyle/>
                    <a:p>
                      <a:r>
                        <a:rPr lang="fr-FR" sz="1400" b="1"/>
                        <a:t>Attribution aux collectivités à ce stade</a:t>
                      </a:r>
                    </a:p>
                  </a:txBody>
                  <a:tcPr anchor="ctr">
                    <a:solidFill>
                      <a:schemeClr val="bg1">
                        <a:lumMod val="95000"/>
                      </a:schemeClr>
                    </a:solidFill>
                  </a:tcPr>
                </a:tc>
                <a:tc>
                  <a:txBody>
                    <a:bodyPr/>
                    <a:lstStyle/>
                    <a:p>
                      <a:r>
                        <a:rPr lang="fr-FR" sz="1400" dirty="0"/>
                        <a:t>Les comptes des transports précisent que les subventions d’investissements sont réalisées par les Régions</a:t>
                      </a:r>
                    </a:p>
                  </a:txBody>
                  <a:tcPr anchor="ctr"/>
                </a:tc>
                <a:extLst>
                  <a:ext uri="{0D108BD9-81ED-4DB2-BD59-A6C34878D82A}">
                    <a16:rowId xmlns:a16="http://schemas.microsoft.com/office/drawing/2014/main" val="2053597461"/>
                  </a:ext>
                </a:extLst>
              </a:tr>
              <a:tr h="187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dirty="0"/>
                        <a:t>Investissements réalisés en 2020 et 2021</a:t>
                      </a: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Subventions d’investissements ferroviaires 2021 : non dispo à la date de parution de l’étude.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Subventions d’investissements ferroviaires 2020 : 756 M€ </a:t>
                      </a:r>
                    </a:p>
                  </a:txBody>
                  <a:tcPr anchor="ctr"/>
                </a:tc>
                <a:extLst>
                  <a:ext uri="{0D108BD9-81ED-4DB2-BD59-A6C34878D82A}">
                    <a16:rowId xmlns:a16="http://schemas.microsoft.com/office/drawing/2014/main" val="2758239875"/>
                  </a:ext>
                </a:extLst>
              </a:tr>
            </a:tbl>
          </a:graphicData>
        </a:graphic>
      </p:graphicFrame>
    </p:spTree>
    <p:extLst>
      <p:ext uri="{BB962C8B-B14F-4D97-AF65-F5344CB8AC3E}">
        <p14:creationId xmlns:p14="http://schemas.microsoft.com/office/powerpoint/2010/main" val="1059756630"/>
      </p:ext>
    </p:extLst>
  </p:cSld>
  <p:clrMapOvr>
    <a:masterClrMapping/>
  </p:clrMapOvr>
  <p:transition>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00683" y="1556792"/>
            <a:ext cx="8640960" cy="4896544"/>
          </a:xfrm>
        </p:spPr>
        <p:txBody>
          <a:bodyPr>
            <a:normAutofit/>
          </a:bodyPr>
          <a:lstStyle/>
          <a:p>
            <a:pPr marL="0" indent="0">
              <a:buNone/>
            </a:pPr>
            <a:endParaRPr lang="fr-FR" sz="1600" b="1" dirty="0">
              <a:latin typeface="Arial" panose="020B0604020202020204" pitchFamily="34" charset="0"/>
              <a:cs typeface="Arial" panose="020B0604020202020204" pitchFamily="34" charset="0"/>
            </a:endParaRPr>
          </a:p>
          <a:p>
            <a:pPr marL="0" indent="0">
              <a:buNone/>
            </a:pPr>
            <a:endParaRPr lang="fr-FR" sz="1400" b="1" i="1" dirty="0">
              <a:latin typeface="Arial" panose="020B0604020202020204" pitchFamily="34" charset="0"/>
              <a:cs typeface="Arial" panose="020B0604020202020204" pitchFamily="34" charset="0"/>
            </a:endParaRPr>
          </a:p>
          <a:p>
            <a:pPr marL="0" indent="0">
              <a:buNone/>
            </a:pPr>
            <a:endParaRPr lang="fr-FR" sz="1400" b="1" i="1" dirty="0">
              <a:latin typeface="Arial" panose="020B0604020202020204" pitchFamily="34" charset="0"/>
              <a:cs typeface="Arial" panose="020B0604020202020204" pitchFamily="34" charset="0"/>
            </a:endParaRPr>
          </a:p>
          <a:p>
            <a:pPr marL="0" indent="0">
              <a:buNone/>
            </a:pPr>
            <a:endParaRPr lang="fr-FR" sz="1400" i="1" dirty="0">
              <a:latin typeface="Arial" panose="020B0604020202020204" pitchFamily="34" charset="0"/>
              <a:cs typeface="Arial" panose="020B0604020202020204" pitchFamily="34" charset="0"/>
            </a:endParaRPr>
          </a:p>
        </p:txBody>
      </p:sp>
      <p:sp>
        <p:nvSpPr>
          <p:cNvPr id="5" name="Titre 2">
            <a:extLst>
              <a:ext uri="{FF2B5EF4-FFF2-40B4-BE49-F238E27FC236}">
                <a16:creationId xmlns:a16="http://schemas.microsoft.com/office/drawing/2014/main" id="{1D57A821-0B2D-025F-2CFA-46B9FC818B4A}"/>
              </a:ext>
            </a:extLst>
          </p:cNvPr>
          <p:cNvSpPr>
            <a:spLocks noGrp="1"/>
          </p:cNvSpPr>
          <p:nvPr>
            <p:ph type="title"/>
          </p:nvPr>
        </p:nvSpPr>
        <p:spPr>
          <a:xfrm>
            <a:off x="251519" y="231661"/>
            <a:ext cx="8640960" cy="720080"/>
          </a:xfrm>
        </p:spPr>
        <p:txBody>
          <a:bodyPr>
            <a:normAutofit/>
          </a:bodyPr>
          <a:lstStyle/>
          <a:p>
            <a:pPr algn="l"/>
            <a:r>
              <a:rPr lang="fr-FR" sz="2400" dirty="0">
                <a:solidFill>
                  <a:schemeClr val="accent2"/>
                </a:solidFill>
              </a:rPr>
              <a:t>8) Matériel roulant TER - PROSPECTIF</a:t>
            </a:r>
            <a:endParaRPr lang="fr-FR" sz="1800" i="1" dirty="0">
              <a:solidFill>
                <a:schemeClr val="accent2"/>
              </a:solidFill>
            </a:endParaRPr>
          </a:p>
        </p:txBody>
      </p:sp>
      <p:sp>
        <p:nvSpPr>
          <p:cNvPr id="4" name="ZoneTexte 3">
            <a:extLst>
              <a:ext uri="{FF2B5EF4-FFF2-40B4-BE49-F238E27FC236}">
                <a16:creationId xmlns:a16="http://schemas.microsoft.com/office/drawing/2014/main" id="{218A3080-9155-5AA5-2AB7-5F6E6B84AC5F}"/>
              </a:ext>
            </a:extLst>
          </p:cNvPr>
          <p:cNvSpPr txBox="1"/>
          <p:nvPr/>
        </p:nvSpPr>
        <p:spPr>
          <a:xfrm>
            <a:off x="176101" y="1556792"/>
            <a:ext cx="8791797" cy="4401205"/>
          </a:xfrm>
          <a:prstGeom prst="rect">
            <a:avLst/>
          </a:prstGeom>
          <a:noFill/>
        </p:spPr>
        <p:txBody>
          <a:bodyPr wrap="square" rtlCol="0">
            <a:spAutoFit/>
          </a:bodyPr>
          <a:lstStyle/>
          <a:p>
            <a:r>
              <a:rPr lang="fr-FR" sz="1400" b="1" dirty="0"/>
              <a:t>Approche utilisée : </a:t>
            </a:r>
          </a:p>
          <a:p>
            <a:pPr marL="285750" indent="-285750">
              <a:buFont typeface="Arial" panose="020B0604020202020204" pitchFamily="34" charset="0"/>
              <a:buChar char="•"/>
            </a:pPr>
            <a:r>
              <a:rPr lang="fr-FR" sz="1400" dirty="0"/>
              <a:t>Contrairement aux infrastructures ferroviaires, il n'y a pas de dette grise concernant le matériel roulant. Le parc est à jour et ne souffre pas d'un manque d'investissement historique.	</a:t>
            </a:r>
          </a:p>
          <a:p>
            <a:pPr marL="285750" indent="-285750">
              <a:buFont typeface="Arial" panose="020B0604020202020204" pitchFamily="34" charset="0"/>
              <a:buChar char="•"/>
            </a:pPr>
            <a:r>
              <a:rPr lang="fr-FR" sz="1400" dirty="0"/>
              <a:t>Ainsi, les investissements dans le MR ferroviaire ne devraient pas augmenter en même proportion que les investissements dans les infrastructures.	</a:t>
            </a:r>
          </a:p>
          <a:p>
            <a:pPr marL="285750" indent="-285750">
              <a:buFont typeface="Arial" panose="020B0604020202020204" pitchFamily="34" charset="0"/>
              <a:buChar char="•"/>
            </a:pPr>
            <a:r>
              <a:rPr lang="fr-FR" sz="1400" dirty="0"/>
              <a:t>On considère plutôt que les volumes d'investissements vont rester stables par rapport à l'historique (hors inflation). 	</a:t>
            </a:r>
          </a:p>
          <a:p>
            <a:pPr marL="285750" indent="-285750">
              <a:buFont typeface="Arial" panose="020B0604020202020204" pitchFamily="34" charset="0"/>
              <a:buChar char="•"/>
            </a:pPr>
            <a:r>
              <a:rPr lang="fr-FR" sz="1400" dirty="0"/>
              <a:t>Cela vaut pour les rames électriques, qui représentent 50 % du parc actuel. En revanche, il faudra verdir les rames </a:t>
            </a:r>
            <a:r>
              <a:rPr lang="fr-FR" sz="1400" dirty="0" err="1"/>
              <a:t>bimodes</a:t>
            </a:r>
            <a:r>
              <a:rPr lang="fr-FR" sz="1400" dirty="0"/>
              <a:t> et diesel (env. 1000 rames) dont la moitié arrivera en fin de vie à partir de 2028 (rapport </a:t>
            </a:r>
            <a:r>
              <a:rPr lang="fr-FR" sz="1400" dirty="0" err="1"/>
              <a:t>Simian</a:t>
            </a:r>
            <a:r>
              <a:rPr lang="fr-FR" sz="1400" dirty="0"/>
              <a:t>). 	</a:t>
            </a:r>
          </a:p>
          <a:p>
            <a:pPr marL="285750" indent="-285750">
              <a:buFont typeface="Arial" panose="020B0604020202020204" pitchFamily="34" charset="0"/>
              <a:buChar char="•"/>
            </a:pPr>
            <a:r>
              <a:rPr lang="fr-FR" sz="1400" dirty="0"/>
              <a:t>Le verdissement de ces rames entraînera un surcoût entre 20 et 40 %.</a:t>
            </a:r>
          </a:p>
          <a:p>
            <a:endParaRPr lang="fr-FR" sz="1400" dirty="0"/>
          </a:p>
          <a:p>
            <a:r>
              <a:rPr lang="fr-FR" sz="1400" dirty="0"/>
              <a:t>Source : rapport </a:t>
            </a:r>
            <a:r>
              <a:rPr lang="fr-FR" sz="1400" dirty="0" err="1"/>
              <a:t>Simian</a:t>
            </a:r>
            <a:r>
              <a:rPr lang="fr-FR" sz="1400" dirty="0"/>
              <a:t>, 2018, et Cabinet Trans(mission) (entretien avec Patricia Pérennes)</a:t>
            </a:r>
          </a:p>
          <a:p>
            <a:endParaRPr lang="fr-FR" sz="1400" b="1" dirty="0"/>
          </a:p>
          <a:p>
            <a:endParaRPr lang="fr-FR" sz="1400" b="1" dirty="0"/>
          </a:p>
          <a:p>
            <a:r>
              <a:rPr lang="fr-FR" sz="1400" b="1" dirty="0"/>
              <a:t>Attribution aux collectivités : </a:t>
            </a:r>
          </a:p>
          <a:p>
            <a:pPr marL="285750" indent="-285750">
              <a:buFont typeface="Arial" panose="020B0604020202020204" pitchFamily="34" charset="0"/>
              <a:buChar char="•"/>
            </a:pPr>
            <a:r>
              <a:rPr lang="fr-FR" sz="1400" dirty="0"/>
              <a:t>100 % des investissements dans le MR TER (verdissement et renouvellement) sont attribuées aux Régions. 	</a:t>
            </a:r>
          </a:p>
          <a:p>
            <a:endParaRPr lang="fr-FR" sz="1400" b="1" dirty="0"/>
          </a:p>
          <a:p>
            <a:endParaRPr lang="fr-FR" sz="1400" b="1" i="1" dirty="0"/>
          </a:p>
        </p:txBody>
      </p:sp>
    </p:spTree>
    <p:extLst>
      <p:ext uri="{BB962C8B-B14F-4D97-AF65-F5344CB8AC3E}">
        <p14:creationId xmlns:p14="http://schemas.microsoft.com/office/powerpoint/2010/main" val="1060316678"/>
      </p:ext>
    </p:extLst>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a:extLst>
              <a:ext uri="{FF2B5EF4-FFF2-40B4-BE49-F238E27FC236}">
                <a16:creationId xmlns:a16="http://schemas.microsoft.com/office/drawing/2014/main" id="{0CED5238-C0E8-0AA3-F9B5-AD0D9B3409C6}"/>
              </a:ext>
            </a:extLst>
          </p:cNvPr>
          <p:cNvSpPr>
            <a:spLocks noGrp="1"/>
          </p:cNvSpPr>
          <p:nvPr>
            <p:ph type="title"/>
          </p:nvPr>
        </p:nvSpPr>
        <p:spPr/>
        <p:txBody>
          <a:bodyPr/>
          <a:lstStyle/>
          <a:p>
            <a:r>
              <a:rPr lang="fr-FR" b="1" dirty="0">
                <a:solidFill>
                  <a:srgbClr val="00B050"/>
                </a:solidFill>
              </a:rPr>
              <a:t>ENERGIE</a:t>
            </a:r>
          </a:p>
        </p:txBody>
      </p:sp>
    </p:spTree>
    <p:extLst>
      <p:ext uri="{BB962C8B-B14F-4D97-AF65-F5344CB8AC3E}">
        <p14:creationId xmlns:p14="http://schemas.microsoft.com/office/powerpoint/2010/main" val="3077555992"/>
      </p:ext>
    </p:extLst>
  </p:cSld>
  <p:clrMapOvr>
    <a:masterClrMapping/>
  </p:clrMapOvr>
  <p:transition>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dirty="0">
                <a:solidFill>
                  <a:srgbClr val="00B050"/>
                </a:solidFill>
              </a:rPr>
              <a:t>9) Eclairage public - HISTORIQUE</a:t>
            </a:r>
          </a:p>
        </p:txBody>
      </p:sp>
      <p:sp>
        <p:nvSpPr>
          <p:cNvPr id="4" name="Espace réservé du texte 3"/>
          <p:cNvSpPr>
            <a:spLocks noGrp="1"/>
          </p:cNvSpPr>
          <p:nvPr>
            <p:ph type="body" sz="quarter" idx="10"/>
          </p:nvPr>
        </p:nvSpPr>
        <p:spPr/>
        <p:txBody>
          <a:bodyPr/>
          <a:lstStyle/>
          <a:p>
            <a:endParaRPr lang="fr-FR"/>
          </a:p>
        </p:txBody>
      </p:sp>
      <p:graphicFrame>
        <p:nvGraphicFramePr>
          <p:cNvPr id="2" name="Tableau 4">
            <a:extLst>
              <a:ext uri="{FF2B5EF4-FFF2-40B4-BE49-F238E27FC236}">
                <a16:creationId xmlns:a16="http://schemas.microsoft.com/office/drawing/2014/main" id="{C91041E2-FD02-1D34-CE14-C1AB81393778}"/>
              </a:ext>
            </a:extLst>
          </p:cNvPr>
          <p:cNvGraphicFramePr>
            <a:graphicFrameLocks noGrp="1"/>
          </p:cNvGraphicFramePr>
          <p:nvPr>
            <p:extLst>
              <p:ext uri="{D42A27DB-BD31-4B8C-83A1-F6EECF244321}">
                <p14:modId xmlns:p14="http://schemas.microsoft.com/office/powerpoint/2010/main" val="182300932"/>
              </p:ext>
            </p:extLst>
          </p:nvPr>
        </p:nvGraphicFramePr>
        <p:xfrm>
          <a:off x="251520" y="1510301"/>
          <a:ext cx="8640960" cy="4660543"/>
        </p:xfrm>
        <a:graphic>
          <a:graphicData uri="http://schemas.openxmlformats.org/drawingml/2006/table">
            <a:tbl>
              <a:tblPr firstRow="1" bandRow="1">
                <a:tableStyleId>{5940675A-B579-460E-94D1-54222C63F5DA}</a:tableStyleId>
              </a:tblPr>
              <a:tblGrid>
                <a:gridCol w="2121404">
                  <a:extLst>
                    <a:ext uri="{9D8B030D-6E8A-4147-A177-3AD203B41FA5}">
                      <a16:colId xmlns:a16="http://schemas.microsoft.com/office/drawing/2014/main" val="3836752840"/>
                    </a:ext>
                  </a:extLst>
                </a:gridCol>
                <a:gridCol w="6519556">
                  <a:extLst>
                    <a:ext uri="{9D8B030D-6E8A-4147-A177-3AD203B41FA5}">
                      <a16:colId xmlns:a16="http://schemas.microsoft.com/office/drawing/2014/main" val="2944278938"/>
                    </a:ext>
                  </a:extLst>
                </a:gridCol>
              </a:tblGrid>
              <a:tr h="533208">
                <a:tc>
                  <a:txBody>
                    <a:bodyPr/>
                    <a:lstStyle/>
                    <a:p>
                      <a:r>
                        <a:rPr lang="fr-FR" sz="1500" b="1"/>
                        <a:t>Périmètre</a:t>
                      </a:r>
                    </a:p>
                  </a:txBody>
                  <a:tcPr anchor="ctr">
                    <a:solidFill>
                      <a:schemeClr val="bg1">
                        <a:lumMod val="95000"/>
                      </a:schemeClr>
                    </a:solidFill>
                  </a:tcPr>
                </a:tc>
                <a:tc>
                  <a:txBody>
                    <a:bodyPr/>
                    <a:lstStyle/>
                    <a:p>
                      <a:r>
                        <a:rPr lang="fr-FR" sz="1500" dirty="0"/>
                        <a:t>Investissements des collectivités pour la modernisation de l’éclairage public</a:t>
                      </a:r>
                    </a:p>
                  </a:txBody>
                  <a:tcPr anchor="ctr"/>
                </a:tc>
                <a:extLst>
                  <a:ext uri="{0D108BD9-81ED-4DB2-BD59-A6C34878D82A}">
                    <a16:rowId xmlns:a16="http://schemas.microsoft.com/office/drawing/2014/main" val="3051812079"/>
                  </a:ext>
                </a:extLst>
              </a:tr>
              <a:tr h="986436">
                <a:tc>
                  <a:txBody>
                    <a:bodyPr/>
                    <a:lstStyle/>
                    <a:p>
                      <a:r>
                        <a:rPr lang="fr-FR" sz="1500" b="1"/>
                        <a:t>Méthode de recensement des investissements</a:t>
                      </a:r>
                    </a:p>
                  </a:txBody>
                  <a:tcPr anchor="ctr">
                    <a:solidFill>
                      <a:schemeClr val="bg1">
                        <a:lumMod val="95000"/>
                      </a:schemeClr>
                    </a:solidFill>
                  </a:tcPr>
                </a:tc>
                <a:tc>
                  <a:txBody>
                    <a:bodyPr/>
                    <a:lstStyle/>
                    <a:p>
                      <a:pPr marL="0" indent="0">
                        <a:buFont typeface="Arial" panose="020B0604020202020204" pitchFamily="34" charset="0"/>
                        <a:buNone/>
                      </a:pPr>
                      <a:r>
                        <a:rPr lang="fr-FR" sz="1500" dirty="0"/>
                        <a:t>Données renseignées d’après les comptes des collectivités (DGCL)</a:t>
                      </a:r>
                    </a:p>
                    <a:p>
                      <a:pPr marL="0" indent="0">
                        <a:buFont typeface="Arial" panose="020B0604020202020204" pitchFamily="34" charset="0"/>
                        <a:buNone/>
                      </a:pPr>
                      <a:r>
                        <a:rPr lang="fr-FR" sz="1500" dirty="0"/>
                        <a:t>Rubrique « éclairage public » dans la section investissement par fonction</a:t>
                      </a:r>
                    </a:p>
                    <a:p>
                      <a:pPr marL="0" indent="0">
                        <a:buFont typeface="Arial" panose="020B0604020202020204" pitchFamily="34" charset="0"/>
                        <a:buNone/>
                      </a:pPr>
                      <a:r>
                        <a:rPr lang="fr-FR" sz="1500" dirty="0"/>
                        <a:t>On estime que 70 % des investissements sont destinés au renouvellement, à la modernisation (source : FNCCR) – les 30 % restant étant consacrés à l’extension.</a:t>
                      </a:r>
                    </a:p>
                  </a:txBody>
                  <a:tcPr anchor="ctr"/>
                </a:tc>
                <a:extLst>
                  <a:ext uri="{0D108BD9-81ED-4DB2-BD59-A6C34878D82A}">
                    <a16:rowId xmlns:a16="http://schemas.microsoft.com/office/drawing/2014/main" val="1763481388"/>
                  </a:ext>
                </a:extLst>
              </a:tr>
              <a:tr h="759822">
                <a:tc>
                  <a:txBody>
                    <a:bodyPr/>
                    <a:lstStyle/>
                    <a:p>
                      <a:r>
                        <a:rPr lang="fr-FR" sz="1500" b="1"/>
                        <a:t>Attribution aux collectivités à ce stade</a:t>
                      </a:r>
                    </a:p>
                  </a:txBody>
                  <a:tcPr anchor="ctr">
                    <a:solidFill>
                      <a:schemeClr val="bg1">
                        <a:lumMod val="95000"/>
                      </a:schemeClr>
                    </a:solidFill>
                  </a:tcPr>
                </a:tc>
                <a:tc>
                  <a:txBody>
                    <a:bodyPr/>
                    <a:lstStyle/>
                    <a:p>
                      <a:pPr marL="285750" indent="-285750">
                        <a:buFont typeface="Arial" panose="020B0604020202020204" pitchFamily="34" charset="0"/>
                        <a:buChar char="•"/>
                      </a:pPr>
                      <a:r>
                        <a:rPr lang="fr-FR" sz="1500" dirty="0"/>
                        <a:t>100 % des investissements sont attribués au bloc communal</a:t>
                      </a:r>
                    </a:p>
                  </a:txBody>
                  <a:tcPr anchor="ctr"/>
                </a:tc>
                <a:extLst>
                  <a:ext uri="{0D108BD9-81ED-4DB2-BD59-A6C34878D82A}">
                    <a16:rowId xmlns:a16="http://schemas.microsoft.com/office/drawing/2014/main" val="2053597461"/>
                  </a:ext>
                </a:extLst>
              </a:tr>
              <a:tr h="887174">
                <a:tc>
                  <a:txBody>
                    <a:bodyPr/>
                    <a:lstStyle/>
                    <a:p>
                      <a:r>
                        <a:rPr lang="fr-FR" sz="1500" b="1"/>
                        <a:t>Pistes alternatives de méthode d’attribution</a:t>
                      </a:r>
                    </a:p>
                  </a:txBody>
                  <a:tcPr anchor="ctr">
                    <a:solidFill>
                      <a:schemeClr val="bg1">
                        <a:lumMod val="95000"/>
                      </a:schemeClr>
                    </a:solidFill>
                  </a:tcPr>
                </a:tc>
                <a:tc>
                  <a:txBody>
                    <a:bodyPr/>
                    <a:lstStyle/>
                    <a:p>
                      <a:pPr marL="0" indent="0">
                        <a:buFont typeface="Arial" panose="020B0604020202020204" pitchFamily="34" charset="0"/>
                        <a:buNone/>
                      </a:pPr>
                      <a:endParaRPr lang="fr-FR" sz="1500" dirty="0"/>
                    </a:p>
                  </a:txBody>
                  <a:tcPr anchor="ctr"/>
                </a:tc>
                <a:extLst>
                  <a:ext uri="{0D108BD9-81ED-4DB2-BD59-A6C34878D82A}">
                    <a16:rowId xmlns:a16="http://schemas.microsoft.com/office/drawing/2014/main" val="326082927"/>
                  </a:ext>
                </a:extLst>
              </a:tr>
              <a:tr h="12130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500" b="1" dirty="0"/>
                        <a:t>Investissements réalisés en 2021 et 2020 (part dans le total sectoriel)</a:t>
                      </a: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2021 : 330 M€</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2020 : 345 M€</a:t>
                      </a:r>
                    </a:p>
                  </a:txBody>
                  <a:tcPr anchor="ctr"/>
                </a:tc>
                <a:extLst>
                  <a:ext uri="{0D108BD9-81ED-4DB2-BD59-A6C34878D82A}">
                    <a16:rowId xmlns:a16="http://schemas.microsoft.com/office/drawing/2014/main" val="2758239875"/>
                  </a:ext>
                </a:extLst>
              </a:tr>
            </a:tbl>
          </a:graphicData>
        </a:graphic>
      </p:graphicFrame>
    </p:spTree>
    <p:extLst>
      <p:ext uri="{BB962C8B-B14F-4D97-AF65-F5344CB8AC3E}">
        <p14:creationId xmlns:p14="http://schemas.microsoft.com/office/powerpoint/2010/main" val="1885160304"/>
      </p:ext>
    </p:extLst>
  </p:cSld>
  <p:clrMapOvr>
    <a:masterClrMapping/>
  </p:clrMapOvr>
  <p:transition>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C5877A3-9A3F-8517-1397-FFF9327A1549}"/>
              </a:ext>
            </a:extLst>
          </p:cNvPr>
          <p:cNvSpPr>
            <a:spLocks noGrp="1"/>
          </p:cNvSpPr>
          <p:nvPr>
            <p:ph type="title"/>
          </p:nvPr>
        </p:nvSpPr>
        <p:spPr/>
        <p:txBody>
          <a:bodyPr>
            <a:normAutofit/>
          </a:bodyPr>
          <a:lstStyle/>
          <a:p>
            <a:pPr algn="l"/>
            <a:r>
              <a:rPr lang="fr-FR" sz="2400" dirty="0">
                <a:solidFill>
                  <a:srgbClr val="00B050"/>
                </a:solidFill>
              </a:rPr>
              <a:t>9) Eclairage public - 1/3</a:t>
            </a:r>
          </a:p>
        </p:txBody>
      </p:sp>
      <p:sp>
        <p:nvSpPr>
          <p:cNvPr id="7" name="Espace réservé du contenu 4">
            <a:extLst>
              <a:ext uri="{FF2B5EF4-FFF2-40B4-BE49-F238E27FC236}">
                <a16:creationId xmlns:a16="http://schemas.microsoft.com/office/drawing/2014/main" id="{245BF46B-E171-EF4F-F17F-6562D815FF48}"/>
              </a:ext>
            </a:extLst>
          </p:cNvPr>
          <p:cNvSpPr txBox="1">
            <a:spLocks/>
          </p:cNvSpPr>
          <p:nvPr/>
        </p:nvSpPr>
        <p:spPr>
          <a:xfrm>
            <a:off x="118950" y="1556792"/>
            <a:ext cx="8906100" cy="4896544"/>
          </a:xfrm>
          <a:prstGeom prst="rect">
            <a:avLst/>
          </a:prstGeom>
        </p:spPr>
        <p:txBody>
          <a:bodyPr vert="horz" lIns="91440" tIns="45720" rIns="91440" bIns="45720" rtlCol="0">
            <a:normAutofit/>
          </a:bodyPr>
          <a:lstStyle>
            <a:lvl1pPr marL="342900" indent="-342900" algn="l" defTabSz="914400" rtl="0" eaLnBrk="1" latinLnBrk="0" hangingPunct="1">
              <a:spcBef>
                <a:spcPts val="6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1400" b="1" u="sng"/>
              <a:t>Objectif</a:t>
            </a:r>
            <a:r>
              <a:rPr lang="fr-FR" sz="1400"/>
              <a:t> : Diminuer la consommation d’énergie de l’éclairage public</a:t>
            </a:r>
          </a:p>
          <a:p>
            <a:pPr marL="0" indent="0">
              <a:buFont typeface="Arial" panose="020B0604020202020204" pitchFamily="34" charset="0"/>
              <a:buNone/>
            </a:pPr>
            <a:endParaRPr lang="fr-FR" sz="1400" b="1" u="sng"/>
          </a:p>
          <a:p>
            <a:pPr marL="0" indent="0">
              <a:buFont typeface="Arial" panose="020B0604020202020204" pitchFamily="34" charset="0"/>
              <a:buNone/>
            </a:pPr>
            <a:r>
              <a:rPr lang="fr-FR" sz="1400" b="1" u="sng"/>
              <a:t>Périmètre de l’action</a:t>
            </a:r>
            <a:r>
              <a:rPr lang="fr-FR" sz="1400" b="1"/>
              <a:t> </a:t>
            </a:r>
            <a:r>
              <a:rPr lang="fr-FR" sz="1400"/>
              <a:t>: </a:t>
            </a:r>
          </a:p>
          <a:p>
            <a:pPr marL="0" indent="0">
              <a:buFont typeface="Arial" panose="020B0604020202020204" pitchFamily="34" charset="0"/>
              <a:buNone/>
            </a:pPr>
            <a:endParaRPr lang="fr-FR" sz="1400"/>
          </a:p>
          <a:p>
            <a:pPr marL="0" indent="0">
              <a:buNone/>
            </a:pPr>
            <a:r>
              <a:rPr lang="fr-FR" sz="1400" b="1" i="1">
                <a:solidFill>
                  <a:srgbClr val="6C9841"/>
                </a:solidFill>
              </a:rPr>
              <a:t>Sont inclus </a:t>
            </a:r>
            <a:r>
              <a:rPr lang="fr-FR" sz="1400"/>
              <a:t>: les dépenses pour rénover : les luminaires équipés de lampes à vapeur de mercure, les luminaires émettant la moitié de leur flux lumineux au-dessus de l’horizontale, les luminaires dépourvus de vasques ou de fermeture, les luminaires à lampe non claire, les luminaires d’une puissance supérieure ou égale à 250 watts. Nous incluons aussi le remplacement des armoires de commandes pas aux normes par des armoires intelligentes. En effet, celle-ci peuvent réduire fortement la consommation en permettant une automatisation intelligente de l’allumage et l’extinction des luminaires. </a:t>
            </a:r>
          </a:p>
          <a:p>
            <a:pPr marL="0" indent="0">
              <a:buFont typeface="Arial" panose="020B0604020202020204" pitchFamily="34" charset="0"/>
              <a:buNone/>
            </a:pPr>
            <a:endParaRPr lang="fr-FR" sz="1400" b="1" i="1">
              <a:solidFill>
                <a:schemeClr val="accent2"/>
              </a:solidFill>
            </a:endParaRPr>
          </a:p>
          <a:p>
            <a:pPr marL="0" indent="0">
              <a:buFont typeface="Arial" panose="020B0604020202020204" pitchFamily="34" charset="0"/>
              <a:buNone/>
            </a:pPr>
            <a:r>
              <a:rPr lang="fr-FR" sz="1400" b="1" u="sng"/>
              <a:t>Périmètre du chiffrage :</a:t>
            </a:r>
          </a:p>
          <a:p>
            <a:pPr marL="0" indent="0">
              <a:buFont typeface="Arial" panose="020B0604020202020204" pitchFamily="34" charset="0"/>
              <a:buNone/>
            </a:pPr>
            <a:r>
              <a:rPr lang="fr-FR" sz="1400" i="1">
                <a:solidFill>
                  <a:schemeClr val="tx2"/>
                </a:solidFill>
              </a:rPr>
              <a:t>Coûts/surcoûts ? : </a:t>
            </a:r>
            <a:r>
              <a:rPr lang="fr-FR" sz="1400"/>
              <a:t>Les dépenses correspondent au coût total (études, coût du matériel, de l’installation) du remplacement des luminaires. </a:t>
            </a:r>
          </a:p>
          <a:p>
            <a:pPr marL="0" indent="0">
              <a:buFont typeface="Arial" panose="020B0604020202020204" pitchFamily="34" charset="0"/>
              <a:buNone/>
            </a:pPr>
            <a:r>
              <a:rPr lang="fr-FR" sz="1400" i="1">
                <a:solidFill>
                  <a:schemeClr val="tx2"/>
                </a:solidFill>
              </a:rPr>
              <a:t>Portage ou financement des investissements  ? : </a:t>
            </a:r>
            <a:r>
              <a:rPr lang="fr-FR" sz="1400"/>
              <a:t>Nous estimons que l’ensemble des dépenses d’investissements sont portés par les collectivités. </a:t>
            </a:r>
          </a:p>
          <a:p>
            <a:pPr marL="0" indent="0">
              <a:buFont typeface="Arial" panose="020B0604020202020204" pitchFamily="34" charset="0"/>
              <a:buNone/>
            </a:pPr>
            <a:endParaRPr lang="fr-FR" sz="1400"/>
          </a:p>
          <a:p>
            <a:pPr marL="0" indent="0">
              <a:buFont typeface="Arial" panose="020B0604020202020204" pitchFamily="34" charset="0"/>
              <a:buNone/>
            </a:pPr>
            <a:r>
              <a:rPr lang="fr-FR" sz="1400" b="1" u="sng"/>
              <a:t>Type de méthodologie appliquée </a:t>
            </a:r>
            <a:r>
              <a:rPr lang="fr-FR" sz="1400"/>
              <a:t>: territorialisation</a:t>
            </a:r>
          </a:p>
          <a:p>
            <a:pPr marL="0" indent="0">
              <a:buFont typeface="Arial" panose="020B0604020202020204" pitchFamily="34" charset="0"/>
              <a:buNone/>
            </a:pPr>
            <a:endParaRPr lang="fr-FR" sz="1400"/>
          </a:p>
          <a:p>
            <a:pPr marL="0" indent="0">
              <a:buFont typeface="Arial" panose="020B0604020202020204" pitchFamily="34" charset="0"/>
              <a:buNone/>
            </a:pPr>
            <a:endParaRPr lang="fr-FR" sz="1800">
              <a:highlight>
                <a:srgbClr val="FFFF00"/>
              </a:highlight>
            </a:endParaRPr>
          </a:p>
          <a:p>
            <a:pPr marL="0" indent="0">
              <a:buFont typeface="Arial" panose="020B0604020202020204" pitchFamily="34" charset="0"/>
              <a:buNone/>
            </a:pPr>
            <a:endParaRPr lang="fr-FR" sz="1600">
              <a:highlight>
                <a:srgbClr val="FFFF00"/>
              </a:highlight>
            </a:endParaRPr>
          </a:p>
        </p:txBody>
      </p:sp>
      <p:sp>
        <p:nvSpPr>
          <p:cNvPr id="8" name="Espace réservé du texte 23">
            <a:extLst>
              <a:ext uri="{FF2B5EF4-FFF2-40B4-BE49-F238E27FC236}">
                <a16:creationId xmlns:a16="http://schemas.microsoft.com/office/drawing/2014/main" id="{752C29FC-8A7B-514A-85BD-301070FD1826}"/>
              </a:ext>
            </a:extLst>
          </p:cNvPr>
          <p:cNvSpPr>
            <a:spLocks noGrp="1"/>
          </p:cNvSpPr>
          <p:nvPr>
            <p:ph type="body" sz="quarter" idx="10"/>
          </p:nvPr>
        </p:nvSpPr>
        <p:spPr>
          <a:xfrm>
            <a:off x="251520" y="115889"/>
            <a:ext cx="864096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1504480803"/>
      </p:ext>
    </p:extLst>
  </p:cSld>
  <p:clrMapOvr>
    <a:masterClrMapping/>
  </p:clrMapOvr>
  <p:transition>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C5877A3-9A3F-8517-1397-FFF9327A1549}"/>
              </a:ext>
            </a:extLst>
          </p:cNvPr>
          <p:cNvSpPr>
            <a:spLocks noGrp="1"/>
          </p:cNvSpPr>
          <p:nvPr>
            <p:ph type="title"/>
          </p:nvPr>
        </p:nvSpPr>
        <p:spPr/>
        <p:txBody>
          <a:bodyPr>
            <a:normAutofit/>
          </a:bodyPr>
          <a:lstStyle/>
          <a:p>
            <a:pPr algn="l"/>
            <a:r>
              <a:rPr lang="fr-FR" sz="2400" dirty="0">
                <a:solidFill>
                  <a:srgbClr val="00B050"/>
                </a:solidFill>
              </a:rPr>
              <a:t> 9) Eclairage public – 2/3</a:t>
            </a:r>
          </a:p>
        </p:txBody>
      </p:sp>
      <p:sp>
        <p:nvSpPr>
          <p:cNvPr id="5" name="ZoneTexte 4">
            <a:extLst>
              <a:ext uri="{FF2B5EF4-FFF2-40B4-BE49-F238E27FC236}">
                <a16:creationId xmlns:a16="http://schemas.microsoft.com/office/drawing/2014/main" id="{666F49F9-A0AD-F0FE-D46C-42DF5BAC0E8D}"/>
              </a:ext>
            </a:extLst>
          </p:cNvPr>
          <p:cNvSpPr txBox="1"/>
          <p:nvPr/>
        </p:nvSpPr>
        <p:spPr>
          <a:xfrm>
            <a:off x="113138" y="1419588"/>
            <a:ext cx="8791797" cy="707886"/>
          </a:xfrm>
          <a:prstGeom prst="rect">
            <a:avLst/>
          </a:prstGeom>
          <a:noFill/>
        </p:spPr>
        <p:txBody>
          <a:bodyPr wrap="square" rtlCol="0">
            <a:spAutoFit/>
          </a:bodyPr>
          <a:lstStyle/>
          <a:p>
            <a:pPr>
              <a:spcAft>
                <a:spcPts val="1200"/>
              </a:spcAft>
            </a:pPr>
            <a:r>
              <a:rPr lang="fr-FR" sz="1600" b="1" u="sng"/>
              <a:t>Etape 1 : Estimation des besoins d’investissements et d’entretien au niveau national </a:t>
            </a:r>
          </a:p>
          <a:p>
            <a:r>
              <a:rPr lang="fr-FR" sz="1400" b="1"/>
              <a:t>a) Identification des besoins d’investissement recensés par la FNCCR </a:t>
            </a:r>
            <a:endParaRPr lang="fr-FR" sz="1400" b="1" i="1"/>
          </a:p>
        </p:txBody>
      </p:sp>
      <p:graphicFrame>
        <p:nvGraphicFramePr>
          <p:cNvPr id="6" name="Tableau 5">
            <a:extLst>
              <a:ext uri="{FF2B5EF4-FFF2-40B4-BE49-F238E27FC236}">
                <a16:creationId xmlns:a16="http://schemas.microsoft.com/office/drawing/2014/main" id="{FA84A6F6-3424-B0E3-4670-F337DA82F8FB}"/>
              </a:ext>
            </a:extLst>
          </p:cNvPr>
          <p:cNvGraphicFramePr>
            <a:graphicFrameLocks noGrp="1"/>
          </p:cNvGraphicFramePr>
          <p:nvPr>
            <p:extLst>
              <p:ext uri="{D42A27DB-BD31-4B8C-83A1-F6EECF244321}">
                <p14:modId xmlns:p14="http://schemas.microsoft.com/office/powerpoint/2010/main" val="457721237"/>
              </p:ext>
            </p:extLst>
          </p:nvPr>
        </p:nvGraphicFramePr>
        <p:xfrm>
          <a:off x="251520" y="2175778"/>
          <a:ext cx="8416188" cy="2162602"/>
        </p:xfrm>
        <a:graphic>
          <a:graphicData uri="http://schemas.openxmlformats.org/drawingml/2006/table">
            <a:tbl>
              <a:tblPr>
                <a:tableStyleId>{5C22544A-7EE6-4342-B048-85BDC9FD1C3A}</a:tableStyleId>
              </a:tblPr>
              <a:tblGrid>
                <a:gridCol w="4490138">
                  <a:extLst>
                    <a:ext uri="{9D8B030D-6E8A-4147-A177-3AD203B41FA5}">
                      <a16:colId xmlns:a16="http://schemas.microsoft.com/office/drawing/2014/main" val="3459303989"/>
                    </a:ext>
                  </a:extLst>
                </a:gridCol>
                <a:gridCol w="2158409">
                  <a:extLst>
                    <a:ext uri="{9D8B030D-6E8A-4147-A177-3AD203B41FA5}">
                      <a16:colId xmlns:a16="http://schemas.microsoft.com/office/drawing/2014/main" val="2836962405"/>
                    </a:ext>
                  </a:extLst>
                </a:gridCol>
                <a:gridCol w="1767641">
                  <a:extLst>
                    <a:ext uri="{9D8B030D-6E8A-4147-A177-3AD203B41FA5}">
                      <a16:colId xmlns:a16="http://schemas.microsoft.com/office/drawing/2014/main" val="1443585352"/>
                    </a:ext>
                  </a:extLst>
                </a:gridCol>
              </a:tblGrid>
              <a:tr h="464034">
                <a:tc>
                  <a:txBody>
                    <a:bodyPr/>
                    <a:lstStyle/>
                    <a:p>
                      <a:pPr algn="ctr" fontAlgn="ctr"/>
                      <a:r>
                        <a:rPr lang="fr-FR" sz="1100" b="1" u="none" strike="noStrike">
                          <a:effectLst/>
                          <a:latin typeface="Calibri" panose="020F0502020204030204" pitchFamily="34" charset="0"/>
                          <a:cs typeface="Calibri" panose="020F0502020204030204" pitchFamily="34" charset="0"/>
                        </a:rPr>
                        <a:t> </a:t>
                      </a:r>
                    </a:p>
                    <a:p>
                      <a:pPr algn="ctr" fontAlgn="ctr"/>
                      <a:r>
                        <a:rPr lang="fr-FR" sz="1100" b="1" i="0" u="none" strike="noStrike">
                          <a:solidFill>
                            <a:srgbClr val="000000"/>
                          </a:solidFill>
                          <a:effectLst/>
                          <a:latin typeface="Calibri" panose="020F0502020204030204" pitchFamily="34" charset="0"/>
                          <a:cs typeface="Calibri" panose="020F0502020204030204" pitchFamily="34" charset="0"/>
                        </a:rPr>
                        <a:t>Type de point lumineux</a:t>
                      </a:r>
                    </a:p>
                  </a:txBody>
                  <a:tcPr marL="0" marR="0" marT="0" marB="0" anchor="b"/>
                </a:tc>
                <a:tc>
                  <a:txBody>
                    <a:bodyPr/>
                    <a:lstStyle/>
                    <a:p>
                      <a:pPr algn="ctr" fontAlgn="ctr"/>
                      <a:r>
                        <a:rPr lang="fr-FR" sz="1100" b="1" u="none" strike="noStrike">
                          <a:effectLst/>
                          <a:latin typeface="Calibri" panose="020F0502020204030204" pitchFamily="34" charset="0"/>
                          <a:cs typeface="Calibri" panose="020F0502020204030204" pitchFamily="34" charset="0"/>
                        </a:rPr>
                        <a:t>Nombre de points à remplacer (millions d’unité)</a:t>
                      </a:r>
                      <a:endParaRPr lang="fr-FR" sz="1100" b="1"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a:txBody>
                    <a:bodyPr/>
                    <a:lstStyle/>
                    <a:p>
                      <a:pPr algn="ctr" fontAlgn="ctr"/>
                      <a:r>
                        <a:rPr lang="fr-FR" sz="1100" b="1" u="none" strike="noStrike">
                          <a:effectLst/>
                          <a:latin typeface="Calibri" panose="020F0502020204030204" pitchFamily="34" charset="0"/>
                          <a:cs typeface="Calibri" panose="020F0502020204030204" pitchFamily="34" charset="0"/>
                        </a:rPr>
                        <a:t>Budget pour remplacer ces luminaires par des solutions de basse consommation (type LED) (Mio€) </a:t>
                      </a:r>
                      <a:endParaRPr lang="fr-FR" sz="1100" b="1"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2771903747"/>
                  </a:ext>
                </a:extLst>
              </a:tr>
              <a:tr h="257002">
                <a:tc>
                  <a:txBody>
                    <a:bodyPr/>
                    <a:lstStyle/>
                    <a:p>
                      <a:pPr algn="l" fontAlgn="ctr"/>
                      <a:r>
                        <a:rPr lang="fr-FR" sz="1100" u="none" strike="noStrike">
                          <a:effectLst/>
                          <a:latin typeface="Calibri" panose="020F0502020204030204" pitchFamily="34" charset="0"/>
                          <a:cs typeface="Calibri" panose="020F0502020204030204" pitchFamily="34" charset="0"/>
                        </a:rPr>
                        <a:t>Luminaires équipés de lampes à mercure </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1</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1500</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2477879714"/>
                  </a:ext>
                </a:extLst>
              </a:tr>
              <a:tr h="464034">
                <a:tc>
                  <a:txBody>
                    <a:bodyPr/>
                    <a:lstStyle/>
                    <a:p>
                      <a:pPr algn="l" fontAlgn="ctr"/>
                      <a:r>
                        <a:rPr lang="fr-FR" sz="1100" u="none" strike="noStrike">
                          <a:effectLst/>
                          <a:latin typeface="Calibri" panose="020F0502020204030204" pitchFamily="34" charset="0"/>
                          <a:cs typeface="Calibri" panose="020F0502020204030204" pitchFamily="34" charset="0"/>
                        </a:rPr>
                        <a:t>Luminaires émettant la moitié de leur flux lumineux au dessus de l'horizontale</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3</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4000</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4092683623"/>
                  </a:ext>
                </a:extLst>
              </a:tr>
              <a:tr h="257002">
                <a:tc>
                  <a:txBody>
                    <a:bodyPr/>
                    <a:lstStyle/>
                    <a:p>
                      <a:pPr algn="l" fontAlgn="ctr"/>
                      <a:r>
                        <a:rPr lang="fr-FR" sz="1100" u="none" strike="noStrike">
                          <a:effectLst/>
                          <a:latin typeface="Calibri" panose="020F0502020204030204" pitchFamily="34" charset="0"/>
                          <a:cs typeface="Calibri" panose="020F0502020204030204" pitchFamily="34" charset="0"/>
                        </a:rPr>
                        <a:t>Luminaires dépourvus de vasques et de fermeture</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0,75</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500</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639595527"/>
                  </a:ext>
                </a:extLst>
              </a:tr>
              <a:tr h="257002">
                <a:tc>
                  <a:txBody>
                    <a:bodyPr/>
                    <a:lstStyle/>
                    <a:p>
                      <a:pPr algn="l" fontAlgn="ctr"/>
                      <a:r>
                        <a:rPr lang="fr-FR" sz="1100" u="none" strike="noStrike">
                          <a:effectLst/>
                          <a:latin typeface="Calibri" panose="020F0502020204030204" pitchFamily="34" charset="0"/>
                          <a:cs typeface="Calibri" panose="020F0502020204030204" pitchFamily="34" charset="0"/>
                        </a:rPr>
                        <a:t>Luminaires d'une puissance supérieur ou égale à 250 watts</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2,50</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4000</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302359720"/>
                  </a:ext>
                </a:extLst>
              </a:tr>
              <a:tr h="257002">
                <a:tc>
                  <a:txBody>
                    <a:bodyPr/>
                    <a:lstStyle/>
                    <a:p>
                      <a:pPr algn="l" fontAlgn="ctr"/>
                      <a:r>
                        <a:rPr lang="fr-FR" sz="1100" u="none" strike="noStrike">
                          <a:effectLst/>
                          <a:latin typeface="Calibri" panose="020F0502020204030204" pitchFamily="34" charset="0"/>
                          <a:cs typeface="Calibri" panose="020F0502020204030204" pitchFamily="34" charset="0"/>
                        </a:rPr>
                        <a:t>Armoires de commande</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0,26</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2000</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2718622200"/>
                  </a:ext>
                </a:extLst>
              </a:tr>
            </a:tbl>
          </a:graphicData>
        </a:graphic>
      </p:graphicFrame>
      <p:sp>
        <p:nvSpPr>
          <p:cNvPr id="9" name="ZoneTexte 8">
            <a:extLst>
              <a:ext uri="{FF2B5EF4-FFF2-40B4-BE49-F238E27FC236}">
                <a16:creationId xmlns:a16="http://schemas.microsoft.com/office/drawing/2014/main" id="{A0FE80D4-E893-CA15-BF6F-9180E87E344A}"/>
              </a:ext>
            </a:extLst>
          </p:cNvPr>
          <p:cNvSpPr txBox="1"/>
          <p:nvPr/>
        </p:nvSpPr>
        <p:spPr>
          <a:xfrm>
            <a:off x="113138" y="5038594"/>
            <a:ext cx="8416188" cy="307777"/>
          </a:xfrm>
          <a:prstGeom prst="rect">
            <a:avLst/>
          </a:prstGeom>
          <a:noFill/>
        </p:spPr>
        <p:txBody>
          <a:bodyPr wrap="square">
            <a:spAutoFit/>
          </a:bodyPr>
          <a:lstStyle/>
          <a:p>
            <a:r>
              <a:rPr lang="fr-FR" sz="1400" b="1" dirty="0">
                <a:solidFill>
                  <a:schemeClr val="tx2"/>
                </a:solidFill>
              </a:rPr>
              <a:t>Nous échelonnons ces rénovations sur la période 2022 – 2030. </a:t>
            </a:r>
          </a:p>
        </p:txBody>
      </p:sp>
      <p:sp>
        <p:nvSpPr>
          <p:cNvPr id="10" name="ZoneTexte 9">
            <a:extLst>
              <a:ext uri="{FF2B5EF4-FFF2-40B4-BE49-F238E27FC236}">
                <a16:creationId xmlns:a16="http://schemas.microsoft.com/office/drawing/2014/main" id="{8A43E368-B775-8964-81FC-2A8EA1A256F1}"/>
              </a:ext>
            </a:extLst>
          </p:cNvPr>
          <p:cNvSpPr txBox="1"/>
          <p:nvPr/>
        </p:nvSpPr>
        <p:spPr>
          <a:xfrm>
            <a:off x="156319" y="4312474"/>
            <a:ext cx="8416188" cy="276999"/>
          </a:xfrm>
          <a:prstGeom prst="rect">
            <a:avLst/>
          </a:prstGeom>
          <a:noFill/>
        </p:spPr>
        <p:txBody>
          <a:bodyPr wrap="square">
            <a:spAutoFit/>
          </a:bodyPr>
          <a:lstStyle/>
          <a:p>
            <a:r>
              <a:rPr lang="fr-FR" sz="1200" i="1"/>
              <a:t>Source : FNCCR, Projet de relance de l’éclairage public, 2021 </a:t>
            </a:r>
          </a:p>
        </p:txBody>
      </p:sp>
      <p:sp>
        <p:nvSpPr>
          <p:cNvPr id="11" name="Espace réservé du texte 23">
            <a:extLst>
              <a:ext uri="{FF2B5EF4-FFF2-40B4-BE49-F238E27FC236}">
                <a16:creationId xmlns:a16="http://schemas.microsoft.com/office/drawing/2014/main" id="{29F4D507-017B-F44C-AD92-4C3771EC6242}"/>
              </a:ext>
            </a:extLst>
          </p:cNvPr>
          <p:cNvSpPr>
            <a:spLocks noGrp="1"/>
          </p:cNvSpPr>
          <p:nvPr>
            <p:ph type="body" sz="quarter" idx="10"/>
          </p:nvPr>
        </p:nvSpPr>
        <p:spPr>
          <a:xfrm>
            <a:off x="251520" y="115889"/>
            <a:ext cx="864096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187308065"/>
      </p:ext>
    </p:extLst>
  </p:cSld>
  <p:clrMapOvr>
    <a:masterClrMapping/>
  </p:clrMapOvr>
  <p:transition>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C5877A3-9A3F-8517-1397-FFF9327A1549}"/>
              </a:ext>
            </a:extLst>
          </p:cNvPr>
          <p:cNvSpPr>
            <a:spLocks noGrp="1"/>
          </p:cNvSpPr>
          <p:nvPr>
            <p:ph type="title"/>
          </p:nvPr>
        </p:nvSpPr>
        <p:spPr/>
        <p:txBody>
          <a:bodyPr>
            <a:normAutofit/>
          </a:bodyPr>
          <a:lstStyle/>
          <a:p>
            <a:pPr algn="l"/>
            <a:r>
              <a:rPr lang="fr-FR" sz="2400" dirty="0">
                <a:solidFill>
                  <a:srgbClr val="00B050"/>
                </a:solidFill>
              </a:rPr>
              <a:t>9) Eclairage public – 3/3</a:t>
            </a:r>
          </a:p>
        </p:txBody>
      </p:sp>
      <p:sp>
        <p:nvSpPr>
          <p:cNvPr id="5" name="ZoneTexte 4">
            <a:extLst>
              <a:ext uri="{FF2B5EF4-FFF2-40B4-BE49-F238E27FC236}">
                <a16:creationId xmlns:a16="http://schemas.microsoft.com/office/drawing/2014/main" id="{666F49F9-A0AD-F0FE-D46C-42DF5BAC0E8D}"/>
              </a:ext>
            </a:extLst>
          </p:cNvPr>
          <p:cNvSpPr txBox="1"/>
          <p:nvPr/>
        </p:nvSpPr>
        <p:spPr>
          <a:xfrm>
            <a:off x="113138" y="1419588"/>
            <a:ext cx="8791797" cy="584775"/>
          </a:xfrm>
          <a:prstGeom prst="rect">
            <a:avLst/>
          </a:prstGeom>
          <a:noFill/>
        </p:spPr>
        <p:txBody>
          <a:bodyPr wrap="square" rtlCol="0">
            <a:spAutoFit/>
          </a:bodyPr>
          <a:lstStyle/>
          <a:p>
            <a:pPr>
              <a:spcAft>
                <a:spcPts val="1200"/>
              </a:spcAft>
            </a:pPr>
            <a:r>
              <a:rPr lang="fr-FR" sz="1600" b="1" u="sng"/>
              <a:t>Etape 2 : Attribution des besoins d’investissements de l’éclairage public aux collectivités</a:t>
            </a:r>
          </a:p>
        </p:txBody>
      </p:sp>
      <p:sp>
        <p:nvSpPr>
          <p:cNvPr id="8" name="ZoneTexte 7">
            <a:extLst>
              <a:ext uri="{FF2B5EF4-FFF2-40B4-BE49-F238E27FC236}">
                <a16:creationId xmlns:a16="http://schemas.microsoft.com/office/drawing/2014/main" id="{05E21C3A-8AB2-8DC8-814C-DCE212A2D432}"/>
              </a:ext>
            </a:extLst>
          </p:cNvPr>
          <p:cNvSpPr txBox="1"/>
          <p:nvPr/>
        </p:nvSpPr>
        <p:spPr>
          <a:xfrm>
            <a:off x="113138" y="2139519"/>
            <a:ext cx="8709200" cy="2369880"/>
          </a:xfrm>
          <a:prstGeom prst="rect">
            <a:avLst/>
          </a:prstGeom>
          <a:noFill/>
        </p:spPr>
        <p:txBody>
          <a:bodyPr wrap="square">
            <a:spAutoFit/>
          </a:bodyPr>
          <a:lstStyle/>
          <a:p>
            <a:r>
              <a:rPr lang="fr-FR" sz="1400" b="1"/>
              <a:t>Etape 2 a) – Attribution des besoins d’investissement au bloc communal</a:t>
            </a:r>
          </a:p>
          <a:p>
            <a:endParaRPr lang="fr-FR" sz="1400" b="1"/>
          </a:p>
          <a:p>
            <a:r>
              <a:rPr lang="fr-FR" sz="1200" u="sng"/>
              <a:t>Article L2212-2 du Code Général des Collectivités : </a:t>
            </a:r>
          </a:p>
          <a:p>
            <a:endParaRPr lang="fr-FR" sz="1200" b="1"/>
          </a:p>
          <a:p>
            <a:pPr algn="just"/>
            <a:r>
              <a:rPr lang="fr-FR" sz="1200"/>
              <a:t>« La police municipale a pour objet d'assurer le bon ordre, la sureté, la sécurité et la salubrité publics. Elle comprend notamment: tout ce qui intéresse la </a:t>
            </a:r>
            <a:r>
              <a:rPr lang="fr-FR" sz="1200" err="1"/>
              <a:t>surêté</a:t>
            </a:r>
            <a:r>
              <a:rPr lang="fr-FR" sz="1200"/>
              <a:t> et la commodité du passage dans les rues, quais, places et voies publiques, ce qui comprend : le nettoiement, l'éclairage, l'enlèvement des encombrants ». </a:t>
            </a:r>
          </a:p>
          <a:p>
            <a:pPr algn="just"/>
            <a:endParaRPr lang="fr-FR" sz="1200" i="1"/>
          </a:p>
          <a:p>
            <a:pPr algn="just"/>
            <a:r>
              <a:rPr lang="fr-FR" sz="1200"/>
              <a:t>L’éclairage public est l’un des champs d’intervention du pouvoir de police du Maire. Le maire exerce son pouvoir de police sur : les voies de circulation sur les voies de circulation </a:t>
            </a:r>
            <a:r>
              <a:rPr lang="fr-FR" sz="1200" err="1"/>
              <a:t>sitées</a:t>
            </a:r>
            <a:r>
              <a:rPr lang="fr-FR" sz="1200"/>
              <a:t> à l'intérieur de l'agglomération (CGCT, art. L2213-1) y compris les voies dont la commune n'était pas le maître d'ouvrage, notamment sur les routes départementales (CAA </a:t>
            </a:r>
            <a:r>
              <a:rPr lang="fr-FR" sz="1200" err="1"/>
              <a:t>Douais</a:t>
            </a:r>
            <a:r>
              <a:rPr lang="fr-FR" sz="1200"/>
              <a:t>, 18 mai 2004). </a:t>
            </a:r>
          </a:p>
        </p:txBody>
      </p:sp>
      <p:sp>
        <p:nvSpPr>
          <p:cNvPr id="7" name="ZoneTexte 6">
            <a:extLst>
              <a:ext uri="{FF2B5EF4-FFF2-40B4-BE49-F238E27FC236}">
                <a16:creationId xmlns:a16="http://schemas.microsoft.com/office/drawing/2014/main" id="{D1B1C429-80BE-6915-6D90-95874A1F1683}"/>
              </a:ext>
            </a:extLst>
          </p:cNvPr>
          <p:cNvSpPr txBox="1"/>
          <p:nvPr/>
        </p:nvSpPr>
        <p:spPr>
          <a:xfrm>
            <a:off x="113138" y="4509399"/>
            <a:ext cx="8416188" cy="276999"/>
          </a:xfrm>
          <a:prstGeom prst="rect">
            <a:avLst/>
          </a:prstGeom>
          <a:noFill/>
        </p:spPr>
        <p:txBody>
          <a:bodyPr wrap="square">
            <a:spAutoFit/>
          </a:bodyPr>
          <a:lstStyle/>
          <a:p>
            <a:r>
              <a:rPr lang="fr-FR" sz="1200" b="1">
                <a:solidFill>
                  <a:schemeClr val="tx2"/>
                </a:solidFill>
              </a:rPr>
              <a:t>Nous attribuons donc l’ensemble des investissements en matière d’éclairage public au bloc communal. </a:t>
            </a:r>
          </a:p>
        </p:txBody>
      </p:sp>
      <p:sp>
        <p:nvSpPr>
          <p:cNvPr id="10" name="Espace réservé du texte 23">
            <a:extLst>
              <a:ext uri="{FF2B5EF4-FFF2-40B4-BE49-F238E27FC236}">
                <a16:creationId xmlns:a16="http://schemas.microsoft.com/office/drawing/2014/main" id="{D8534588-4E29-F035-CE37-F36AC4E1335A}"/>
              </a:ext>
            </a:extLst>
          </p:cNvPr>
          <p:cNvSpPr>
            <a:spLocks noGrp="1"/>
          </p:cNvSpPr>
          <p:nvPr>
            <p:ph type="body" sz="quarter" idx="10"/>
          </p:nvPr>
        </p:nvSpPr>
        <p:spPr>
          <a:xfrm>
            <a:off x="250825" y="115888"/>
            <a:ext cx="864235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2659404557"/>
      </p:ext>
    </p:extLst>
  </p:cSld>
  <p:clrMapOvr>
    <a:masterClrMapping/>
  </p:clrMapOvr>
  <p:transition>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dirty="0">
                <a:solidFill>
                  <a:srgbClr val="00B050"/>
                </a:solidFill>
              </a:rPr>
              <a:t>10) Réseaux de chaleur - HISTORIQUE</a:t>
            </a:r>
          </a:p>
        </p:txBody>
      </p:sp>
      <p:sp>
        <p:nvSpPr>
          <p:cNvPr id="4" name="Espace réservé du texte 3"/>
          <p:cNvSpPr>
            <a:spLocks noGrp="1"/>
          </p:cNvSpPr>
          <p:nvPr>
            <p:ph type="body" sz="quarter" idx="10"/>
          </p:nvPr>
        </p:nvSpPr>
        <p:spPr/>
        <p:txBody>
          <a:bodyPr/>
          <a:lstStyle/>
          <a:p>
            <a:endParaRPr lang="fr-FR"/>
          </a:p>
        </p:txBody>
      </p:sp>
      <p:graphicFrame>
        <p:nvGraphicFramePr>
          <p:cNvPr id="2" name="Tableau 4">
            <a:extLst>
              <a:ext uri="{FF2B5EF4-FFF2-40B4-BE49-F238E27FC236}">
                <a16:creationId xmlns:a16="http://schemas.microsoft.com/office/drawing/2014/main" id="{C91041E2-FD02-1D34-CE14-C1AB81393778}"/>
              </a:ext>
            </a:extLst>
          </p:cNvPr>
          <p:cNvGraphicFramePr>
            <a:graphicFrameLocks noGrp="1"/>
          </p:cNvGraphicFramePr>
          <p:nvPr/>
        </p:nvGraphicFramePr>
        <p:xfrm>
          <a:off x="251520" y="1510301"/>
          <a:ext cx="8640960" cy="4397107"/>
        </p:xfrm>
        <a:graphic>
          <a:graphicData uri="http://schemas.openxmlformats.org/drawingml/2006/table">
            <a:tbl>
              <a:tblPr firstRow="1" bandRow="1">
                <a:tableStyleId>{5940675A-B579-460E-94D1-54222C63F5DA}</a:tableStyleId>
              </a:tblPr>
              <a:tblGrid>
                <a:gridCol w="2121404">
                  <a:extLst>
                    <a:ext uri="{9D8B030D-6E8A-4147-A177-3AD203B41FA5}">
                      <a16:colId xmlns:a16="http://schemas.microsoft.com/office/drawing/2014/main" val="3836752840"/>
                    </a:ext>
                  </a:extLst>
                </a:gridCol>
                <a:gridCol w="6519556">
                  <a:extLst>
                    <a:ext uri="{9D8B030D-6E8A-4147-A177-3AD203B41FA5}">
                      <a16:colId xmlns:a16="http://schemas.microsoft.com/office/drawing/2014/main" val="2944278938"/>
                    </a:ext>
                  </a:extLst>
                </a:gridCol>
              </a:tblGrid>
              <a:tr h="533208">
                <a:tc>
                  <a:txBody>
                    <a:bodyPr/>
                    <a:lstStyle/>
                    <a:p>
                      <a:r>
                        <a:rPr lang="fr-FR" sz="1500" b="1"/>
                        <a:t>Périmètre</a:t>
                      </a:r>
                    </a:p>
                  </a:txBody>
                  <a:tcPr anchor="ctr">
                    <a:solidFill>
                      <a:schemeClr val="bg1">
                        <a:lumMod val="95000"/>
                      </a:schemeClr>
                    </a:solidFill>
                  </a:tcPr>
                </a:tc>
                <a:tc>
                  <a:txBody>
                    <a:bodyPr/>
                    <a:lstStyle/>
                    <a:p>
                      <a:r>
                        <a:rPr lang="fr-FR" sz="1500" dirty="0"/>
                        <a:t>Investissements dans les réseaux de chaleur (création, extension)</a:t>
                      </a:r>
                    </a:p>
                  </a:txBody>
                  <a:tcPr anchor="ctr"/>
                </a:tc>
                <a:extLst>
                  <a:ext uri="{0D108BD9-81ED-4DB2-BD59-A6C34878D82A}">
                    <a16:rowId xmlns:a16="http://schemas.microsoft.com/office/drawing/2014/main" val="3051812079"/>
                  </a:ext>
                </a:extLst>
              </a:tr>
              <a:tr h="986436">
                <a:tc>
                  <a:txBody>
                    <a:bodyPr/>
                    <a:lstStyle/>
                    <a:p>
                      <a:r>
                        <a:rPr lang="fr-FR" sz="1500" b="1"/>
                        <a:t>Méthode de recensement des investissements</a:t>
                      </a:r>
                    </a:p>
                  </a:txBody>
                  <a:tcPr anchor="ctr">
                    <a:solidFill>
                      <a:schemeClr val="bg1">
                        <a:lumMod val="95000"/>
                      </a:schemeClr>
                    </a:solidFill>
                  </a:tcPr>
                </a:tc>
                <a:tc>
                  <a:txBody>
                    <a:bodyPr/>
                    <a:lstStyle/>
                    <a:p>
                      <a:pPr marL="0" indent="0">
                        <a:buFont typeface="Arial" panose="020B0604020202020204" pitchFamily="34" charset="0"/>
                        <a:buNone/>
                      </a:pPr>
                      <a:r>
                        <a:rPr lang="fr-FR" sz="1500"/>
                        <a:t>Données renseignées par Marchés et emplois (volumes et prix), par l’ADEME (données Fonds Chaleur), par Open data réseaux d’énergie</a:t>
                      </a:r>
                    </a:p>
                  </a:txBody>
                  <a:tcPr anchor="ctr"/>
                </a:tc>
                <a:extLst>
                  <a:ext uri="{0D108BD9-81ED-4DB2-BD59-A6C34878D82A}">
                    <a16:rowId xmlns:a16="http://schemas.microsoft.com/office/drawing/2014/main" val="1763481388"/>
                  </a:ext>
                </a:extLst>
              </a:tr>
              <a:tr h="759822">
                <a:tc>
                  <a:txBody>
                    <a:bodyPr/>
                    <a:lstStyle/>
                    <a:p>
                      <a:r>
                        <a:rPr lang="fr-FR" sz="1500" b="1"/>
                        <a:t>Attribution aux collectivités à ce stade</a:t>
                      </a:r>
                    </a:p>
                  </a:txBody>
                  <a:tcPr anchor="ctr">
                    <a:solidFill>
                      <a:schemeClr val="bg1">
                        <a:lumMod val="95000"/>
                      </a:schemeClr>
                    </a:solidFill>
                  </a:tcPr>
                </a:tc>
                <a:tc>
                  <a:txBody>
                    <a:bodyPr/>
                    <a:lstStyle/>
                    <a:p>
                      <a:pPr marL="285750" indent="-285750">
                        <a:buFont typeface="Arial" panose="020B0604020202020204" pitchFamily="34" charset="0"/>
                        <a:buChar char="•"/>
                      </a:pPr>
                      <a:r>
                        <a:rPr lang="fr-FR" sz="1500" dirty="0"/>
                        <a:t>Réseaux de chaleur : env. 10 %</a:t>
                      </a:r>
                    </a:p>
                  </a:txBody>
                  <a:tcPr anchor="ctr"/>
                </a:tc>
                <a:extLst>
                  <a:ext uri="{0D108BD9-81ED-4DB2-BD59-A6C34878D82A}">
                    <a16:rowId xmlns:a16="http://schemas.microsoft.com/office/drawing/2014/main" val="2053597461"/>
                  </a:ext>
                </a:extLst>
              </a:tr>
              <a:tr h="887174">
                <a:tc>
                  <a:txBody>
                    <a:bodyPr/>
                    <a:lstStyle/>
                    <a:p>
                      <a:r>
                        <a:rPr lang="fr-FR" sz="1500" b="1"/>
                        <a:t>Pistes alternatives de méthode d’attribution</a:t>
                      </a:r>
                    </a:p>
                  </a:txBody>
                  <a:tcPr anchor="ctr">
                    <a:solidFill>
                      <a:schemeClr val="bg1">
                        <a:lumMod val="95000"/>
                      </a:schemeClr>
                    </a:solidFill>
                  </a:tcPr>
                </a:tc>
                <a:tc>
                  <a:txBody>
                    <a:bodyPr/>
                    <a:lstStyle/>
                    <a:p>
                      <a:pPr marL="285750" indent="-285750">
                        <a:buFont typeface="Arial" panose="020B0604020202020204" pitchFamily="34" charset="0"/>
                        <a:buChar char="•"/>
                      </a:pPr>
                      <a:r>
                        <a:rPr lang="fr-FR" sz="1500" dirty="0"/>
                        <a:t>Voir la répartition des aides aux porteurs de projets à partir des données du Fonds Chaleur (open data ADEME)</a:t>
                      </a:r>
                    </a:p>
                  </a:txBody>
                  <a:tcPr anchor="ctr"/>
                </a:tc>
                <a:extLst>
                  <a:ext uri="{0D108BD9-81ED-4DB2-BD59-A6C34878D82A}">
                    <a16:rowId xmlns:a16="http://schemas.microsoft.com/office/drawing/2014/main" val="326082927"/>
                  </a:ext>
                </a:extLst>
              </a:tr>
              <a:tr h="12130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500" b="1"/>
                        <a:t>Investissements réalisés en 2021 (part dans le total sectoriel)</a:t>
                      </a: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600" dirty="0"/>
                        <a:t>34 </a:t>
                      </a:r>
                      <a:r>
                        <a:rPr lang="fr-FR" sz="1600" dirty="0" err="1"/>
                        <a:t>mio</a:t>
                      </a:r>
                      <a:r>
                        <a:rPr lang="fr-FR" sz="1600" dirty="0"/>
                        <a:t> EUR</a:t>
                      </a:r>
                    </a:p>
                  </a:txBody>
                  <a:tcPr anchor="ctr"/>
                </a:tc>
                <a:extLst>
                  <a:ext uri="{0D108BD9-81ED-4DB2-BD59-A6C34878D82A}">
                    <a16:rowId xmlns:a16="http://schemas.microsoft.com/office/drawing/2014/main" val="2758239875"/>
                  </a:ext>
                </a:extLst>
              </a:tr>
            </a:tbl>
          </a:graphicData>
        </a:graphic>
      </p:graphicFrame>
    </p:spTree>
    <p:extLst>
      <p:ext uri="{BB962C8B-B14F-4D97-AF65-F5344CB8AC3E}">
        <p14:creationId xmlns:p14="http://schemas.microsoft.com/office/powerpoint/2010/main" val="3655027622"/>
      </p:ext>
    </p:extLst>
  </p:cSld>
  <p:clrMapOvr>
    <a:masterClrMapping/>
  </p:clrMapOvr>
  <p:transition>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C5877A3-9A3F-8517-1397-FFF9327A1549}"/>
              </a:ext>
            </a:extLst>
          </p:cNvPr>
          <p:cNvSpPr>
            <a:spLocks noGrp="1"/>
          </p:cNvSpPr>
          <p:nvPr>
            <p:ph type="title"/>
          </p:nvPr>
        </p:nvSpPr>
        <p:spPr/>
        <p:txBody>
          <a:bodyPr>
            <a:normAutofit/>
          </a:bodyPr>
          <a:lstStyle/>
          <a:p>
            <a:pPr algn="l"/>
            <a:r>
              <a:rPr lang="fr-FR" sz="2400" dirty="0">
                <a:solidFill>
                  <a:srgbClr val="00B050"/>
                </a:solidFill>
              </a:rPr>
              <a:t>10) Réseaux de chaleur urbains publics - 1/4</a:t>
            </a:r>
          </a:p>
        </p:txBody>
      </p:sp>
      <p:sp>
        <p:nvSpPr>
          <p:cNvPr id="6" name="Espace réservé du contenu 4">
            <a:extLst>
              <a:ext uri="{FF2B5EF4-FFF2-40B4-BE49-F238E27FC236}">
                <a16:creationId xmlns:a16="http://schemas.microsoft.com/office/drawing/2014/main" id="{1B054D76-4A08-7256-6E5F-1DB2D1E6C542}"/>
              </a:ext>
            </a:extLst>
          </p:cNvPr>
          <p:cNvSpPr txBox="1">
            <a:spLocks/>
          </p:cNvSpPr>
          <p:nvPr/>
        </p:nvSpPr>
        <p:spPr>
          <a:xfrm>
            <a:off x="118950" y="1556792"/>
            <a:ext cx="8906100" cy="4896544"/>
          </a:xfrm>
          <a:prstGeom prst="rect">
            <a:avLst/>
          </a:prstGeom>
        </p:spPr>
        <p:txBody>
          <a:bodyPr vert="horz" lIns="91440" tIns="45720" rIns="91440" bIns="45720" rtlCol="0">
            <a:normAutofit/>
          </a:bodyPr>
          <a:lstStyle>
            <a:lvl1pPr marL="342900" indent="-342900" algn="l" defTabSz="914400" rtl="0" eaLnBrk="1" latinLnBrk="0" hangingPunct="1">
              <a:spcBef>
                <a:spcPts val="6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1400" b="1" u="sng"/>
              <a:t>Objectif</a:t>
            </a:r>
            <a:r>
              <a:rPr lang="fr-FR" sz="1400"/>
              <a:t> : augmenter la taille des réseaux de chaleur, le nombre de logements raccordés et la part de chaleur renouvelable livrée pour diminuer l’empreinte du chauffage des bâtiments</a:t>
            </a:r>
          </a:p>
          <a:p>
            <a:pPr marL="0" indent="0">
              <a:buFont typeface="Arial" panose="020B0604020202020204" pitchFamily="34" charset="0"/>
              <a:buNone/>
            </a:pPr>
            <a:endParaRPr lang="fr-FR" sz="1400" b="1" u="sng"/>
          </a:p>
          <a:p>
            <a:pPr marL="0" indent="0">
              <a:buFont typeface="Arial" panose="020B0604020202020204" pitchFamily="34" charset="0"/>
              <a:buNone/>
            </a:pPr>
            <a:r>
              <a:rPr lang="fr-FR" sz="1400" b="1" u="sng"/>
              <a:t>Périmètre de l’action</a:t>
            </a:r>
            <a:r>
              <a:rPr lang="fr-FR" sz="1400" b="1"/>
              <a:t> </a:t>
            </a:r>
            <a:r>
              <a:rPr lang="fr-FR" sz="1400"/>
              <a:t>: </a:t>
            </a:r>
          </a:p>
          <a:p>
            <a:pPr marL="0" indent="0">
              <a:buNone/>
            </a:pPr>
            <a:r>
              <a:rPr lang="fr-FR" sz="1400" b="1" i="1">
                <a:solidFill>
                  <a:srgbClr val="6C9841"/>
                </a:solidFill>
              </a:rPr>
              <a:t>Sont inclus </a:t>
            </a:r>
            <a:r>
              <a:rPr lang="fr-FR" sz="1400"/>
              <a:t>: les investissements pour le développement des réseaux de chaleur urbains (extension)</a:t>
            </a:r>
          </a:p>
          <a:p>
            <a:pPr marL="0" indent="0">
              <a:buNone/>
            </a:pPr>
            <a:endParaRPr lang="fr-FR" sz="1400" b="1" i="1">
              <a:solidFill>
                <a:schemeClr val="accent2"/>
              </a:solidFill>
            </a:endParaRPr>
          </a:p>
          <a:p>
            <a:pPr marL="0" indent="0">
              <a:buNone/>
            </a:pPr>
            <a:r>
              <a:rPr lang="fr-FR" sz="1400" b="1" i="1">
                <a:solidFill>
                  <a:schemeClr val="accent2"/>
                </a:solidFill>
              </a:rPr>
              <a:t>Sont exclus </a:t>
            </a:r>
            <a:r>
              <a:rPr lang="fr-FR" sz="1400"/>
              <a:t>: Les raccordements au réseau, les réseaux privés. </a:t>
            </a:r>
            <a:endParaRPr lang="fr-FR" sz="1400">
              <a:highlight>
                <a:srgbClr val="FFFF00"/>
              </a:highlight>
            </a:endParaRPr>
          </a:p>
          <a:p>
            <a:pPr marL="0" indent="0">
              <a:buFont typeface="Arial" panose="020B0604020202020204" pitchFamily="34" charset="0"/>
              <a:buNone/>
            </a:pPr>
            <a:endParaRPr lang="fr-FR" sz="1400">
              <a:highlight>
                <a:srgbClr val="FFFF00"/>
              </a:highlight>
            </a:endParaRPr>
          </a:p>
          <a:p>
            <a:pPr marL="0" indent="0">
              <a:buFont typeface="Arial" panose="020B0604020202020204" pitchFamily="34" charset="0"/>
              <a:buNone/>
            </a:pPr>
            <a:r>
              <a:rPr lang="fr-FR" sz="1400" b="1" u="sng"/>
              <a:t>Périmètre du chiffrage :</a:t>
            </a:r>
          </a:p>
          <a:p>
            <a:pPr marL="0" indent="0">
              <a:buFont typeface="Arial" panose="020B0604020202020204" pitchFamily="34" charset="0"/>
              <a:buNone/>
            </a:pPr>
            <a:r>
              <a:rPr lang="fr-FR" sz="1400" i="1">
                <a:solidFill>
                  <a:schemeClr val="tx2"/>
                </a:solidFill>
              </a:rPr>
              <a:t>Coûts/surcoûts ? : </a:t>
            </a:r>
            <a:r>
              <a:rPr lang="fr-FR" sz="1400"/>
              <a:t>Les dépenses d’investissement correspondent aux coûts totaux. </a:t>
            </a:r>
          </a:p>
          <a:p>
            <a:pPr marL="0" indent="0">
              <a:buFont typeface="Arial" panose="020B0604020202020204" pitchFamily="34" charset="0"/>
              <a:buNone/>
            </a:pPr>
            <a:r>
              <a:rPr lang="fr-FR" sz="1400" i="1">
                <a:solidFill>
                  <a:schemeClr val="tx2"/>
                </a:solidFill>
              </a:rPr>
              <a:t>Portage ou financement des investissements  ? : </a:t>
            </a:r>
            <a:r>
              <a:rPr lang="fr-FR" sz="1400"/>
              <a:t>Dans cette fiche, nous prenons en compte l’investissement des collectivité dans les réseaux de chaleur</a:t>
            </a:r>
          </a:p>
          <a:p>
            <a:pPr marL="0" indent="0">
              <a:buFont typeface="Arial" panose="020B0604020202020204" pitchFamily="34" charset="0"/>
              <a:buNone/>
            </a:pPr>
            <a:endParaRPr lang="fr-FR" sz="1400"/>
          </a:p>
          <a:p>
            <a:pPr marL="0" indent="0">
              <a:buFont typeface="Arial" panose="020B0604020202020204" pitchFamily="34" charset="0"/>
              <a:buNone/>
            </a:pPr>
            <a:r>
              <a:rPr lang="fr-FR" sz="1400" b="1" u="sng"/>
              <a:t>Type de méthodologie appliquée </a:t>
            </a:r>
            <a:r>
              <a:rPr lang="fr-FR" sz="1400"/>
              <a:t>: territorialisation</a:t>
            </a:r>
          </a:p>
          <a:p>
            <a:pPr marL="0" indent="0">
              <a:buFont typeface="Arial" panose="020B0604020202020204" pitchFamily="34" charset="0"/>
              <a:buNone/>
            </a:pPr>
            <a:endParaRPr lang="fr-FR" sz="1400"/>
          </a:p>
          <a:p>
            <a:pPr marL="0" indent="0">
              <a:buFont typeface="Arial" panose="020B0604020202020204" pitchFamily="34" charset="0"/>
              <a:buNone/>
            </a:pPr>
            <a:endParaRPr lang="fr-FR" sz="1800">
              <a:highlight>
                <a:srgbClr val="FFFF00"/>
              </a:highlight>
            </a:endParaRPr>
          </a:p>
          <a:p>
            <a:pPr marL="0" indent="0">
              <a:buFont typeface="Arial" panose="020B0604020202020204" pitchFamily="34" charset="0"/>
              <a:buNone/>
            </a:pPr>
            <a:endParaRPr lang="fr-FR" sz="1600">
              <a:highlight>
                <a:srgbClr val="FFFF00"/>
              </a:highlight>
            </a:endParaRPr>
          </a:p>
        </p:txBody>
      </p:sp>
      <p:sp>
        <p:nvSpPr>
          <p:cNvPr id="7" name="Espace réservé du texte 23">
            <a:extLst>
              <a:ext uri="{FF2B5EF4-FFF2-40B4-BE49-F238E27FC236}">
                <a16:creationId xmlns:a16="http://schemas.microsoft.com/office/drawing/2014/main" id="{60052BE7-5EFD-C171-6FFC-AE279A2D318D}"/>
              </a:ext>
            </a:extLst>
          </p:cNvPr>
          <p:cNvSpPr>
            <a:spLocks noGrp="1"/>
          </p:cNvSpPr>
          <p:nvPr>
            <p:ph type="body" sz="quarter" idx="10"/>
          </p:nvPr>
        </p:nvSpPr>
        <p:spPr>
          <a:xfrm>
            <a:off x="251520" y="115889"/>
            <a:ext cx="864096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3047477880"/>
      </p:ext>
    </p:extLst>
  </p:cSld>
  <p:clrMapOvr>
    <a:masterClrMapping/>
  </p:clrMapOvr>
  <p:transition>
    <p:fad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D7C87E15-96E0-1AB1-4FF7-062301166698}"/>
              </a:ext>
            </a:extLst>
          </p:cNvPr>
          <p:cNvSpPr>
            <a:spLocks noGrp="1"/>
          </p:cNvSpPr>
          <p:nvPr>
            <p:ph idx="1"/>
          </p:nvPr>
        </p:nvSpPr>
        <p:spPr>
          <a:xfrm>
            <a:off x="115042" y="1413520"/>
            <a:ext cx="8640960" cy="4896544"/>
          </a:xfrm>
        </p:spPr>
        <p:txBody>
          <a:bodyPr>
            <a:normAutofit/>
          </a:bodyPr>
          <a:lstStyle/>
          <a:p>
            <a:pPr marL="0" indent="0">
              <a:buNone/>
            </a:pPr>
            <a:r>
              <a:rPr lang="fr-FR" sz="1400" b="1" dirty="0">
                <a:latin typeface="Arial" panose="020B0604020202020204" pitchFamily="34" charset="0"/>
                <a:cs typeface="Arial" panose="020B0604020202020204" pitchFamily="34" charset="0"/>
              </a:rPr>
              <a:t>Etape 1 – Estimation des besoins d’investissements pour l’extension des réseaux de chaleur urbains</a:t>
            </a:r>
          </a:p>
        </p:txBody>
      </p:sp>
      <p:graphicFrame>
        <p:nvGraphicFramePr>
          <p:cNvPr id="9" name="Tableau 7">
            <a:extLst>
              <a:ext uri="{FF2B5EF4-FFF2-40B4-BE49-F238E27FC236}">
                <a16:creationId xmlns:a16="http://schemas.microsoft.com/office/drawing/2014/main" id="{38DAA4DF-10A9-5855-DC21-1A2D15F628FF}"/>
              </a:ext>
            </a:extLst>
          </p:cNvPr>
          <p:cNvGraphicFramePr>
            <a:graphicFrameLocks noGrp="1"/>
          </p:cNvGraphicFramePr>
          <p:nvPr>
            <p:extLst>
              <p:ext uri="{D42A27DB-BD31-4B8C-83A1-F6EECF244321}">
                <p14:modId xmlns:p14="http://schemas.microsoft.com/office/powerpoint/2010/main" val="2664309743"/>
              </p:ext>
            </p:extLst>
          </p:nvPr>
        </p:nvGraphicFramePr>
        <p:xfrm>
          <a:off x="217400" y="1983149"/>
          <a:ext cx="8777438" cy="3003427"/>
        </p:xfrm>
        <a:graphic>
          <a:graphicData uri="http://schemas.openxmlformats.org/drawingml/2006/table">
            <a:tbl>
              <a:tblPr firstRow="1" bandRow="1">
                <a:tableStyleId>{69CF1AB2-1976-4502-BF36-3FF5EA218861}</a:tableStyleId>
              </a:tblPr>
              <a:tblGrid>
                <a:gridCol w="3600012">
                  <a:extLst>
                    <a:ext uri="{9D8B030D-6E8A-4147-A177-3AD203B41FA5}">
                      <a16:colId xmlns:a16="http://schemas.microsoft.com/office/drawing/2014/main" val="428719920"/>
                    </a:ext>
                  </a:extLst>
                </a:gridCol>
                <a:gridCol w="2478986">
                  <a:extLst>
                    <a:ext uri="{9D8B030D-6E8A-4147-A177-3AD203B41FA5}">
                      <a16:colId xmlns:a16="http://schemas.microsoft.com/office/drawing/2014/main" val="4153726219"/>
                    </a:ext>
                  </a:extLst>
                </a:gridCol>
                <a:gridCol w="2698440">
                  <a:extLst>
                    <a:ext uri="{9D8B030D-6E8A-4147-A177-3AD203B41FA5}">
                      <a16:colId xmlns:a16="http://schemas.microsoft.com/office/drawing/2014/main" val="1794310471"/>
                    </a:ext>
                  </a:extLst>
                </a:gridCol>
              </a:tblGrid>
              <a:tr h="226113">
                <a:tc>
                  <a:txBody>
                    <a:bodyPr/>
                    <a:lstStyle/>
                    <a:p>
                      <a:r>
                        <a:rPr lang="fr-FR" sz="1000">
                          <a:latin typeface="+mn-lt"/>
                        </a:rPr>
                        <a:t>Données d’entrée : </a:t>
                      </a:r>
                    </a:p>
                  </a:txBody>
                  <a:tcPr/>
                </a:tc>
                <a:tc>
                  <a:txBody>
                    <a:bodyPr/>
                    <a:lstStyle/>
                    <a:p>
                      <a:r>
                        <a:rPr lang="fr-FR" sz="1000">
                          <a:latin typeface="+mn-lt"/>
                        </a:rPr>
                        <a:t>Source</a:t>
                      </a:r>
                    </a:p>
                  </a:txBody>
                  <a:tcPr/>
                </a:tc>
                <a:tc>
                  <a:txBody>
                    <a:bodyPr/>
                    <a:lstStyle/>
                    <a:p>
                      <a:r>
                        <a:rPr lang="fr-FR" sz="1000">
                          <a:latin typeface="+mn-lt"/>
                        </a:rPr>
                        <a:t>Commentaire</a:t>
                      </a:r>
                    </a:p>
                  </a:txBody>
                  <a:tcPr/>
                </a:tc>
                <a:extLst>
                  <a:ext uri="{0D108BD9-81ED-4DB2-BD59-A6C34878D82A}">
                    <a16:rowId xmlns:a16="http://schemas.microsoft.com/office/drawing/2014/main" val="1821691162"/>
                  </a:ext>
                </a:extLst>
              </a:tr>
              <a:tr h="260227">
                <a:tc>
                  <a:txBody>
                    <a:bodyPr/>
                    <a:lstStyle/>
                    <a:p>
                      <a:r>
                        <a:rPr lang="fr-FR" sz="1000" b="0" i="0">
                          <a:latin typeface="+mn-lt"/>
                        </a:rPr>
                        <a:t>La chaleur livrée (TWh) par les RCU</a:t>
                      </a:r>
                    </a:p>
                  </a:txBody>
                  <a:tcPr/>
                </a:tc>
                <a:tc>
                  <a:txBody>
                    <a:bodyPr/>
                    <a:lstStyle/>
                    <a:p>
                      <a:r>
                        <a:rPr lang="fr-FR" sz="1000" i="0">
                          <a:latin typeface="+mn-lt"/>
                        </a:rPr>
                        <a:t>Données ADEME, SNBC2</a:t>
                      </a:r>
                    </a:p>
                  </a:txBody>
                  <a:tcPr/>
                </a:tc>
                <a:tc>
                  <a:txBody>
                    <a:bodyPr/>
                    <a:lstStyle/>
                    <a:p>
                      <a:endParaRPr lang="fr-FR" sz="1000" i="0">
                        <a:latin typeface="+mn-lt"/>
                      </a:endParaRPr>
                    </a:p>
                  </a:txBody>
                  <a:tcPr/>
                </a:tc>
                <a:extLst>
                  <a:ext uri="{0D108BD9-81ED-4DB2-BD59-A6C34878D82A}">
                    <a16:rowId xmlns:a16="http://schemas.microsoft.com/office/drawing/2014/main" val="3293106274"/>
                  </a:ext>
                </a:extLst>
              </a:tr>
              <a:tr h="508754">
                <a:tc>
                  <a:txBody>
                    <a:bodyPr/>
                    <a:lstStyle/>
                    <a:p>
                      <a:r>
                        <a:rPr lang="fr-FR" sz="1000" b="0" i="0">
                          <a:latin typeface="+mn-lt"/>
                        </a:rPr>
                        <a:t>Le niveau de consommation unitaire des logements (MWh/lgt)</a:t>
                      </a:r>
                    </a:p>
                  </a:txBody>
                  <a:tcPr anchor="ctr"/>
                </a:tc>
                <a:tc>
                  <a:txBody>
                    <a:bodyPr/>
                    <a:lstStyle/>
                    <a:p>
                      <a:r>
                        <a:rPr lang="fr-FR" sz="1000" i="0">
                          <a:latin typeface="+mn-lt"/>
                        </a:rPr>
                        <a:t>I4CE d’après les objectifs de chaque scénario en bâtiments raccordés et livraison de chaleur. </a:t>
                      </a:r>
                    </a:p>
                  </a:txBody>
                  <a:tcPr/>
                </a:tc>
                <a:tc>
                  <a:txBody>
                    <a:bodyPr/>
                    <a:lstStyle/>
                    <a:p>
                      <a:r>
                        <a:rPr lang="fr-FR" sz="1000" i="0">
                          <a:latin typeface="+mn-lt"/>
                        </a:rPr>
                        <a:t>I4CE attribue à chaque scénario un niveau de consommation par logement relatif à celui actuel (ex: -35%).</a:t>
                      </a:r>
                    </a:p>
                  </a:txBody>
                  <a:tcPr/>
                </a:tc>
                <a:extLst>
                  <a:ext uri="{0D108BD9-81ED-4DB2-BD59-A6C34878D82A}">
                    <a16:rowId xmlns:a16="http://schemas.microsoft.com/office/drawing/2014/main" val="3667510888"/>
                  </a:ext>
                </a:extLst>
              </a:tr>
              <a:tr h="650074">
                <a:tc>
                  <a:txBody>
                    <a:bodyPr/>
                    <a:lstStyle/>
                    <a:p>
                      <a:r>
                        <a:rPr lang="fr-FR" sz="1000" b="0" i="0">
                          <a:latin typeface="+mn-lt"/>
                        </a:rPr>
                        <a:t>La densité urbaine : définie comme la densité des logements raccordés (lgt./</a:t>
                      </a:r>
                      <a:r>
                        <a:rPr lang="fr-FR" sz="1000" b="0" i="0" err="1">
                          <a:latin typeface="+mn-lt"/>
                        </a:rPr>
                        <a:t>m.l</a:t>
                      </a:r>
                      <a:r>
                        <a:rPr lang="fr-FR" sz="1000" b="0" i="0">
                          <a:latin typeface="+mn-lt"/>
                        </a:rPr>
                        <a:t>.) exprimée en logements par mètres linéaires de réseau</a:t>
                      </a:r>
                    </a:p>
                  </a:txBody>
                  <a:tcPr/>
                </a:tc>
                <a:tc>
                  <a:txBody>
                    <a:bodyPr/>
                    <a:lstStyle/>
                    <a:p>
                      <a:r>
                        <a:rPr lang="fr-FR" sz="1000" i="0">
                          <a:latin typeface="+mn-lt"/>
                        </a:rPr>
                        <a:t>I4CE d’après les objectifs de chaque scénario.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i="0">
                          <a:latin typeface="+mn-lt"/>
                        </a:rPr>
                        <a:t>I4CE attribue à chaque scénario un niveau de densité urbaine relatif à celui actuel (ex: -35%).</a:t>
                      </a:r>
                    </a:p>
                    <a:p>
                      <a:endParaRPr lang="fr-FR" sz="1000" i="0">
                        <a:latin typeface="+mn-lt"/>
                      </a:endParaRPr>
                    </a:p>
                  </a:txBody>
                  <a:tcPr/>
                </a:tc>
                <a:extLst>
                  <a:ext uri="{0D108BD9-81ED-4DB2-BD59-A6C34878D82A}">
                    <a16:rowId xmlns:a16="http://schemas.microsoft.com/office/drawing/2014/main" val="1988668977"/>
                  </a:ext>
                </a:extLst>
              </a:tr>
              <a:tr h="508754">
                <a:tc>
                  <a:txBody>
                    <a:bodyPr/>
                    <a:lstStyle/>
                    <a:p>
                      <a:r>
                        <a:rPr lang="fr-FR" sz="1000" b="0" i="0">
                          <a:latin typeface="+mn-lt"/>
                        </a:rPr>
                        <a:t>La densité énergétique : décrit la quantité de chaleur livrée par un mètre linéaire de réseau. </a:t>
                      </a:r>
                    </a:p>
                  </a:txBody>
                  <a:tcPr/>
                </a:tc>
                <a:tc>
                  <a:txBody>
                    <a:bodyPr/>
                    <a:lstStyle/>
                    <a:p>
                      <a:r>
                        <a:rPr lang="fr-FR" sz="1000" i="0">
                          <a:latin typeface="+mn-lt"/>
                        </a:rPr>
                        <a:t>I4CE en croisant  les indicateurs : </a:t>
                      </a:r>
                      <a:r>
                        <a:rPr lang="fr-FR" sz="1000" b="1" i="0">
                          <a:latin typeface="+mn-lt"/>
                        </a:rPr>
                        <a:t>consommation unitaire des logements, densité urbaine.</a:t>
                      </a:r>
                      <a:endParaRPr lang="fr-FR" sz="1000" i="0">
                        <a:latin typeface="+mn-lt"/>
                      </a:endParaRPr>
                    </a:p>
                  </a:txBody>
                  <a:tcPr/>
                </a:tc>
                <a:tc>
                  <a:txBody>
                    <a:bodyPr/>
                    <a:lstStyle/>
                    <a:p>
                      <a:r>
                        <a:rPr lang="fr-FR" sz="1000" i="0">
                          <a:latin typeface="+mn-lt"/>
                        </a:rPr>
                        <a:t>I4CE attribue à chaque scénario un niveau de densité énergétique. </a:t>
                      </a:r>
                    </a:p>
                  </a:txBody>
                  <a:tcPr/>
                </a:tc>
                <a:extLst>
                  <a:ext uri="{0D108BD9-81ED-4DB2-BD59-A6C34878D82A}">
                    <a16:rowId xmlns:a16="http://schemas.microsoft.com/office/drawing/2014/main" val="3249547736"/>
                  </a:ext>
                </a:extLst>
              </a:tr>
              <a:tr h="300134">
                <a:tc>
                  <a:txBody>
                    <a:bodyPr/>
                    <a:lstStyle/>
                    <a:p>
                      <a:r>
                        <a:rPr lang="fr-FR" sz="1000" b="0" i="0">
                          <a:latin typeface="+mn-lt"/>
                        </a:rPr>
                        <a:t>Coûts unitaires (€/</a:t>
                      </a:r>
                      <a:r>
                        <a:rPr lang="fr-FR" sz="1000" b="0" i="0" err="1">
                          <a:latin typeface="+mn-lt"/>
                        </a:rPr>
                        <a:t>m.l</a:t>
                      </a:r>
                      <a:r>
                        <a:rPr lang="fr-FR" sz="1000" b="0" i="0">
                          <a:latin typeface="+mn-lt"/>
                        </a:rPr>
                        <a:t>) : le coût de réalisation d’un mètre linéaire de réseau supplémentaire </a:t>
                      </a:r>
                    </a:p>
                  </a:txBody>
                  <a:tcPr/>
                </a:tc>
                <a:tc>
                  <a:txBody>
                    <a:bodyPr/>
                    <a:lstStyle/>
                    <a:p>
                      <a:r>
                        <a:rPr lang="fr-FR" sz="1000" i="0">
                          <a:latin typeface="+mn-lt"/>
                        </a:rPr>
                        <a:t>CEREMA 2006 , I4CE en croisant les chiffres donnés par le CEREMA avec les niveaux de densité urbaine de chaque scénario. </a:t>
                      </a:r>
                    </a:p>
                  </a:txBody>
                  <a:tcPr/>
                </a:tc>
                <a:tc>
                  <a:txBody>
                    <a:bodyPr/>
                    <a:lstStyle/>
                    <a:p>
                      <a:r>
                        <a:rPr lang="fr-FR" sz="1000" i="0">
                          <a:latin typeface="+mn-lt"/>
                        </a:rPr>
                        <a:t>I4CE attribué à chaque scénario une tendance à la densité et échelonne les coûts répertoriés par le CEREMA (</a:t>
                      </a:r>
                      <a:r>
                        <a:rPr lang="fr-FR" sz="1000" i="1">
                          <a:latin typeface="+mn-lt"/>
                        </a:rPr>
                        <a:t>zone dense: 1300€/</a:t>
                      </a:r>
                      <a:r>
                        <a:rPr lang="fr-FR" sz="1000" i="1" err="1">
                          <a:latin typeface="+mn-lt"/>
                        </a:rPr>
                        <a:t>m.l</a:t>
                      </a:r>
                      <a:r>
                        <a:rPr lang="fr-FR" sz="1000" i="1">
                          <a:latin typeface="+mn-lt"/>
                        </a:rPr>
                        <a:t>. ; zone peu dense : 300€/</a:t>
                      </a:r>
                      <a:r>
                        <a:rPr lang="fr-FR" sz="1000" i="1" err="1">
                          <a:latin typeface="+mn-lt"/>
                        </a:rPr>
                        <a:t>m.l</a:t>
                      </a:r>
                      <a:r>
                        <a:rPr lang="fr-FR" sz="1000" i="0">
                          <a:latin typeface="+mn-lt"/>
                        </a:rPr>
                        <a:t>.) </a:t>
                      </a:r>
                    </a:p>
                  </a:txBody>
                  <a:tcPr/>
                </a:tc>
                <a:extLst>
                  <a:ext uri="{0D108BD9-81ED-4DB2-BD59-A6C34878D82A}">
                    <a16:rowId xmlns:a16="http://schemas.microsoft.com/office/drawing/2014/main" val="3615445403"/>
                  </a:ext>
                </a:extLst>
              </a:tr>
            </a:tbl>
          </a:graphicData>
        </a:graphic>
      </p:graphicFrame>
      <p:graphicFrame>
        <p:nvGraphicFramePr>
          <p:cNvPr id="10" name="Tableau 9">
            <a:extLst>
              <a:ext uri="{FF2B5EF4-FFF2-40B4-BE49-F238E27FC236}">
                <a16:creationId xmlns:a16="http://schemas.microsoft.com/office/drawing/2014/main" id="{832AFCF9-4B7B-1E5A-641C-EB47D0085497}"/>
              </a:ext>
            </a:extLst>
          </p:cNvPr>
          <p:cNvGraphicFramePr>
            <a:graphicFrameLocks noGrp="1"/>
          </p:cNvGraphicFramePr>
          <p:nvPr>
            <p:extLst>
              <p:ext uri="{D42A27DB-BD31-4B8C-83A1-F6EECF244321}">
                <p14:modId xmlns:p14="http://schemas.microsoft.com/office/powerpoint/2010/main" val="4145711766"/>
              </p:ext>
            </p:extLst>
          </p:nvPr>
        </p:nvGraphicFramePr>
        <p:xfrm>
          <a:off x="149161" y="5275352"/>
          <a:ext cx="8845677" cy="955292"/>
        </p:xfrm>
        <a:graphic>
          <a:graphicData uri="http://schemas.openxmlformats.org/drawingml/2006/table">
            <a:tbl>
              <a:tblPr firstRow="1" bandRow="1">
                <a:tableStyleId>{0505E3EF-67EA-436B-97B2-0124C06EBD24}</a:tableStyleId>
              </a:tblPr>
              <a:tblGrid>
                <a:gridCol w="4426427">
                  <a:extLst>
                    <a:ext uri="{9D8B030D-6E8A-4147-A177-3AD203B41FA5}">
                      <a16:colId xmlns:a16="http://schemas.microsoft.com/office/drawing/2014/main" val="266435544"/>
                    </a:ext>
                  </a:extLst>
                </a:gridCol>
                <a:gridCol w="4419250">
                  <a:extLst>
                    <a:ext uri="{9D8B030D-6E8A-4147-A177-3AD203B41FA5}">
                      <a16:colId xmlns:a16="http://schemas.microsoft.com/office/drawing/2014/main" val="2438197162"/>
                    </a:ext>
                  </a:extLst>
                </a:gridCol>
              </a:tblGrid>
              <a:tr h="150253">
                <a:tc>
                  <a:txBody>
                    <a:bodyPr/>
                    <a:lstStyle/>
                    <a:p>
                      <a:r>
                        <a:rPr lang="fr-FR" sz="1000"/>
                        <a:t>Paramètres de sortie du modèle </a:t>
                      </a:r>
                      <a:endParaRPr lang="fr-FR" sz="1000" i="0">
                        <a:latin typeface="+mn-lt"/>
                      </a:endParaRPr>
                    </a:p>
                  </a:txBody>
                  <a:tcPr/>
                </a:tc>
                <a:tc>
                  <a:txBody>
                    <a:bodyPr/>
                    <a:lstStyle/>
                    <a:p>
                      <a:r>
                        <a:rPr lang="fr-FR" sz="1000"/>
                        <a:t>Source</a:t>
                      </a:r>
                      <a:endParaRPr lang="fr-FR" sz="1000" i="0">
                        <a:latin typeface="+mn-lt"/>
                      </a:endParaRPr>
                    </a:p>
                  </a:txBody>
                  <a:tcPr/>
                </a:tc>
                <a:extLst>
                  <a:ext uri="{0D108BD9-81ED-4DB2-BD59-A6C34878D82A}">
                    <a16:rowId xmlns:a16="http://schemas.microsoft.com/office/drawing/2014/main" val="2292103132"/>
                  </a:ext>
                </a:extLst>
              </a:tr>
              <a:tr h="315212">
                <a:tc>
                  <a:txBody>
                    <a:bodyPr/>
                    <a:lstStyle/>
                    <a:p>
                      <a:r>
                        <a:rPr lang="fr-FR" sz="1000" b="0"/>
                        <a:t>Longueur des réseaux et constructions annuelles </a:t>
                      </a:r>
                      <a:endParaRPr lang="fr-FR" sz="1000" b="0" i="0">
                        <a:latin typeface="+mn-lt"/>
                      </a:endParaRPr>
                    </a:p>
                  </a:txBody>
                  <a:tcPr anchor="ctr"/>
                </a:tc>
                <a:tc>
                  <a:txBody>
                    <a:bodyPr/>
                    <a:lstStyle/>
                    <a:p>
                      <a:r>
                        <a:rPr lang="fr-FR" sz="1000" b="0" kern="1200">
                          <a:solidFill>
                            <a:schemeClr val="dk1"/>
                          </a:solidFill>
                          <a:latin typeface="+mn-lt"/>
                          <a:ea typeface="+mn-ea"/>
                          <a:cs typeface="+mn-cs"/>
                        </a:rPr>
                        <a:t>I4CE en croisant les paramètres:  </a:t>
                      </a:r>
                      <a:r>
                        <a:rPr lang="fr-FR" sz="1000" b="1" kern="1200">
                          <a:solidFill>
                            <a:schemeClr val="dk1"/>
                          </a:solidFill>
                          <a:latin typeface="+mn-lt"/>
                          <a:ea typeface="+mn-ea"/>
                          <a:cs typeface="+mn-cs"/>
                        </a:rPr>
                        <a:t>livraison de chaleur, densité énergétique</a:t>
                      </a:r>
                    </a:p>
                  </a:txBody>
                  <a:tcPr anchor="ctr"/>
                </a:tc>
                <a:extLst>
                  <a:ext uri="{0D108BD9-81ED-4DB2-BD59-A6C34878D82A}">
                    <a16:rowId xmlns:a16="http://schemas.microsoft.com/office/drawing/2014/main" val="1669562978"/>
                  </a:ext>
                </a:extLst>
              </a:tr>
              <a:tr h="315212">
                <a:tc>
                  <a:txBody>
                    <a:bodyPr/>
                    <a:lstStyle/>
                    <a:p>
                      <a:r>
                        <a:rPr lang="fr-FR" sz="1000" b="0" i="0">
                          <a:latin typeface="+mn-lt"/>
                        </a:rPr>
                        <a:t>Investissements par scénario et par an </a:t>
                      </a:r>
                    </a:p>
                  </a:txBody>
                  <a:tcPr anchor="ctr"/>
                </a:tc>
                <a:tc>
                  <a:txBody>
                    <a:bodyPr/>
                    <a:lstStyle/>
                    <a:p>
                      <a:r>
                        <a:rPr lang="fr-FR" sz="1000" b="0" kern="1200">
                          <a:solidFill>
                            <a:schemeClr val="dk1"/>
                          </a:solidFill>
                          <a:latin typeface="+mn-lt"/>
                          <a:ea typeface="+mn-ea"/>
                          <a:cs typeface="+mn-cs"/>
                        </a:rPr>
                        <a:t>I4CE en croisant les paramètres : </a:t>
                      </a:r>
                      <a:r>
                        <a:rPr lang="fr-FR" sz="1000" b="1" kern="1200">
                          <a:solidFill>
                            <a:schemeClr val="dk1"/>
                          </a:solidFill>
                          <a:latin typeface="+mn-lt"/>
                          <a:ea typeface="+mn-ea"/>
                          <a:cs typeface="+mn-cs"/>
                        </a:rPr>
                        <a:t>longueur des réseaux, coûts unitaires</a:t>
                      </a:r>
                      <a:endParaRPr lang="fr-FR" sz="1000" b="0" kern="1200">
                        <a:solidFill>
                          <a:schemeClr val="dk1"/>
                        </a:solidFill>
                        <a:latin typeface="+mn-lt"/>
                        <a:ea typeface="+mn-ea"/>
                        <a:cs typeface="+mn-cs"/>
                      </a:endParaRPr>
                    </a:p>
                  </a:txBody>
                  <a:tcPr anchor="ctr"/>
                </a:tc>
                <a:extLst>
                  <a:ext uri="{0D108BD9-81ED-4DB2-BD59-A6C34878D82A}">
                    <a16:rowId xmlns:a16="http://schemas.microsoft.com/office/drawing/2014/main" val="1019838165"/>
                  </a:ext>
                </a:extLst>
              </a:tr>
            </a:tbl>
          </a:graphicData>
        </a:graphic>
      </p:graphicFrame>
      <p:sp>
        <p:nvSpPr>
          <p:cNvPr id="11" name="Titre 2">
            <a:extLst>
              <a:ext uri="{FF2B5EF4-FFF2-40B4-BE49-F238E27FC236}">
                <a16:creationId xmlns:a16="http://schemas.microsoft.com/office/drawing/2014/main" id="{75D34531-9857-8091-C0D2-684609120AEB}"/>
              </a:ext>
            </a:extLst>
          </p:cNvPr>
          <p:cNvSpPr>
            <a:spLocks noGrp="1"/>
          </p:cNvSpPr>
          <p:nvPr>
            <p:ph type="title"/>
          </p:nvPr>
        </p:nvSpPr>
        <p:spPr>
          <a:xfrm>
            <a:off x="251520" y="404664"/>
            <a:ext cx="8640960" cy="720080"/>
          </a:xfrm>
        </p:spPr>
        <p:txBody>
          <a:bodyPr>
            <a:normAutofit/>
          </a:bodyPr>
          <a:lstStyle/>
          <a:p>
            <a:pPr algn="l"/>
            <a:r>
              <a:rPr lang="fr-FR" sz="2400" dirty="0">
                <a:solidFill>
                  <a:srgbClr val="00B050"/>
                </a:solidFill>
              </a:rPr>
              <a:t>10) Réseaux de chaleur urbains publics – 2/4</a:t>
            </a:r>
          </a:p>
        </p:txBody>
      </p:sp>
      <p:sp>
        <p:nvSpPr>
          <p:cNvPr id="13" name="Espace réservé du texte 23">
            <a:extLst>
              <a:ext uri="{FF2B5EF4-FFF2-40B4-BE49-F238E27FC236}">
                <a16:creationId xmlns:a16="http://schemas.microsoft.com/office/drawing/2014/main" id="{BA5D4DA9-C924-A4A1-6BC1-7C219E38B6BD}"/>
              </a:ext>
            </a:extLst>
          </p:cNvPr>
          <p:cNvSpPr>
            <a:spLocks noGrp="1"/>
          </p:cNvSpPr>
          <p:nvPr>
            <p:ph type="body" sz="quarter" idx="10"/>
          </p:nvPr>
        </p:nvSpPr>
        <p:spPr>
          <a:xfrm>
            <a:off x="251520" y="115889"/>
            <a:ext cx="864096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365717037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a:extLst>
              <a:ext uri="{FF2B5EF4-FFF2-40B4-BE49-F238E27FC236}">
                <a16:creationId xmlns:a16="http://schemas.microsoft.com/office/drawing/2014/main" id="{0CED5238-C0E8-0AA3-F9B5-AD0D9B3409C6}"/>
              </a:ext>
            </a:extLst>
          </p:cNvPr>
          <p:cNvSpPr>
            <a:spLocks noGrp="1"/>
          </p:cNvSpPr>
          <p:nvPr>
            <p:ph type="title"/>
          </p:nvPr>
        </p:nvSpPr>
        <p:spPr/>
        <p:txBody>
          <a:bodyPr/>
          <a:lstStyle/>
          <a:p>
            <a:r>
              <a:rPr lang="fr-FR" dirty="0">
                <a:solidFill>
                  <a:schemeClr val="tx2"/>
                </a:solidFill>
              </a:rPr>
              <a:t>BÂTIMENT</a:t>
            </a:r>
          </a:p>
        </p:txBody>
      </p:sp>
    </p:spTree>
    <p:extLst>
      <p:ext uri="{BB962C8B-B14F-4D97-AF65-F5344CB8AC3E}">
        <p14:creationId xmlns:p14="http://schemas.microsoft.com/office/powerpoint/2010/main" val="2818238295"/>
      </p:ext>
    </p:extLst>
  </p:cSld>
  <p:clrMapOvr>
    <a:masterClrMapping/>
  </p:clrMapOvr>
  <p:transition>
    <p:fad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2">
            <a:extLst>
              <a:ext uri="{FF2B5EF4-FFF2-40B4-BE49-F238E27FC236}">
                <a16:creationId xmlns:a16="http://schemas.microsoft.com/office/drawing/2014/main" id="{B32816BB-354D-030A-694F-2716A74ED040}"/>
              </a:ext>
            </a:extLst>
          </p:cNvPr>
          <p:cNvSpPr>
            <a:spLocks noGrp="1"/>
          </p:cNvSpPr>
          <p:nvPr>
            <p:ph type="title"/>
          </p:nvPr>
        </p:nvSpPr>
        <p:spPr>
          <a:xfrm>
            <a:off x="251520" y="404664"/>
            <a:ext cx="8640960" cy="720080"/>
          </a:xfrm>
        </p:spPr>
        <p:txBody>
          <a:bodyPr>
            <a:normAutofit/>
          </a:bodyPr>
          <a:lstStyle/>
          <a:p>
            <a:pPr algn="l"/>
            <a:r>
              <a:rPr lang="fr-FR" sz="2400" dirty="0">
                <a:solidFill>
                  <a:srgbClr val="00B050"/>
                </a:solidFill>
              </a:rPr>
              <a:t>10) Réseaux de chaleur urbains publics – 3/4</a:t>
            </a:r>
          </a:p>
        </p:txBody>
      </p:sp>
      <p:graphicFrame>
        <p:nvGraphicFramePr>
          <p:cNvPr id="7" name="Tableau 6">
            <a:extLst>
              <a:ext uri="{FF2B5EF4-FFF2-40B4-BE49-F238E27FC236}">
                <a16:creationId xmlns:a16="http://schemas.microsoft.com/office/drawing/2014/main" id="{C6655576-EFD4-EFCF-F46E-35AD0188EE9A}"/>
              </a:ext>
            </a:extLst>
          </p:cNvPr>
          <p:cNvGraphicFramePr>
            <a:graphicFrameLocks noGrp="1"/>
          </p:cNvGraphicFramePr>
          <p:nvPr>
            <p:extLst>
              <p:ext uri="{D42A27DB-BD31-4B8C-83A1-F6EECF244321}">
                <p14:modId xmlns:p14="http://schemas.microsoft.com/office/powerpoint/2010/main" val="3523625570"/>
              </p:ext>
            </p:extLst>
          </p:nvPr>
        </p:nvGraphicFramePr>
        <p:xfrm>
          <a:off x="531633" y="1887321"/>
          <a:ext cx="7854760" cy="3613558"/>
        </p:xfrm>
        <a:graphic>
          <a:graphicData uri="http://schemas.openxmlformats.org/drawingml/2006/table">
            <a:tbl>
              <a:tblPr>
                <a:tableStyleId>{5C22544A-7EE6-4342-B048-85BDC9FD1C3A}</a:tableStyleId>
              </a:tblPr>
              <a:tblGrid>
                <a:gridCol w="802581">
                  <a:extLst>
                    <a:ext uri="{9D8B030D-6E8A-4147-A177-3AD203B41FA5}">
                      <a16:colId xmlns:a16="http://schemas.microsoft.com/office/drawing/2014/main" val="2006631079"/>
                    </a:ext>
                  </a:extLst>
                </a:gridCol>
                <a:gridCol w="1057094">
                  <a:extLst>
                    <a:ext uri="{9D8B030D-6E8A-4147-A177-3AD203B41FA5}">
                      <a16:colId xmlns:a16="http://schemas.microsoft.com/office/drawing/2014/main" val="1879174210"/>
                    </a:ext>
                  </a:extLst>
                </a:gridCol>
                <a:gridCol w="1677608">
                  <a:extLst>
                    <a:ext uri="{9D8B030D-6E8A-4147-A177-3AD203B41FA5}">
                      <a16:colId xmlns:a16="http://schemas.microsoft.com/office/drawing/2014/main" val="3464594740"/>
                    </a:ext>
                  </a:extLst>
                </a:gridCol>
                <a:gridCol w="1084944">
                  <a:extLst>
                    <a:ext uri="{9D8B030D-6E8A-4147-A177-3AD203B41FA5}">
                      <a16:colId xmlns:a16="http://schemas.microsoft.com/office/drawing/2014/main" val="2330387643"/>
                    </a:ext>
                  </a:extLst>
                </a:gridCol>
                <a:gridCol w="3232533">
                  <a:extLst>
                    <a:ext uri="{9D8B030D-6E8A-4147-A177-3AD203B41FA5}">
                      <a16:colId xmlns:a16="http://schemas.microsoft.com/office/drawing/2014/main" val="598839150"/>
                    </a:ext>
                  </a:extLst>
                </a:gridCol>
              </a:tblGrid>
              <a:tr h="260758">
                <a:tc gridSpan="5">
                  <a:txBody>
                    <a:bodyPr/>
                    <a:lstStyle/>
                    <a:p>
                      <a:pPr algn="ctr" fontAlgn="b"/>
                      <a:r>
                        <a:rPr lang="fr-FR" sz="1100" b="1" u="none" strike="noStrike">
                          <a:effectLst/>
                          <a:latin typeface="Calibri" panose="020F0502020204030204" pitchFamily="34" charset="0"/>
                          <a:cs typeface="Calibri" panose="020F0502020204030204" pitchFamily="34" charset="0"/>
                        </a:rPr>
                        <a:t>Répartition des réseaux de chaleur existants par propriétaire et mode de gestion (CEREMA, 2017)</a:t>
                      </a:r>
                      <a:endParaRPr lang="fr-FR" sz="1100" b="1"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tc hMerge="1">
                  <a:txBody>
                    <a:bodyPr/>
                    <a:lstStyle/>
                    <a:p>
                      <a:endParaRPr lang="fr-FR"/>
                    </a:p>
                  </a:txBody>
                  <a:tcPr/>
                </a:tc>
                <a:tc hMerge="1">
                  <a:txBody>
                    <a:bodyPr/>
                    <a:lstStyle/>
                    <a:p>
                      <a:pPr algn="l" fontAlgn="b"/>
                      <a:endParaRPr lang="fr-FR" sz="11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endParaRPr lang="fr-FR" sz="1100" b="1" i="0" u="none" strike="noStrike">
                        <a:solidFill>
                          <a:srgbClr val="000000"/>
                        </a:solidFill>
                        <a:effectLst/>
                        <a:latin typeface="Calibri" panose="020F0502020204030204" pitchFamily="34" charset="0"/>
                      </a:endParaRPr>
                    </a:p>
                  </a:txBody>
                  <a:tcPr marL="0" marR="0" marT="0" marB="0" anchor="b"/>
                </a:tc>
                <a:tc hMerge="1">
                  <a:txBody>
                    <a:bodyPr/>
                    <a:lstStyle/>
                    <a:p>
                      <a:pPr algn="l" fontAlgn="b"/>
                      <a:endParaRPr lang="fr-FR" sz="1100" b="1" i="0" u="none" strike="noStrike">
                        <a:solidFill>
                          <a:srgbClr val="000000"/>
                        </a:solidFill>
                        <a:effectLst/>
                        <a:latin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855689965"/>
                  </a:ext>
                </a:extLst>
              </a:tr>
              <a:tr h="160187">
                <a:tc>
                  <a:txBody>
                    <a:bodyPr/>
                    <a:lstStyle/>
                    <a:p>
                      <a:pPr algn="l" fontAlgn="ctr"/>
                      <a:endParaRPr lang="fr-FR" sz="1100" b="1"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marL="0" algn="ctr" defTabSz="914400" rtl="0" eaLnBrk="1" fontAlgn="ctr" latinLnBrk="0" hangingPunct="1"/>
                      <a:r>
                        <a:rPr lang="fr-FR" sz="1100" i="1" u="none" strike="noStrike" kern="1200">
                          <a:solidFill>
                            <a:schemeClr val="dk1"/>
                          </a:solidFill>
                          <a:effectLst/>
                          <a:latin typeface="Calibri" panose="020F0502020204030204" pitchFamily="34" charset="0"/>
                          <a:ea typeface="+mn-ea"/>
                          <a:cs typeface="Calibri" panose="020F0502020204030204" pitchFamily="34" charset="0"/>
                        </a:rPr>
                        <a:t>En nombre de réseaux : </a:t>
                      </a:r>
                    </a:p>
                  </a:txBody>
                  <a:tcPr marL="0" marR="0" marT="0" marB="0" anchor="ctr"/>
                </a:tc>
                <a:tc>
                  <a:txBody>
                    <a:bodyPr/>
                    <a:lstStyle/>
                    <a:p>
                      <a:pPr algn="ctr" fontAlgn="ctr"/>
                      <a:r>
                        <a:rPr lang="fr-FR" sz="1100" i="1" u="none" strike="noStrike">
                          <a:effectLst/>
                          <a:latin typeface="Calibri" panose="020F0502020204030204" pitchFamily="34" charset="0"/>
                          <a:cs typeface="Calibri" panose="020F0502020204030204" pitchFamily="34" charset="0"/>
                        </a:rPr>
                        <a:t>En part de l'énergie livrée: </a:t>
                      </a:r>
                      <a:endParaRPr lang="fr-FR" sz="1100" b="0" i="1"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b="0" i="1" u="none" strike="noStrike">
                          <a:solidFill>
                            <a:srgbClr val="000000"/>
                          </a:solidFill>
                          <a:effectLst/>
                          <a:latin typeface="Calibri" panose="020F0502020204030204" pitchFamily="34" charset="0"/>
                          <a:cs typeface="Calibri" panose="020F0502020204030204" pitchFamily="34" charset="0"/>
                        </a:rPr>
                        <a:t>Investissement porté par les CT:</a:t>
                      </a:r>
                    </a:p>
                  </a:txBody>
                  <a:tcPr marL="0" marR="0" marT="0" marB="0" anchor="ctr"/>
                </a:tc>
                <a:tc>
                  <a:txBody>
                    <a:bodyPr/>
                    <a:lstStyle/>
                    <a:p>
                      <a:pPr algn="ctr" fontAlgn="ctr"/>
                      <a:r>
                        <a:rPr lang="fr-FR" sz="1100" b="0" i="1" u="none" strike="noStrike">
                          <a:solidFill>
                            <a:srgbClr val="000000"/>
                          </a:solidFill>
                          <a:effectLst/>
                          <a:latin typeface="Calibri" panose="020F0502020204030204" pitchFamily="34" charset="0"/>
                          <a:cs typeface="Calibri" panose="020F0502020204030204" pitchFamily="34" charset="0"/>
                        </a:rPr>
                        <a:t>Source et commentaires</a:t>
                      </a:r>
                    </a:p>
                  </a:txBody>
                  <a:tcPr marL="0" marR="0" marT="0" marB="0" anchor="ctr"/>
                </a:tc>
                <a:extLst>
                  <a:ext uri="{0D108BD9-81ED-4DB2-BD59-A6C34878D82A}">
                    <a16:rowId xmlns:a16="http://schemas.microsoft.com/office/drawing/2014/main" val="2834643280"/>
                  </a:ext>
                </a:extLst>
              </a:tr>
              <a:tr h="0">
                <a:tc>
                  <a:txBody>
                    <a:bodyPr/>
                    <a:lstStyle/>
                    <a:p>
                      <a:pPr algn="ctr" fontAlgn="ctr"/>
                      <a:r>
                        <a:rPr lang="fr-FR" sz="1100" u="none" strike="noStrike">
                          <a:effectLst/>
                          <a:latin typeface="Calibri" panose="020F0502020204030204" pitchFamily="34" charset="0"/>
                          <a:cs typeface="Calibri" panose="020F0502020204030204" pitchFamily="34" charset="0"/>
                        </a:rPr>
                        <a:t>Part des RC exploités en régie</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27%</a:t>
                      </a:r>
                      <a:endParaRPr lang="fr-FR" sz="1100" b="1"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4%</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b="0" i="0" u="none" strike="noStrike">
                          <a:solidFill>
                            <a:schemeClr val="bg1"/>
                          </a:solidFill>
                          <a:effectLst/>
                          <a:latin typeface="Calibri" panose="020F0502020204030204" pitchFamily="34" charset="0"/>
                          <a:cs typeface="Calibri" panose="020F0502020204030204" pitchFamily="34" charset="0"/>
                        </a:rPr>
                        <a:t>100%</a:t>
                      </a:r>
                    </a:p>
                  </a:txBody>
                  <a:tcPr marL="0" marR="0" marT="0" marB="0" anchor="ctr">
                    <a:solidFill>
                      <a:srgbClr val="92D050"/>
                    </a:solidFill>
                  </a:tcPr>
                </a:tc>
                <a:tc>
                  <a:txBody>
                    <a:bodyPr/>
                    <a:lstStyle/>
                    <a:p>
                      <a:pPr algn="ctr" fontAlgn="ctr"/>
                      <a:r>
                        <a:rPr lang="fr-FR" sz="1100" b="0" i="0" u="none" strike="noStrike">
                          <a:solidFill>
                            <a:srgbClr val="000000"/>
                          </a:solidFill>
                          <a:effectLst/>
                          <a:latin typeface="Calibri" panose="020F0502020204030204" pitchFamily="34" charset="0"/>
                          <a:cs typeface="Calibri" panose="020F0502020204030204" pitchFamily="34" charset="0"/>
                        </a:rPr>
                        <a:t>CEREMA (2021)</a:t>
                      </a:r>
                    </a:p>
                  </a:txBody>
                  <a:tcPr marL="0" marR="0" marT="0" marB="0" anchor="ctr">
                    <a:solidFill>
                      <a:srgbClr val="E8EFF8"/>
                    </a:solidFill>
                  </a:tcPr>
                </a:tc>
                <a:extLst>
                  <a:ext uri="{0D108BD9-81ED-4DB2-BD59-A6C34878D82A}">
                    <a16:rowId xmlns:a16="http://schemas.microsoft.com/office/drawing/2014/main" val="659873785"/>
                  </a:ext>
                </a:extLst>
              </a:tr>
              <a:tr h="365760">
                <a:tc>
                  <a:txBody>
                    <a:bodyPr/>
                    <a:lstStyle/>
                    <a:p>
                      <a:pPr algn="ctr" fontAlgn="ctr"/>
                      <a:r>
                        <a:rPr lang="fr-FR" sz="1100" u="none" strike="noStrike">
                          <a:effectLst/>
                          <a:latin typeface="Calibri" panose="020F0502020204030204" pitchFamily="34" charset="0"/>
                          <a:cs typeface="Calibri" panose="020F0502020204030204" pitchFamily="34" charset="0"/>
                        </a:rPr>
                        <a:t>Part des RC exploités en DSP concession</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37%</a:t>
                      </a:r>
                      <a:endParaRPr lang="fr-FR" sz="1100" b="1"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75%</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b="0" i="0" u="none" strike="noStrike">
                          <a:solidFill>
                            <a:schemeClr val="bg1"/>
                          </a:solidFill>
                          <a:effectLst/>
                          <a:latin typeface="Calibri" panose="020F0502020204030204" pitchFamily="34" charset="0"/>
                          <a:cs typeface="Calibri" panose="020F0502020204030204" pitchFamily="34" charset="0"/>
                        </a:rPr>
                        <a:t>0%</a:t>
                      </a:r>
                    </a:p>
                  </a:txBody>
                  <a:tcPr marL="0" marR="0" marT="0" marB="0" anchor="ctr">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b="0" i="0" u="none" strike="noStrike">
                          <a:solidFill>
                            <a:srgbClr val="000000"/>
                          </a:solidFill>
                          <a:effectLst/>
                          <a:latin typeface="Calibri" panose="020F0502020204030204" pitchFamily="34" charset="0"/>
                          <a:cs typeface="Calibri" panose="020F0502020204030204" pitchFamily="34" charset="0"/>
                        </a:rPr>
                        <a:t>CEREMA (2021)</a:t>
                      </a:r>
                    </a:p>
                    <a:p>
                      <a:pPr marL="0" marR="0" lvl="0" indent="0" algn="ctr" defTabSz="914400" rtl="0" eaLnBrk="1" fontAlgn="ctr" latinLnBrk="0" hangingPunct="1">
                        <a:lnSpc>
                          <a:spcPct val="100000"/>
                        </a:lnSpc>
                        <a:spcBef>
                          <a:spcPts val="0"/>
                        </a:spcBef>
                        <a:spcAft>
                          <a:spcPts val="0"/>
                        </a:spcAft>
                        <a:buClrTx/>
                        <a:buSzTx/>
                        <a:buFontTx/>
                        <a:buNone/>
                        <a:tabLst/>
                        <a:defRPr/>
                      </a:pPr>
                      <a:r>
                        <a:rPr lang="fr-FR" sz="1100" b="0" i="0" u="none" strike="noStrike">
                          <a:solidFill>
                            <a:srgbClr val="000000"/>
                          </a:solidFill>
                          <a:effectLst/>
                          <a:latin typeface="Calibri" panose="020F0502020204030204" pitchFamily="34" charset="0"/>
                          <a:cs typeface="Calibri" panose="020F0502020204030204" pitchFamily="34" charset="0"/>
                        </a:rPr>
                        <a:t>Ce sont des réseaux qui font partie du patrimoine public mais où les investissements sont portés par le délégataire. </a:t>
                      </a:r>
                    </a:p>
                    <a:p>
                      <a:pPr algn="ctr" fontAlgn="ct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solidFill>
                      <a:srgbClr val="E8EFF8"/>
                    </a:solidFill>
                  </a:tcPr>
                </a:tc>
                <a:extLst>
                  <a:ext uri="{0D108BD9-81ED-4DB2-BD59-A6C34878D82A}">
                    <a16:rowId xmlns:a16="http://schemas.microsoft.com/office/drawing/2014/main" val="2027305855"/>
                  </a:ext>
                </a:extLst>
              </a:tr>
              <a:tr h="474718">
                <a:tc>
                  <a:txBody>
                    <a:bodyPr/>
                    <a:lstStyle/>
                    <a:p>
                      <a:pPr algn="ctr" fontAlgn="ctr"/>
                      <a:r>
                        <a:rPr lang="fr-FR" sz="1100" u="none" strike="noStrike">
                          <a:effectLst/>
                          <a:latin typeface="Calibri" panose="020F0502020204030204" pitchFamily="34" charset="0"/>
                          <a:cs typeface="Calibri" panose="020F0502020204030204" pitchFamily="34" charset="0"/>
                        </a:rPr>
                        <a:t>Part des RC exploités en DSP affermage</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5%</a:t>
                      </a:r>
                      <a:endParaRPr lang="fr-FR" sz="1100" b="1"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5%</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b="0" i="0" u="none" strike="noStrike">
                          <a:solidFill>
                            <a:schemeClr val="bg1"/>
                          </a:solidFill>
                          <a:effectLst/>
                          <a:latin typeface="Calibri" panose="020F0502020204030204" pitchFamily="34" charset="0"/>
                          <a:cs typeface="Calibri" panose="020F0502020204030204" pitchFamily="34" charset="0"/>
                        </a:rPr>
                        <a:t>100%</a:t>
                      </a:r>
                    </a:p>
                  </a:txBody>
                  <a:tcPr marL="0" marR="0" marT="0" marB="0" anchor="ctr">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b="0" i="0" u="none" strike="noStrike">
                          <a:solidFill>
                            <a:srgbClr val="000000"/>
                          </a:solidFill>
                          <a:effectLst/>
                          <a:latin typeface="Calibri" panose="020F0502020204030204" pitchFamily="34" charset="0"/>
                          <a:cs typeface="Calibri" panose="020F0502020204030204" pitchFamily="34" charset="0"/>
                        </a:rPr>
                        <a:t>CEREMA (2021)</a:t>
                      </a:r>
                    </a:p>
                    <a:p>
                      <a:pPr algn="ctr" fontAlgn="ct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solidFill>
                      <a:srgbClr val="E8EFF8"/>
                    </a:solidFill>
                  </a:tcPr>
                </a:tc>
                <a:extLst>
                  <a:ext uri="{0D108BD9-81ED-4DB2-BD59-A6C34878D82A}">
                    <a16:rowId xmlns:a16="http://schemas.microsoft.com/office/drawing/2014/main" val="1338420736"/>
                  </a:ext>
                </a:extLst>
              </a:tr>
              <a:tr h="426720">
                <a:tc>
                  <a:txBody>
                    <a:bodyPr/>
                    <a:lstStyle/>
                    <a:p>
                      <a:pPr algn="ctr" fontAlgn="ctr"/>
                      <a:r>
                        <a:rPr lang="fr-FR" sz="1100" u="none" strike="noStrike">
                          <a:effectLst/>
                          <a:latin typeface="Calibri" panose="020F0502020204030204" pitchFamily="34" charset="0"/>
                          <a:cs typeface="Calibri" panose="020F0502020204030204" pitchFamily="34" charset="0"/>
                        </a:rPr>
                        <a:t>Part des RC publics avec autre mode de gestion </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13%</a:t>
                      </a:r>
                      <a:endParaRPr lang="fr-FR" sz="1100" b="1"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5%</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b="0" i="0" u="none" strike="noStrike">
                          <a:solidFill>
                            <a:schemeClr val="bg1"/>
                          </a:solidFill>
                          <a:effectLst/>
                          <a:latin typeface="Calibri" panose="020F0502020204030204" pitchFamily="34" charset="0"/>
                          <a:cs typeface="Calibri" panose="020F0502020204030204" pitchFamily="34" charset="0"/>
                        </a:rPr>
                        <a:t>100%</a:t>
                      </a:r>
                    </a:p>
                  </a:txBody>
                  <a:tcPr marL="0" marR="0" marT="0" marB="0" anchor="ctr">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fr-FR" sz="1100" b="0" i="0" u="none" strike="noStrike">
                          <a:solidFill>
                            <a:srgbClr val="000000"/>
                          </a:solidFill>
                          <a:effectLst/>
                          <a:latin typeface="Calibri" panose="020F0502020204030204" pitchFamily="34" charset="0"/>
                          <a:cs typeface="Calibri" panose="020F0502020204030204" pitchFamily="34" charset="0"/>
                        </a:rPr>
                        <a:t>Hypothèse I4CE</a:t>
                      </a:r>
                    </a:p>
                    <a:p>
                      <a:pPr algn="ctr" fontAlgn="ct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solidFill>
                      <a:srgbClr val="E8EFF8"/>
                    </a:solidFill>
                  </a:tcPr>
                </a:tc>
                <a:extLst>
                  <a:ext uri="{0D108BD9-81ED-4DB2-BD59-A6C34878D82A}">
                    <a16:rowId xmlns:a16="http://schemas.microsoft.com/office/drawing/2014/main" val="960335434"/>
                  </a:ext>
                </a:extLst>
              </a:tr>
              <a:tr h="228600">
                <a:tc>
                  <a:txBody>
                    <a:bodyPr/>
                    <a:lstStyle/>
                    <a:p>
                      <a:pPr algn="ctr" fontAlgn="ctr"/>
                      <a:r>
                        <a:rPr lang="fr-FR" sz="1100" u="none" strike="noStrike">
                          <a:effectLst/>
                          <a:latin typeface="Calibri" panose="020F0502020204030204" pitchFamily="34" charset="0"/>
                          <a:cs typeface="Calibri" panose="020F0502020204030204" pitchFamily="34" charset="0"/>
                        </a:rPr>
                        <a:t>Part des RC privés </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18,00%</a:t>
                      </a:r>
                      <a:endParaRPr lang="fr-FR" sz="1100" b="1"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u="none" strike="noStrike">
                          <a:effectLst/>
                          <a:latin typeface="Calibri" panose="020F0502020204030204" pitchFamily="34" charset="0"/>
                          <a:cs typeface="Calibri" panose="020F0502020204030204" pitchFamily="34" charset="0"/>
                        </a:rPr>
                        <a:t>11,00%</a:t>
                      </a:r>
                      <a:endParaRPr lang="fr-FR" sz="1100" b="0" i="0" u="none" strike="noStrike">
                        <a:solidFill>
                          <a:srgbClr val="000000"/>
                        </a:solidFill>
                        <a:effectLst/>
                        <a:latin typeface="Calibri" panose="020F0502020204030204" pitchFamily="34" charset="0"/>
                        <a:cs typeface="Calibri" panose="020F0502020204030204" pitchFamily="34" charset="0"/>
                      </a:endParaRPr>
                    </a:p>
                  </a:txBody>
                  <a:tcPr marL="0" marR="0" marT="0" marB="0" anchor="ctr"/>
                </a:tc>
                <a:tc>
                  <a:txBody>
                    <a:bodyPr/>
                    <a:lstStyle/>
                    <a:p>
                      <a:pPr algn="ctr" fontAlgn="ctr"/>
                      <a:r>
                        <a:rPr lang="fr-FR" sz="1100" b="0" i="0" u="none" strike="noStrike">
                          <a:solidFill>
                            <a:schemeClr val="bg1"/>
                          </a:solidFill>
                          <a:effectLst/>
                          <a:latin typeface="Calibri" panose="020F0502020204030204" pitchFamily="34" charset="0"/>
                          <a:cs typeface="Calibri" panose="020F0502020204030204" pitchFamily="34" charset="0"/>
                        </a:rPr>
                        <a:t>0%</a:t>
                      </a:r>
                    </a:p>
                  </a:txBody>
                  <a:tcPr marL="0" marR="0" marT="0" marB="0" anchor="ctr">
                    <a:solidFill>
                      <a:srgbClr val="FF0000"/>
                    </a:solidFill>
                  </a:tcPr>
                </a:tc>
                <a:tc>
                  <a:txBody>
                    <a:bodyPr/>
                    <a:lstStyle/>
                    <a:p>
                      <a:pPr algn="ctr" fontAlgn="ctr"/>
                      <a:r>
                        <a:rPr lang="fr-FR" sz="1100" b="0" i="0" u="none" strike="noStrike">
                          <a:solidFill>
                            <a:srgbClr val="000000"/>
                          </a:solidFill>
                          <a:effectLst/>
                          <a:latin typeface="Calibri" panose="020F0502020204030204" pitchFamily="34" charset="0"/>
                          <a:cs typeface="Calibri" panose="020F0502020204030204" pitchFamily="34" charset="0"/>
                        </a:rPr>
                        <a:t>Ces réseaux ne font pas partie du patrimoine public et n’entrent pas dans le périmètre de notre étude. </a:t>
                      </a:r>
                    </a:p>
                  </a:txBody>
                  <a:tcPr marL="0" marR="0" marT="0" marB="0" anchor="ctr">
                    <a:solidFill>
                      <a:srgbClr val="E8EFF8"/>
                    </a:solidFill>
                  </a:tcPr>
                </a:tc>
                <a:extLst>
                  <a:ext uri="{0D108BD9-81ED-4DB2-BD59-A6C34878D82A}">
                    <a16:rowId xmlns:a16="http://schemas.microsoft.com/office/drawing/2014/main" val="1938307824"/>
                  </a:ext>
                </a:extLst>
              </a:tr>
            </a:tbl>
          </a:graphicData>
        </a:graphic>
      </p:graphicFrame>
      <p:sp>
        <p:nvSpPr>
          <p:cNvPr id="11" name="ZoneTexte 10">
            <a:extLst>
              <a:ext uri="{FF2B5EF4-FFF2-40B4-BE49-F238E27FC236}">
                <a16:creationId xmlns:a16="http://schemas.microsoft.com/office/drawing/2014/main" id="{05B999E2-1FEA-CC78-604C-2BD1A90D7EC5}"/>
              </a:ext>
            </a:extLst>
          </p:cNvPr>
          <p:cNvSpPr txBox="1"/>
          <p:nvPr/>
        </p:nvSpPr>
        <p:spPr>
          <a:xfrm>
            <a:off x="430260" y="5720230"/>
            <a:ext cx="8460533" cy="415498"/>
          </a:xfrm>
          <a:prstGeom prst="rect">
            <a:avLst/>
          </a:prstGeom>
          <a:noFill/>
        </p:spPr>
        <p:txBody>
          <a:bodyPr wrap="square" rtlCol="0">
            <a:spAutoFit/>
          </a:bodyPr>
          <a:lstStyle/>
          <a:p>
            <a:r>
              <a:rPr lang="fr-FR" sz="1050" b="1">
                <a:solidFill>
                  <a:schemeClr val="tx2"/>
                </a:solidFill>
              </a:rPr>
              <a:t>NB : Nous attribuons ensuite les investissements aux différents acteurs (collectivités territoriales, délégataires) en fonction de l’énergie livrée. </a:t>
            </a:r>
          </a:p>
        </p:txBody>
      </p:sp>
      <p:sp>
        <p:nvSpPr>
          <p:cNvPr id="9" name="Espace réservé du contenu 1">
            <a:extLst>
              <a:ext uri="{FF2B5EF4-FFF2-40B4-BE49-F238E27FC236}">
                <a16:creationId xmlns:a16="http://schemas.microsoft.com/office/drawing/2014/main" id="{F8870A6A-C121-5DC7-9544-CE5B298A7333}"/>
              </a:ext>
            </a:extLst>
          </p:cNvPr>
          <p:cNvSpPr txBox="1">
            <a:spLocks/>
          </p:cNvSpPr>
          <p:nvPr/>
        </p:nvSpPr>
        <p:spPr>
          <a:xfrm>
            <a:off x="441419" y="1357121"/>
            <a:ext cx="8640960" cy="521365"/>
          </a:xfrm>
          <a:prstGeom prst="rect">
            <a:avLst/>
          </a:prstGeom>
        </p:spPr>
        <p:txBody>
          <a:bodyPr vert="horz" lIns="91440" tIns="45720" rIns="91440" bIns="45720" rtlCol="0">
            <a:normAutofit/>
          </a:bodyPr>
          <a:lstStyle>
            <a:lvl1pPr marL="342900" indent="-342900" algn="l" defTabSz="914400" rtl="0" eaLnBrk="1" latinLnBrk="0" hangingPunct="1">
              <a:spcBef>
                <a:spcPts val="6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1400" b="1">
                <a:latin typeface="Helvetica" panose="020B0604020202020204" pitchFamily="34" charset="0"/>
                <a:cs typeface="Helvetica" panose="020B0604020202020204" pitchFamily="34" charset="0"/>
              </a:rPr>
              <a:t>Etape 2 : a) Estimation de la part des besoins en dépenses d’investissements portés par les collectivités locales</a:t>
            </a:r>
            <a:endParaRPr lang="fr-FR" sz="1400" b="1">
              <a:latin typeface="Arial" panose="020B0604020202020204" pitchFamily="34" charset="0"/>
              <a:cs typeface="Arial" panose="020B0604020202020204" pitchFamily="34" charset="0"/>
            </a:endParaRPr>
          </a:p>
        </p:txBody>
      </p:sp>
      <p:graphicFrame>
        <p:nvGraphicFramePr>
          <p:cNvPr id="4" name="Tableau 3">
            <a:extLst>
              <a:ext uri="{FF2B5EF4-FFF2-40B4-BE49-F238E27FC236}">
                <a16:creationId xmlns:a16="http://schemas.microsoft.com/office/drawing/2014/main" id="{A91BAF6F-5D09-12E5-457F-D7AB52AEFE33}"/>
              </a:ext>
            </a:extLst>
          </p:cNvPr>
          <p:cNvGraphicFramePr>
            <a:graphicFrameLocks noGrp="1"/>
          </p:cNvGraphicFramePr>
          <p:nvPr>
            <p:extLst>
              <p:ext uri="{D42A27DB-BD31-4B8C-83A1-F6EECF244321}">
                <p14:modId xmlns:p14="http://schemas.microsoft.com/office/powerpoint/2010/main" val="1829563634"/>
              </p:ext>
            </p:extLst>
          </p:nvPr>
        </p:nvGraphicFramePr>
        <p:xfrm>
          <a:off x="2490470" y="5971052"/>
          <a:ext cx="4542858" cy="502920"/>
        </p:xfrm>
        <a:graphic>
          <a:graphicData uri="http://schemas.openxmlformats.org/drawingml/2006/table">
            <a:tbl>
              <a:tblPr>
                <a:tableStyleId>{5C22544A-7EE6-4342-B048-85BDC9FD1C3A}</a:tableStyleId>
              </a:tblPr>
              <a:tblGrid>
                <a:gridCol w="1960564">
                  <a:extLst>
                    <a:ext uri="{9D8B030D-6E8A-4147-A177-3AD203B41FA5}">
                      <a16:colId xmlns:a16="http://schemas.microsoft.com/office/drawing/2014/main" val="154919687"/>
                    </a:ext>
                  </a:extLst>
                </a:gridCol>
                <a:gridCol w="2582294">
                  <a:extLst>
                    <a:ext uri="{9D8B030D-6E8A-4147-A177-3AD203B41FA5}">
                      <a16:colId xmlns:a16="http://schemas.microsoft.com/office/drawing/2014/main" val="2911901363"/>
                    </a:ext>
                  </a:extLst>
                </a:gridCol>
              </a:tblGrid>
              <a:tr h="0">
                <a:tc>
                  <a:txBody>
                    <a:bodyPr/>
                    <a:lstStyle/>
                    <a:p>
                      <a:pPr algn="ctr" fontAlgn="ctr"/>
                      <a:r>
                        <a:rPr lang="fr-FR" sz="1100" b="1" i="0" u="none" strike="noStrike">
                          <a:solidFill>
                            <a:srgbClr val="000000"/>
                          </a:solidFill>
                          <a:effectLst/>
                          <a:latin typeface="Calibri" panose="020F0502020204030204" pitchFamily="34" charset="0"/>
                          <a:cs typeface="Calibri" panose="020F0502020204030204" pitchFamily="34" charset="0"/>
                        </a:rPr>
                        <a:t>Part de l’énergie livrée par des réseaux où les collectivités portent l’investissement</a:t>
                      </a:r>
                    </a:p>
                  </a:txBody>
                  <a:tcPr marL="0" marR="0" marT="0" marB="0" anchor="ctr"/>
                </a:tc>
                <a:tc>
                  <a:txBody>
                    <a:bodyPr/>
                    <a:lstStyle/>
                    <a:p>
                      <a:pPr algn="ctr" fontAlgn="ctr"/>
                      <a:r>
                        <a:rPr lang="fr-FR" sz="1100" b="1" i="0" u="none" strike="noStrike" dirty="0">
                          <a:solidFill>
                            <a:srgbClr val="000000"/>
                          </a:solidFill>
                          <a:effectLst/>
                          <a:latin typeface="Calibri" panose="020F0502020204030204" pitchFamily="34" charset="0"/>
                          <a:cs typeface="Calibri" panose="020F0502020204030204" pitchFamily="34" charset="0"/>
                        </a:rPr>
                        <a:t>10 %</a:t>
                      </a:r>
                    </a:p>
                  </a:txBody>
                  <a:tcPr marL="0" marR="0" marT="0" marB="0" anchor="ctr"/>
                </a:tc>
                <a:extLst>
                  <a:ext uri="{0D108BD9-81ED-4DB2-BD59-A6C34878D82A}">
                    <a16:rowId xmlns:a16="http://schemas.microsoft.com/office/drawing/2014/main" val="697723486"/>
                  </a:ext>
                </a:extLst>
              </a:tr>
            </a:tbl>
          </a:graphicData>
        </a:graphic>
      </p:graphicFrame>
      <p:sp>
        <p:nvSpPr>
          <p:cNvPr id="10" name="Espace réservé du texte 23">
            <a:extLst>
              <a:ext uri="{FF2B5EF4-FFF2-40B4-BE49-F238E27FC236}">
                <a16:creationId xmlns:a16="http://schemas.microsoft.com/office/drawing/2014/main" id="{FEF05F37-A7FB-313B-0DFB-12984C3D5EB1}"/>
              </a:ext>
            </a:extLst>
          </p:cNvPr>
          <p:cNvSpPr>
            <a:spLocks noGrp="1"/>
          </p:cNvSpPr>
          <p:nvPr>
            <p:ph type="body" sz="quarter" idx="10"/>
          </p:nvPr>
        </p:nvSpPr>
        <p:spPr>
          <a:xfrm>
            <a:off x="250825" y="115888"/>
            <a:ext cx="864235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2269752352"/>
      </p:ext>
    </p:extLst>
  </p:cSld>
  <p:clrMapOvr>
    <a:masterClrMapping/>
  </p:clrMapOvr>
  <p:transition>
    <p:fad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2">
            <a:extLst>
              <a:ext uri="{FF2B5EF4-FFF2-40B4-BE49-F238E27FC236}">
                <a16:creationId xmlns:a16="http://schemas.microsoft.com/office/drawing/2014/main" id="{1ACFDB16-2A89-F521-CEDB-70D1188CC557}"/>
              </a:ext>
            </a:extLst>
          </p:cNvPr>
          <p:cNvSpPr>
            <a:spLocks noGrp="1"/>
          </p:cNvSpPr>
          <p:nvPr>
            <p:ph type="title"/>
          </p:nvPr>
        </p:nvSpPr>
        <p:spPr>
          <a:xfrm>
            <a:off x="251520" y="404664"/>
            <a:ext cx="8640960" cy="720080"/>
          </a:xfrm>
        </p:spPr>
        <p:txBody>
          <a:bodyPr>
            <a:normAutofit/>
          </a:bodyPr>
          <a:lstStyle/>
          <a:p>
            <a:pPr algn="l"/>
            <a:r>
              <a:rPr lang="fr-FR" sz="2400" dirty="0">
                <a:solidFill>
                  <a:srgbClr val="00B050"/>
                </a:solidFill>
              </a:rPr>
              <a:t>10) Réseaux de chaleur urbains publics – 4/4</a:t>
            </a:r>
          </a:p>
        </p:txBody>
      </p:sp>
      <p:graphicFrame>
        <p:nvGraphicFramePr>
          <p:cNvPr id="7" name="Tableau 6">
            <a:extLst>
              <a:ext uri="{FF2B5EF4-FFF2-40B4-BE49-F238E27FC236}">
                <a16:creationId xmlns:a16="http://schemas.microsoft.com/office/drawing/2014/main" id="{6A3CB1D5-53E7-A7D7-2CC9-BE96EF61B1B9}"/>
              </a:ext>
            </a:extLst>
          </p:cNvPr>
          <p:cNvGraphicFramePr>
            <a:graphicFrameLocks noGrp="1"/>
          </p:cNvGraphicFramePr>
          <p:nvPr>
            <p:extLst>
              <p:ext uri="{D42A27DB-BD31-4B8C-83A1-F6EECF244321}">
                <p14:modId xmlns:p14="http://schemas.microsoft.com/office/powerpoint/2010/main" val="4113613"/>
              </p:ext>
            </p:extLst>
          </p:nvPr>
        </p:nvGraphicFramePr>
        <p:xfrm>
          <a:off x="1797116" y="2246867"/>
          <a:ext cx="5768156" cy="2633606"/>
        </p:xfrm>
        <a:graphic>
          <a:graphicData uri="http://schemas.openxmlformats.org/drawingml/2006/table">
            <a:tbl>
              <a:tblPr>
                <a:tableStyleId>{5C22544A-7EE6-4342-B048-85BDC9FD1C3A}</a:tableStyleId>
              </a:tblPr>
              <a:tblGrid>
                <a:gridCol w="2502276">
                  <a:extLst>
                    <a:ext uri="{9D8B030D-6E8A-4147-A177-3AD203B41FA5}">
                      <a16:colId xmlns:a16="http://schemas.microsoft.com/office/drawing/2014/main" val="266841699"/>
                    </a:ext>
                  </a:extLst>
                </a:gridCol>
                <a:gridCol w="3265880">
                  <a:extLst>
                    <a:ext uri="{9D8B030D-6E8A-4147-A177-3AD203B41FA5}">
                      <a16:colId xmlns:a16="http://schemas.microsoft.com/office/drawing/2014/main" val="3165900360"/>
                    </a:ext>
                  </a:extLst>
                </a:gridCol>
              </a:tblGrid>
              <a:tr h="551370">
                <a:tc gridSpan="2">
                  <a:txBody>
                    <a:bodyPr/>
                    <a:lstStyle/>
                    <a:p>
                      <a:pPr algn="ctr" fontAlgn="b"/>
                      <a:r>
                        <a:rPr lang="fr-FR" sz="1100" b="1" u="none" strike="noStrike" dirty="0">
                          <a:effectLst/>
                        </a:rPr>
                        <a:t>Répartition des blocs de collectivités au sein des propriétaires publics (CEREMA, 2017)</a:t>
                      </a:r>
                      <a:endParaRPr lang="fr-FR" sz="1100" b="1" i="0" u="none" strike="noStrike" dirty="0">
                        <a:solidFill>
                          <a:srgbClr val="000000"/>
                        </a:solidFill>
                        <a:effectLst/>
                        <a:latin typeface="Calibri" panose="020F0502020204030204" pitchFamily="34" charset="0"/>
                      </a:endParaRPr>
                    </a:p>
                  </a:txBody>
                  <a:tcPr marL="0" marR="0" marT="0" marB="0" anchor="ctr"/>
                </a:tc>
                <a:tc hMerge="1">
                  <a:txBody>
                    <a:bodyPr/>
                    <a:lstStyle/>
                    <a:p>
                      <a:endParaRPr lang="fr-FR"/>
                    </a:p>
                  </a:txBody>
                  <a:tcPr/>
                </a:tc>
                <a:extLst>
                  <a:ext uri="{0D108BD9-81ED-4DB2-BD59-A6C34878D82A}">
                    <a16:rowId xmlns:a16="http://schemas.microsoft.com/office/drawing/2014/main" val="2053644150"/>
                  </a:ext>
                </a:extLst>
              </a:tr>
              <a:tr h="520559">
                <a:tc>
                  <a:txBody>
                    <a:bodyPr/>
                    <a:lstStyle/>
                    <a:p>
                      <a:pPr algn="ctr" fontAlgn="b"/>
                      <a:r>
                        <a:rPr lang="fr-FR" sz="1100" i="1" u="none" strike="noStrike" dirty="0">
                          <a:effectLst/>
                        </a:rPr>
                        <a:t>Collectivité territorial</a:t>
                      </a:r>
                      <a:endParaRPr lang="fr-FR" sz="1100" b="1" i="1"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fr-FR" sz="1100" i="1" u="none" strike="noStrike">
                          <a:effectLst/>
                        </a:rPr>
                        <a:t>Part des RCU publics</a:t>
                      </a:r>
                      <a:endParaRPr lang="fr-FR" sz="1100" b="0" i="1"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79869689"/>
                  </a:ext>
                </a:extLst>
              </a:tr>
              <a:tr h="520559">
                <a:tc>
                  <a:txBody>
                    <a:bodyPr/>
                    <a:lstStyle/>
                    <a:p>
                      <a:pPr algn="l" fontAlgn="b"/>
                      <a:r>
                        <a:rPr lang="fr-FR" sz="1100" u="none" strike="noStrike" dirty="0">
                          <a:effectLst/>
                        </a:rPr>
                        <a:t>  Régions </a:t>
                      </a:r>
                      <a:endParaRPr lang="fr-FR"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a:effectLst/>
                        </a:rPr>
                        <a:t>0%</a:t>
                      </a:r>
                      <a:endParaRPr lang="fr-FR"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341882438"/>
                  </a:ext>
                </a:extLst>
              </a:tr>
              <a:tr h="520559">
                <a:tc>
                  <a:txBody>
                    <a:bodyPr/>
                    <a:lstStyle/>
                    <a:p>
                      <a:pPr algn="l" fontAlgn="b"/>
                      <a:r>
                        <a:rPr lang="fr-FR" sz="1100" u="none" strike="noStrike" dirty="0">
                          <a:effectLst/>
                        </a:rPr>
                        <a:t>  Départements</a:t>
                      </a:r>
                      <a:endParaRPr lang="fr-FR"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a:effectLst/>
                        </a:rPr>
                        <a:t>2,8%</a:t>
                      </a:r>
                      <a:endParaRPr lang="fr-FR"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964898462"/>
                  </a:ext>
                </a:extLst>
              </a:tr>
              <a:tr h="520559">
                <a:tc>
                  <a:txBody>
                    <a:bodyPr/>
                    <a:lstStyle/>
                    <a:p>
                      <a:pPr algn="l" fontAlgn="b"/>
                      <a:r>
                        <a:rPr lang="fr-FR" sz="1100" u="none" strike="noStrike" dirty="0">
                          <a:effectLst/>
                        </a:rPr>
                        <a:t>  EPCI/Bloc communal </a:t>
                      </a:r>
                      <a:endParaRPr lang="fr-FR" sz="11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dirty="0">
                          <a:effectLst/>
                        </a:rPr>
                        <a:t>97,8%</a:t>
                      </a:r>
                      <a:endParaRPr lang="fr-FR" sz="11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859293800"/>
                  </a:ext>
                </a:extLst>
              </a:tr>
            </a:tbl>
          </a:graphicData>
        </a:graphic>
      </p:graphicFrame>
      <p:sp>
        <p:nvSpPr>
          <p:cNvPr id="15" name="ZoneTexte 14">
            <a:extLst>
              <a:ext uri="{FF2B5EF4-FFF2-40B4-BE49-F238E27FC236}">
                <a16:creationId xmlns:a16="http://schemas.microsoft.com/office/drawing/2014/main" id="{052A87DB-B392-829D-96C6-8FC9322D567D}"/>
              </a:ext>
            </a:extLst>
          </p:cNvPr>
          <p:cNvSpPr txBox="1"/>
          <p:nvPr/>
        </p:nvSpPr>
        <p:spPr>
          <a:xfrm>
            <a:off x="126131" y="1614973"/>
            <a:ext cx="8891738" cy="307777"/>
          </a:xfrm>
          <a:prstGeom prst="rect">
            <a:avLst/>
          </a:prstGeom>
          <a:noFill/>
        </p:spPr>
        <p:txBody>
          <a:bodyPr wrap="square" rtlCol="0">
            <a:spAutoFit/>
          </a:bodyPr>
          <a:lstStyle/>
          <a:p>
            <a:r>
              <a:rPr lang="fr-FR" sz="1400" b="1" dirty="0"/>
              <a:t>b) Répartition des besoins entre les différents bocs de collectivités : </a:t>
            </a:r>
            <a:endParaRPr lang="fr-FR" sz="1400" b="1" i="1" dirty="0"/>
          </a:p>
        </p:txBody>
      </p:sp>
      <p:sp>
        <p:nvSpPr>
          <p:cNvPr id="16" name="Espace réservé du texte 23">
            <a:extLst>
              <a:ext uri="{FF2B5EF4-FFF2-40B4-BE49-F238E27FC236}">
                <a16:creationId xmlns:a16="http://schemas.microsoft.com/office/drawing/2014/main" id="{333E5097-BF73-DA94-F033-C70B99CB4FE3}"/>
              </a:ext>
            </a:extLst>
          </p:cNvPr>
          <p:cNvSpPr>
            <a:spLocks noGrp="1"/>
          </p:cNvSpPr>
          <p:nvPr>
            <p:ph type="body" sz="quarter" idx="10"/>
          </p:nvPr>
        </p:nvSpPr>
        <p:spPr>
          <a:xfrm>
            <a:off x="250825" y="115888"/>
            <a:ext cx="864235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3565887106"/>
      </p:ext>
    </p:extLst>
  </p:cSld>
  <p:clrMapOvr>
    <a:masterClrMapping/>
  </p:clrMapOvr>
  <p:transition>
    <p:fad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a:extLst>
              <a:ext uri="{FF2B5EF4-FFF2-40B4-BE49-F238E27FC236}">
                <a16:creationId xmlns:a16="http://schemas.microsoft.com/office/drawing/2014/main" id="{0CED5238-C0E8-0AA3-F9B5-AD0D9B3409C6}"/>
              </a:ext>
            </a:extLst>
          </p:cNvPr>
          <p:cNvSpPr>
            <a:spLocks noGrp="1"/>
          </p:cNvSpPr>
          <p:nvPr>
            <p:ph type="title"/>
          </p:nvPr>
        </p:nvSpPr>
        <p:spPr/>
        <p:txBody>
          <a:bodyPr/>
          <a:lstStyle/>
          <a:p>
            <a:r>
              <a:rPr lang="fr-FR">
                <a:solidFill>
                  <a:srgbClr val="FFC000"/>
                </a:solidFill>
              </a:rPr>
              <a:t>Agriculture et alimentation</a:t>
            </a:r>
          </a:p>
        </p:txBody>
      </p:sp>
    </p:spTree>
    <p:extLst>
      <p:ext uri="{BB962C8B-B14F-4D97-AF65-F5344CB8AC3E}">
        <p14:creationId xmlns:p14="http://schemas.microsoft.com/office/powerpoint/2010/main" val="2845498254"/>
      </p:ext>
    </p:extLst>
  </p:cSld>
  <p:clrMapOvr>
    <a:masterClrMapping/>
  </p:clrMapOvr>
  <p:transition>
    <p:fad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C5877A3-9A3F-8517-1397-FFF9327A1549}"/>
              </a:ext>
            </a:extLst>
          </p:cNvPr>
          <p:cNvSpPr>
            <a:spLocks noGrp="1"/>
          </p:cNvSpPr>
          <p:nvPr>
            <p:ph type="title"/>
          </p:nvPr>
        </p:nvSpPr>
        <p:spPr/>
        <p:txBody>
          <a:bodyPr>
            <a:normAutofit/>
          </a:bodyPr>
          <a:lstStyle/>
          <a:p>
            <a:pPr algn="l"/>
            <a:r>
              <a:rPr lang="fr-FR" sz="2400">
                <a:solidFill>
                  <a:srgbClr val="FFC000"/>
                </a:solidFill>
              </a:rPr>
              <a:t> Restauration collective durable 1/3</a:t>
            </a:r>
          </a:p>
        </p:txBody>
      </p:sp>
      <p:sp>
        <p:nvSpPr>
          <p:cNvPr id="6" name="Espace réservé du contenu 4">
            <a:extLst>
              <a:ext uri="{FF2B5EF4-FFF2-40B4-BE49-F238E27FC236}">
                <a16:creationId xmlns:a16="http://schemas.microsoft.com/office/drawing/2014/main" id="{2EC36936-8A30-A3E6-8D5B-BA82E0B0E2C6}"/>
              </a:ext>
            </a:extLst>
          </p:cNvPr>
          <p:cNvSpPr txBox="1">
            <a:spLocks/>
          </p:cNvSpPr>
          <p:nvPr/>
        </p:nvSpPr>
        <p:spPr>
          <a:xfrm>
            <a:off x="118950" y="1556792"/>
            <a:ext cx="8906100" cy="4896544"/>
          </a:xfrm>
          <a:prstGeom prst="rect">
            <a:avLst/>
          </a:prstGeom>
        </p:spPr>
        <p:txBody>
          <a:bodyPr vert="horz" lIns="91440" tIns="45720" rIns="91440" bIns="45720" rtlCol="0">
            <a:normAutofit/>
          </a:bodyPr>
          <a:lstStyle>
            <a:lvl1pPr marL="342900" indent="-342900" algn="l" defTabSz="914400" rtl="0" eaLnBrk="1" latinLnBrk="0" hangingPunct="1">
              <a:spcBef>
                <a:spcPts val="6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1400" b="1" u="sng" dirty="0"/>
              <a:t>Objectif</a:t>
            </a:r>
            <a:r>
              <a:rPr lang="fr-FR" sz="1400" dirty="0"/>
              <a:t> : augmenter la part de produits d’origine durable et bio (selon la définition de la loi EGALIM) dans la restauration collective</a:t>
            </a:r>
          </a:p>
          <a:p>
            <a:pPr marL="0" indent="0">
              <a:buFont typeface="Arial" panose="020B0604020202020204" pitchFamily="34" charset="0"/>
              <a:buNone/>
            </a:pPr>
            <a:endParaRPr lang="fr-FR" sz="1400" b="1" u="sng" dirty="0"/>
          </a:p>
          <a:p>
            <a:pPr marL="0" indent="0">
              <a:buFont typeface="Arial" panose="020B0604020202020204" pitchFamily="34" charset="0"/>
              <a:buNone/>
            </a:pPr>
            <a:r>
              <a:rPr lang="fr-FR" sz="1400" b="1" u="sng" dirty="0"/>
              <a:t>Périmètre de l’action</a:t>
            </a:r>
            <a:r>
              <a:rPr lang="fr-FR" sz="1400" b="1" dirty="0"/>
              <a:t> </a:t>
            </a:r>
            <a:r>
              <a:rPr lang="fr-FR" sz="1400" dirty="0"/>
              <a:t>: </a:t>
            </a:r>
          </a:p>
          <a:p>
            <a:pPr marL="0" indent="0">
              <a:buNone/>
            </a:pPr>
            <a:r>
              <a:rPr lang="fr-FR" sz="1400" b="1" i="1" dirty="0">
                <a:solidFill>
                  <a:srgbClr val="6C9841"/>
                </a:solidFill>
              </a:rPr>
              <a:t>Sont inclus </a:t>
            </a:r>
            <a:r>
              <a:rPr lang="fr-FR" sz="1400" dirty="0"/>
              <a:t>: Les besoins d’investissement </a:t>
            </a:r>
            <a:r>
              <a:rPr lang="fr-FR" sz="1400" dirty="0">
                <a:highlight>
                  <a:srgbClr val="FFFF00"/>
                </a:highlight>
              </a:rPr>
              <a:t>et de fonctionnement* </a:t>
            </a:r>
            <a:r>
              <a:rPr lang="fr-FR" sz="1400" dirty="0"/>
              <a:t>pour le matériel, la réorganisation des établissements, la formation du personnel, la structuration de filières locales et les campagnes de sensibilisation nécessaires à l’atteinte des objectifs de la loi EGALIM.</a:t>
            </a:r>
          </a:p>
          <a:p>
            <a:pPr marL="0" indent="0">
              <a:buFont typeface="Arial" panose="020B0604020202020204" pitchFamily="34" charset="0"/>
              <a:buNone/>
            </a:pPr>
            <a:r>
              <a:rPr lang="fr-FR" sz="1400" dirty="0">
                <a:highlight>
                  <a:srgbClr val="FFFF00"/>
                </a:highlight>
              </a:rPr>
              <a:t>* Nous n’avons pas les données pour différencier l’investissement du fonctionnement dans les coûts unitaires</a:t>
            </a:r>
            <a:r>
              <a:rPr lang="fr-FR" sz="1400" dirty="0"/>
              <a:t>.</a:t>
            </a:r>
          </a:p>
          <a:p>
            <a:pPr marL="0" indent="0">
              <a:buFont typeface="Arial" panose="020B0604020202020204" pitchFamily="34" charset="0"/>
              <a:buNone/>
            </a:pPr>
            <a:r>
              <a:rPr lang="fr-FR" sz="1400" b="1" u="sng" dirty="0"/>
              <a:t>Périmètre du chiffrage :</a:t>
            </a:r>
          </a:p>
          <a:p>
            <a:pPr marL="0" indent="0">
              <a:buNone/>
            </a:pPr>
            <a:r>
              <a:rPr lang="fr-FR" sz="1400" i="1" dirty="0">
                <a:solidFill>
                  <a:schemeClr val="tx2"/>
                </a:solidFill>
              </a:rPr>
              <a:t>Coûts/surcoûts ? : </a:t>
            </a:r>
            <a:r>
              <a:rPr lang="fr-FR" sz="1400" dirty="0"/>
              <a:t>Les dépenses d’investissement correspondent à un surcoût temporaire par repas par rapport à une situation normale. Nous prenons en compte exclusivement les </a:t>
            </a:r>
            <a:r>
              <a:rPr lang="fr-FR" sz="1400" b="1" dirty="0"/>
              <a:t>surcoûts liés aux besoins </a:t>
            </a:r>
            <a:r>
              <a:rPr lang="fr-FR" sz="1400" dirty="0"/>
              <a:t>et non pas le coût du service de restauration collective au complet. </a:t>
            </a:r>
          </a:p>
          <a:p>
            <a:pPr marL="0" indent="0">
              <a:buFont typeface="Arial" panose="020B0604020202020204" pitchFamily="34" charset="0"/>
              <a:buNone/>
            </a:pPr>
            <a:endParaRPr lang="fr-FR" sz="1400" dirty="0"/>
          </a:p>
          <a:p>
            <a:pPr marL="0" indent="0">
              <a:buFont typeface="Arial" panose="020B0604020202020204" pitchFamily="34" charset="0"/>
              <a:buNone/>
            </a:pPr>
            <a:r>
              <a:rPr lang="fr-FR" sz="1400" i="1" dirty="0">
                <a:solidFill>
                  <a:schemeClr val="tx2"/>
                </a:solidFill>
              </a:rPr>
              <a:t>Portage ou financement des investissements  ? : </a:t>
            </a:r>
            <a:r>
              <a:rPr lang="fr-FR" sz="1400" dirty="0"/>
              <a:t>Nous estimons que les collectivités portent les investissements dans les établissement qu’elles gèrent directement. </a:t>
            </a:r>
          </a:p>
          <a:p>
            <a:pPr marL="0" indent="0">
              <a:buFont typeface="Arial" panose="020B0604020202020204" pitchFamily="34" charset="0"/>
              <a:buNone/>
            </a:pPr>
            <a:endParaRPr lang="fr-FR" sz="1400" dirty="0"/>
          </a:p>
          <a:p>
            <a:pPr marL="0" indent="0">
              <a:buFont typeface="Arial" panose="020B0604020202020204" pitchFamily="34" charset="0"/>
              <a:buNone/>
            </a:pPr>
            <a:r>
              <a:rPr lang="fr-FR" sz="1400" b="1" u="sng" dirty="0"/>
              <a:t>Type de méthodologie appliquée </a:t>
            </a:r>
            <a:r>
              <a:rPr lang="fr-FR" sz="1400" dirty="0"/>
              <a:t>: extrapolation</a:t>
            </a:r>
          </a:p>
          <a:p>
            <a:pPr marL="0" indent="0">
              <a:buFont typeface="Arial" panose="020B0604020202020204" pitchFamily="34" charset="0"/>
              <a:buNone/>
            </a:pPr>
            <a:endParaRPr lang="fr-FR" sz="1400" dirty="0"/>
          </a:p>
          <a:p>
            <a:pPr marL="0" indent="0">
              <a:buFont typeface="Arial" panose="020B0604020202020204" pitchFamily="34" charset="0"/>
              <a:buNone/>
            </a:pPr>
            <a:endParaRPr lang="fr-FR" sz="1800" dirty="0">
              <a:highlight>
                <a:srgbClr val="FFFF00"/>
              </a:highlight>
            </a:endParaRPr>
          </a:p>
          <a:p>
            <a:pPr marL="0" indent="0">
              <a:buFont typeface="Arial" panose="020B0604020202020204" pitchFamily="34" charset="0"/>
              <a:buNone/>
            </a:pPr>
            <a:endParaRPr lang="fr-FR" sz="1600" dirty="0">
              <a:highlight>
                <a:srgbClr val="FFFF00"/>
              </a:highlight>
            </a:endParaRPr>
          </a:p>
        </p:txBody>
      </p:sp>
      <p:sp>
        <p:nvSpPr>
          <p:cNvPr id="7" name="Espace réservé du texte 23">
            <a:extLst>
              <a:ext uri="{FF2B5EF4-FFF2-40B4-BE49-F238E27FC236}">
                <a16:creationId xmlns:a16="http://schemas.microsoft.com/office/drawing/2014/main" id="{EC4E4901-1354-70FF-0AEF-3B51E885C492}"/>
              </a:ext>
            </a:extLst>
          </p:cNvPr>
          <p:cNvSpPr>
            <a:spLocks noGrp="1"/>
          </p:cNvSpPr>
          <p:nvPr>
            <p:ph type="body" sz="quarter" idx="10"/>
          </p:nvPr>
        </p:nvSpPr>
        <p:spPr>
          <a:xfrm>
            <a:off x="250825" y="115888"/>
            <a:ext cx="864235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2650539739"/>
      </p:ext>
    </p:extLst>
  </p:cSld>
  <p:clrMapOvr>
    <a:masterClrMapping/>
  </p:clrMapOvr>
  <p:transition>
    <p:fad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a:extLst>
              <a:ext uri="{FF2B5EF4-FFF2-40B4-BE49-F238E27FC236}">
                <a16:creationId xmlns:a16="http://schemas.microsoft.com/office/drawing/2014/main" id="{D9A77410-EBF4-C39D-021E-8DD7CD3817A7}"/>
              </a:ext>
            </a:extLst>
          </p:cNvPr>
          <p:cNvSpPr>
            <a:spLocks noGrp="1"/>
          </p:cNvSpPr>
          <p:nvPr>
            <p:ph type="title"/>
          </p:nvPr>
        </p:nvSpPr>
        <p:spPr>
          <a:xfrm>
            <a:off x="251520" y="404664"/>
            <a:ext cx="8640960" cy="720080"/>
          </a:xfrm>
        </p:spPr>
        <p:txBody>
          <a:bodyPr>
            <a:normAutofit/>
          </a:bodyPr>
          <a:lstStyle/>
          <a:p>
            <a:pPr algn="l"/>
            <a:r>
              <a:rPr lang="fr-FR" sz="2400">
                <a:solidFill>
                  <a:srgbClr val="FFC000"/>
                </a:solidFill>
              </a:rPr>
              <a:t>Restauration collective durable 2/3</a:t>
            </a:r>
          </a:p>
        </p:txBody>
      </p:sp>
      <p:graphicFrame>
        <p:nvGraphicFramePr>
          <p:cNvPr id="7" name="Tableau 6">
            <a:extLst>
              <a:ext uri="{FF2B5EF4-FFF2-40B4-BE49-F238E27FC236}">
                <a16:creationId xmlns:a16="http://schemas.microsoft.com/office/drawing/2014/main" id="{4CF87E8A-C676-B0C3-6E6A-37F2D465ED69}"/>
              </a:ext>
            </a:extLst>
          </p:cNvPr>
          <p:cNvGraphicFramePr>
            <a:graphicFrameLocks noGrp="1"/>
          </p:cNvGraphicFramePr>
          <p:nvPr>
            <p:extLst>
              <p:ext uri="{D42A27DB-BD31-4B8C-83A1-F6EECF244321}">
                <p14:modId xmlns:p14="http://schemas.microsoft.com/office/powerpoint/2010/main" val="2411263251"/>
              </p:ext>
            </p:extLst>
          </p:nvPr>
        </p:nvGraphicFramePr>
        <p:xfrm>
          <a:off x="250825" y="2133451"/>
          <a:ext cx="8203257" cy="1922846"/>
        </p:xfrm>
        <a:graphic>
          <a:graphicData uri="http://schemas.openxmlformats.org/drawingml/2006/table">
            <a:tbl>
              <a:tblPr>
                <a:tableStyleId>{5C22544A-7EE6-4342-B048-85BDC9FD1C3A}</a:tableStyleId>
              </a:tblPr>
              <a:tblGrid>
                <a:gridCol w="2734419">
                  <a:extLst>
                    <a:ext uri="{9D8B030D-6E8A-4147-A177-3AD203B41FA5}">
                      <a16:colId xmlns:a16="http://schemas.microsoft.com/office/drawing/2014/main" val="1819240291"/>
                    </a:ext>
                  </a:extLst>
                </a:gridCol>
                <a:gridCol w="2734419">
                  <a:extLst>
                    <a:ext uri="{9D8B030D-6E8A-4147-A177-3AD203B41FA5}">
                      <a16:colId xmlns:a16="http://schemas.microsoft.com/office/drawing/2014/main" val="1186477700"/>
                    </a:ext>
                  </a:extLst>
                </a:gridCol>
                <a:gridCol w="2734419">
                  <a:extLst>
                    <a:ext uri="{9D8B030D-6E8A-4147-A177-3AD203B41FA5}">
                      <a16:colId xmlns:a16="http://schemas.microsoft.com/office/drawing/2014/main" val="1445764683"/>
                    </a:ext>
                  </a:extLst>
                </a:gridCol>
              </a:tblGrid>
              <a:tr h="136891">
                <a:tc>
                  <a:txBody>
                    <a:bodyPr/>
                    <a:lstStyle/>
                    <a:p>
                      <a:pPr algn="ctr" fontAlgn="ctr"/>
                      <a:r>
                        <a:rPr lang="fr-FR" sz="1100" b="1" u="none" strike="noStrike">
                          <a:effectLst/>
                        </a:rPr>
                        <a:t> Besoin</a:t>
                      </a:r>
                      <a:endParaRPr lang="fr-FR" sz="1100" b="1"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100" u="none" strike="noStrike">
                          <a:effectLst/>
                        </a:rPr>
                        <a:t>(unités)</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l" fontAlgn="b"/>
                      <a:r>
                        <a:rPr lang="fr-FR" sz="1100" u="none" strike="noStrike">
                          <a:effectLst/>
                        </a:rPr>
                        <a:t> </a:t>
                      </a:r>
                      <a:endParaRPr lang="fr-FR"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908968470"/>
                  </a:ext>
                </a:extLst>
              </a:tr>
              <a:tr h="351041">
                <a:tc>
                  <a:txBody>
                    <a:bodyPr/>
                    <a:lstStyle/>
                    <a:p>
                      <a:pPr algn="l" fontAlgn="ctr"/>
                      <a:r>
                        <a:rPr lang="fr-FR" sz="1100" u="none" strike="noStrike">
                          <a:effectLst/>
                        </a:rPr>
                        <a:t>Campagnes de sensibilisation</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100" u="none" strike="noStrike">
                          <a:effectLst/>
                        </a:rPr>
                        <a:t>€ / repas</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a:effectLst/>
                        </a:rPr>
                        <a:t>0,007</a:t>
                      </a:r>
                      <a:endParaRPr lang="fr-FR"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613323645"/>
                  </a:ext>
                </a:extLst>
              </a:tr>
              <a:tr h="526562">
                <a:tc>
                  <a:txBody>
                    <a:bodyPr/>
                    <a:lstStyle/>
                    <a:p>
                      <a:pPr algn="l" fontAlgn="ctr"/>
                      <a:r>
                        <a:rPr lang="fr-FR" sz="1100" u="none" strike="noStrike">
                          <a:effectLst/>
                        </a:rPr>
                        <a:t>Matériel, réorganisation, formation</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100" u="none" strike="noStrike">
                          <a:effectLst/>
                        </a:rPr>
                        <a:t>€ / repas</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a:effectLst/>
                        </a:rPr>
                        <a:t>0,952</a:t>
                      </a:r>
                      <a:endParaRPr lang="fr-FR"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355929449"/>
                  </a:ext>
                </a:extLst>
              </a:tr>
              <a:tr h="526562">
                <a:tc>
                  <a:txBody>
                    <a:bodyPr/>
                    <a:lstStyle/>
                    <a:p>
                      <a:pPr algn="l" fontAlgn="ctr"/>
                      <a:r>
                        <a:rPr lang="fr-FR" sz="1100" u="none" strike="noStrike">
                          <a:effectLst/>
                        </a:rPr>
                        <a:t>Structuration filières locales</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fr-FR" sz="1100" u="none" strike="noStrike">
                          <a:effectLst/>
                        </a:rPr>
                        <a:t>€ / repas</a:t>
                      </a:r>
                      <a:endParaRPr lang="fr-FR"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fr-FR" sz="1100" u="none" strike="noStrike">
                          <a:effectLst/>
                        </a:rPr>
                        <a:t>0,027</a:t>
                      </a:r>
                      <a:endParaRPr lang="fr-FR"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035511896"/>
                  </a:ext>
                </a:extLst>
              </a:tr>
              <a:tr h="351041">
                <a:tc>
                  <a:txBody>
                    <a:bodyPr/>
                    <a:lstStyle/>
                    <a:p>
                      <a:pPr algn="l" fontAlgn="ctr"/>
                      <a:r>
                        <a:rPr lang="fr-FR" sz="1100" b="1" u="none" strike="noStrike" dirty="0">
                          <a:effectLst/>
                        </a:rPr>
                        <a:t>TOTAL : Investissements</a:t>
                      </a:r>
                      <a:endParaRPr lang="fr-FR" sz="11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fr-FR" sz="1100" b="1" u="none" strike="noStrike">
                          <a:effectLst/>
                        </a:rPr>
                        <a:t>€ / repas</a:t>
                      </a:r>
                      <a:endParaRPr lang="fr-FR" sz="1100" b="1"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fr-FR" sz="1100" b="1" u="none" strike="noStrike" dirty="0">
                          <a:effectLst/>
                        </a:rPr>
                        <a:t>0,986</a:t>
                      </a:r>
                      <a:endParaRPr lang="fr-FR" sz="11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452091527"/>
                  </a:ext>
                </a:extLst>
              </a:tr>
            </a:tbl>
          </a:graphicData>
        </a:graphic>
      </p:graphicFrame>
      <p:sp>
        <p:nvSpPr>
          <p:cNvPr id="9" name="ZoneTexte 8">
            <a:extLst>
              <a:ext uri="{FF2B5EF4-FFF2-40B4-BE49-F238E27FC236}">
                <a16:creationId xmlns:a16="http://schemas.microsoft.com/office/drawing/2014/main" id="{6B03A206-923C-68AF-017C-32DD2855F74C}"/>
              </a:ext>
            </a:extLst>
          </p:cNvPr>
          <p:cNvSpPr txBox="1"/>
          <p:nvPr/>
        </p:nvSpPr>
        <p:spPr>
          <a:xfrm>
            <a:off x="154658" y="4056297"/>
            <a:ext cx="8422108" cy="1569660"/>
          </a:xfrm>
          <a:prstGeom prst="rect">
            <a:avLst/>
          </a:prstGeom>
          <a:noFill/>
        </p:spPr>
        <p:txBody>
          <a:bodyPr wrap="square" rtlCol="0">
            <a:spAutoFit/>
          </a:bodyPr>
          <a:lstStyle/>
          <a:p>
            <a:pPr algn="just"/>
            <a:r>
              <a:rPr lang="fr-FR" sz="1200" i="1" dirty="0"/>
              <a:t>Source: </a:t>
            </a:r>
            <a:r>
              <a:rPr lang="fr-FR" sz="1200" i="1" dirty="0" err="1"/>
              <a:t>Restau’Co</a:t>
            </a:r>
            <a:r>
              <a:rPr lang="fr-FR" sz="1200" i="1" dirty="0"/>
              <a:t> et FNH (2019) </a:t>
            </a:r>
          </a:p>
          <a:p>
            <a:pPr algn="just"/>
            <a:endParaRPr lang="fr-FR" sz="1200" dirty="0"/>
          </a:p>
          <a:p>
            <a:pPr algn="just"/>
            <a:r>
              <a:rPr lang="fr-FR" sz="1200" dirty="0"/>
              <a:t>Ces besoins sont à étaler sur 3 ans et permettent d’atteindre les objectifs de la loi EGALIM. Ils permettent la mise en place de changements structurels qui sont nécessaires pour aller ensuite au-delà des objectifs de la loi EGALIM. Deuxièmement, ils sont limités dans le temps car les changements structurels réalisés permettront l’emploi de plus de produits végétaux ainsi qu’une action plus performante contre le gaspillage. Ainsi, les coûts nécessaires à la préparation d’un repas pourraient même diminuer dans le futur.</a:t>
            </a:r>
          </a:p>
          <a:p>
            <a:pPr algn="just"/>
            <a:r>
              <a:rPr lang="fr-FR" sz="1200" i="1" dirty="0"/>
              <a:t>Source : Entretien avec la Fondation pour la Nature et pour l’Homme (2022) </a:t>
            </a:r>
          </a:p>
        </p:txBody>
      </p:sp>
      <p:sp>
        <p:nvSpPr>
          <p:cNvPr id="8" name="ZoneTexte 7">
            <a:extLst>
              <a:ext uri="{FF2B5EF4-FFF2-40B4-BE49-F238E27FC236}">
                <a16:creationId xmlns:a16="http://schemas.microsoft.com/office/drawing/2014/main" id="{38C705E6-9634-AD01-B0A3-BF7DC1A36E4F}"/>
              </a:ext>
            </a:extLst>
          </p:cNvPr>
          <p:cNvSpPr txBox="1"/>
          <p:nvPr/>
        </p:nvSpPr>
        <p:spPr>
          <a:xfrm>
            <a:off x="154658" y="1413520"/>
            <a:ext cx="8579370" cy="677108"/>
          </a:xfrm>
          <a:prstGeom prst="rect">
            <a:avLst/>
          </a:prstGeom>
          <a:noFill/>
        </p:spPr>
        <p:txBody>
          <a:bodyPr wrap="square">
            <a:spAutoFit/>
          </a:bodyPr>
          <a:lstStyle/>
          <a:p>
            <a:pPr>
              <a:spcAft>
                <a:spcPts val="1200"/>
              </a:spcAft>
            </a:pPr>
            <a:r>
              <a:rPr lang="fr-FR" sz="1400" b="1" u="sng"/>
              <a:t>Etape 1 : Estimation des besoins d’investissements pour atteindre les objectifs de la loi EGALIM </a:t>
            </a:r>
          </a:p>
          <a:p>
            <a:pPr>
              <a:spcAft>
                <a:spcPts val="1200"/>
              </a:spcAft>
            </a:pPr>
            <a:r>
              <a:rPr lang="fr-FR" sz="1400" b="1"/>
              <a:t>Etape 1 – a) Identification des coûts unitaires pour atteindre les objectifs de la loi EGALIM</a:t>
            </a:r>
            <a:endParaRPr lang="fr-FR" sz="1400" b="1" i="1">
              <a:highlight>
                <a:srgbClr val="FFFF00"/>
              </a:highlight>
            </a:endParaRPr>
          </a:p>
        </p:txBody>
      </p:sp>
      <p:sp>
        <p:nvSpPr>
          <p:cNvPr id="2" name="Rectangle 1">
            <a:extLst>
              <a:ext uri="{FF2B5EF4-FFF2-40B4-BE49-F238E27FC236}">
                <a16:creationId xmlns:a16="http://schemas.microsoft.com/office/drawing/2014/main" id="{DF35B728-1B0C-C97E-705B-6EB3A17F1D9D}"/>
              </a:ext>
            </a:extLst>
          </p:cNvPr>
          <p:cNvSpPr/>
          <p:nvPr/>
        </p:nvSpPr>
        <p:spPr>
          <a:xfrm>
            <a:off x="251519" y="5877017"/>
            <a:ext cx="8640960" cy="4083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1100" b="1" dirty="0"/>
              <a:t>Objectif loi EGALIM (2018) : 50% de produits durables ou sous signes d’origine et de qualité, dont 20% issus de l’agriculture biologique à partir du 1</a:t>
            </a:r>
            <a:r>
              <a:rPr lang="fr-FR" sz="1100" b="1" baseline="30000" dirty="0"/>
              <a:t>er</a:t>
            </a:r>
            <a:r>
              <a:rPr lang="fr-FR" sz="1100" b="1" dirty="0"/>
              <a:t> janvier 2022</a:t>
            </a:r>
          </a:p>
        </p:txBody>
      </p:sp>
      <p:sp>
        <p:nvSpPr>
          <p:cNvPr id="10" name="Espace réservé du texte 23">
            <a:extLst>
              <a:ext uri="{FF2B5EF4-FFF2-40B4-BE49-F238E27FC236}">
                <a16:creationId xmlns:a16="http://schemas.microsoft.com/office/drawing/2014/main" id="{2E956B73-081B-EDE9-FA63-95653A8FE5C4}"/>
              </a:ext>
            </a:extLst>
          </p:cNvPr>
          <p:cNvSpPr>
            <a:spLocks noGrp="1"/>
          </p:cNvSpPr>
          <p:nvPr>
            <p:ph type="body" sz="quarter" idx="10"/>
          </p:nvPr>
        </p:nvSpPr>
        <p:spPr>
          <a:xfrm>
            <a:off x="250825" y="115888"/>
            <a:ext cx="864235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3283713152"/>
      </p:ext>
    </p:extLst>
  </p:cSld>
  <p:clrMapOvr>
    <a:masterClrMapping/>
  </p:clrMapOvr>
  <p:transition>
    <p:fad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a:extLst>
              <a:ext uri="{FF2B5EF4-FFF2-40B4-BE49-F238E27FC236}">
                <a16:creationId xmlns:a16="http://schemas.microsoft.com/office/drawing/2014/main" id="{D9A77410-EBF4-C39D-021E-8DD7CD3817A7}"/>
              </a:ext>
            </a:extLst>
          </p:cNvPr>
          <p:cNvSpPr>
            <a:spLocks noGrp="1"/>
          </p:cNvSpPr>
          <p:nvPr>
            <p:ph type="title"/>
          </p:nvPr>
        </p:nvSpPr>
        <p:spPr>
          <a:xfrm>
            <a:off x="251520" y="404664"/>
            <a:ext cx="8640960" cy="720080"/>
          </a:xfrm>
        </p:spPr>
        <p:txBody>
          <a:bodyPr>
            <a:normAutofit/>
          </a:bodyPr>
          <a:lstStyle/>
          <a:p>
            <a:pPr algn="l"/>
            <a:r>
              <a:rPr lang="fr-FR" sz="2400">
                <a:solidFill>
                  <a:srgbClr val="FFC000"/>
                </a:solidFill>
              </a:rPr>
              <a:t>Restauration collective durable 3/3</a:t>
            </a:r>
          </a:p>
        </p:txBody>
      </p:sp>
      <p:sp>
        <p:nvSpPr>
          <p:cNvPr id="10" name="Espace réservé du contenu 1">
            <a:extLst>
              <a:ext uri="{FF2B5EF4-FFF2-40B4-BE49-F238E27FC236}">
                <a16:creationId xmlns:a16="http://schemas.microsoft.com/office/drawing/2014/main" id="{E955C2C9-0D53-7B78-5085-14D7E745C04E}"/>
              </a:ext>
            </a:extLst>
          </p:cNvPr>
          <p:cNvSpPr txBox="1">
            <a:spLocks/>
          </p:cNvSpPr>
          <p:nvPr/>
        </p:nvSpPr>
        <p:spPr>
          <a:xfrm>
            <a:off x="251520" y="1413520"/>
            <a:ext cx="8640960" cy="288925"/>
          </a:xfrm>
          <a:prstGeom prst="rect">
            <a:avLst/>
          </a:prstGeom>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FR" sz="1400" b="1">
                <a:latin typeface="Arial" panose="020B0604020202020204" pitchFamily="34" charset="0"/>
                <a:cs typeface="Arial" panose="020B0604020202020204" pitchFamily="34" charset="0"/>
              </a:rPr>
              <a:t>Etape 2 – Attribution des besoins aux différents blocs de collectivités</a:t>
            </a:r>
          </a:p>
        </p:txBody>
      </p:sp>
      <p:sp>
        <p:nvSpPr>
          <p:cNvPr id="11" name="ZoneTexte 10">
            <a:extLst>
              <a:ext uri="{FF2B5EF4-FFF2-40B4-BE49-F238E27FC236}">
                <a16:creationId xmlns:a16="http://schemas.microsoft.com/office/drawing/2014/main" id="{E7B3BE76-1AF8-7B84-F7CB-E1B47CAF8949}"/>
              </a:ext>
            </a:extLst>
          </p:cNvPr>
          <p:cNvSpPr txBox="1"/>
          <p:nvPr/>
        </p:nvSpPr>
        <p:spPr>
          <a:xfrm>
            <a:off x="251520" y="1724578"/>
            <a:ext cx="8233299" cy="276999"/>
          </a:xfrm>
          <a:prstGeom prst="rect">
            <a:avLst/>
          </a:prstGeom>
          <a:noFill/>
        </p:spPr>
        <p:txBody>
          <a:bodyPr wrap="square">
            <a:spAutoFit/>
          </a:bodyPr>
          <a:lstStyle/>
          <a:p>
            <a:pPr marL="228600" indent="-228600">
              <a:buAutoNum type="alphaLcParenR"/>
            </a:pPr>
            <a:r>
              <a:rPr lang="fr-FR" sz="1200" b="1">
                <a:latin typeface="Arial" panose="020B0604020202020204" pitchFamily="34" charset="0"/>
                <a:cs typeface="Arial" panose="020B0604020202020204" pitchFamily="34" charset="0"/>
              </a:rPr>
              <a:t>Attribution du nombre repas servis dans la restauration collective aux différents blocs de collectivités </a:t>
            </a:r>
          </a:p>
        </p:txBody>
      </p:sp>
      <p:graphicFrame>
        <p:nvGraphicFramePr>
          <p:cNvPr id="12" name="Tableau 11">
            <a:extLst>
              <a:ext uri="{FF2B5EF4-FFF2-40B4-BE49-F238E27FC236}">
                <a16:creationId xmlns:a16="http://schemas.microsoft.com/office/drawing/2014/main" id="{A851C2B1-007D-DFA6-0BC3-4041F8EEC644}"/>
              </a:ext>
            </a:extLst>
          </p:cNvPr>
          <p:cNvGraphicFramePr>
            <a:graphicFrameLocks noGrp="1"/>
          </p:cNvGraphicFramePr>
          <p:nvPr>
            <p:extLst>
              <p:ext uri="{D42A27DB-BD31-4B8C-83A1-F6EECF244321}">
                <p14:modId xmlns:p14="http://schemas.microsoft.com/office/powerpoint/2010/main" val="2318148247"/>
              </p:ext>
            </p:extLst>
          </p:nvPr>
        </p:nvGraphicFramePr>
        <p:xfrm>
          <a:off x="457198" y="2688618"/>
          <a:ext cx="8180237" cy="2468880"/>
        </p:xfrm>
        <a:graphic>
          <a:graphicData uri="http://schemas.openxmlformats.org/drawingml/2006/table">
            <a:tbl>
              <a:tblPr>
                <a:tableStyleId>{5C22544A-7EE6-4342-B048-85BDC9FD1C3A}</a:tableStyleId>
              </a:tblPr>
              <a:tblGrid>
                <a:gridCol w="2008415">
                  <a:extLst>
                    <a:ext uri="{9D8B030D-6E8A-4147-A177-3AD203B41FA5}">
                      <a16:colId xmlns:a16="http://schemas.microsoft.com/office/drawing/2014/main" val="2262035847"/>
                    </a:ext>
                  </a:extLst>
                </a:gridCol>
                <a:gridCol w="989824">
                  <a:extLst>
                    <a:ext uri="{9D8B030D-6E8A-4147-A177-3AD203B41FA5}">
                      <a16:colId xmlns:a16="http://schemas.microsoft.com/office/drawing/2014/main" val="449852524"/>
                    </a:ext>
                  </a:extLst>
                </a:gridCol>
                <a:gridCol w="1170231">
                  <a:extLst>
                    <a:ext uri="{9D8B030D-6E8A-4147-A177-3AD203B41FA5}">
                      <a16:colId xmlns:a16="http://schemas.microsoft.com/office/drawing/2014/main" val="1882022613"/>
                    </a:ext>
                  </a:extLst>
                </a:gridCol>
                <a:gridCol w="847632">
                  <a:extLst>
                    <a:ext uri="{9D8B030D-6E8A-4147-A177-3AD203B41FA5}">
                      <a16:colId xmlns:a16="http://schemas.microsoft.com/office/drawing/2014/main" val="3531881398"/>
                    </a:ext>
                  </a:extLst>
                </a:gridCol>
                <a:gridCol w="3164135">
                  <a:extLst>
                    <a:ext uri="{9D8B030D-6E8A-4147-A177-3AD203B41FA5}">
                      <a16:colId xmlns:a16="http://schemas.microsoft.com/office/drawing/2014/main" val="3191490216"/>
                    </a:ext>
                  </a:extLst>
                </a:gridCol>
              </a:tblGrid>
              <a:tr h="225590">
                <a:tc>
                  <a:txBody>
                    <a:bodyPr/>
                    <a:lstStyle/>
                    <a:p>
                      <a:pPr algn="l" fontAlgn="ctr"/>
                      <a:endParaRPr lang="fr-FR" sz="1050" b="0" i="0" u="none" strike="noStrike">
                        <a:solidFill>
                          <a:schemeClr val="tx1"/>
                        </a:solidFill>
                        <a:effectLst/>
                        <a:latin typeface="+mn-lt"/>
                        <a:cs typeface="Calibri" panose="020F0502020204030204" pitchFamily="34" charset="0"/>
                      </a:endParaRPr>
                    </a:p>
                  </a:txBody>
                  <a:tcPr marL="0" marR="0" marT="0" marB="0" anchor="ctr"/>
                </a:tc>
                <a:tc>
                  <a:txBody>
                    <a:bodyPr/>
                    <a:lstStyle/>
                    <a:p>
                      <a:pPr algn="ctr" fontAlgn="ctr"/>
                      <a:r>
                        <a:rPr lang="fr-FR" sz="1050" b="1" u="none" strike="noStrike">
                          <a:solidFill>
                            <a:schemeClr val="tx1"/>
                          </a:solidFill>
                          <a:effectLst/>
                          <a:latin typeface="+mn-lt"/>
                          <a:cs typeface="Calibri" panose="020F0502020204030204" pitchFamily="34" charset="0"/>
                        </a:rPr>
                        <a:t>Part bloc communal</a:t>
                      </a:r>
                      <a:endParaRPr lang="fr-FR" sz="1050" b="1" i="0" u="none" strike="noStrike">
                        <a:solidFill>
                          <a:schemeClr val="tx1"/>
                        </a:solidFill>
                        <a:effectLst/>
                        <a:latin typeface="+mn-lt"/>
                        <a:cs typeface="Calibri" panose="020F0502020204030204" pitchFamily="34" charset="0"/>
                      </a:endParaRPr>
                    </a:p>
                  </a:txBody>
                  <a:tcPr marL="0" marR="0" marT="0" marB="0" anchor="b"/>
                </a:tc>
                <a:tc>
                  <a:txBody>
                    <a:bodyPr/>
                    <a:lstStyle/>
                    <a:p>
                      <a:pPr algn="ctr" fontAlgn="b"/>
                      <a:r>
                        <a:rPr lang="fr-FR" sz="1050" b="1" u="none" strike="noStrike">
                          <a:solidFill>
                            <a:schemeClr val="tx1"/>
                          </a:solidFill>
                          <a:effectLst/>
                          <a:latin typeface="+mn-lt"/>
                          <a:cs typeface="Calibri" panose="020F0502020204030204" pitchFamily="34" charset="0"/>
                        </a:rPr>
                        <a:t>Part bloc départemental</a:t>
                      </a:r>
                      <a:endParaRPr lang="fr-FR" sz="1050" b="1" i="0" u="none" strike="noStrike">
                        <a:solidFill>
                          <a:schemeClr val="tx1"/>
                        </a:solidFill>
                        <a:effectLst/>
                        <a:latin typeface="+mn-lt"/>
                        <a:cs typeface="Calibri" panose="020F0502020204030204" pitchFamily="34" charset="0"/>
                      </a:endParaRPr>
                    </a:p>
                  </a:txBody>
                  <a:tcPr marL="0" marR="0" marT="0" marB="0" anchor="b"/>
                </a:tc>
                <a:tc>
                  <a:txBody>
                    <a:bodyPr/>
                    <a:lstStyle/>
                    <a:p>
                      <a:pPr algn="ctr" fontAlgn="ctr"/>
                      <a:r>
                        <a:rPr lang="fr-FR" sz="1050" b="1" u="none" strike="noStrike">
                          <a:solidFill>
                            <a:schemeClr val="tx1"/>
                          </a:solidFill>
                          <a:effectLst/>
                          <a:latin typeface="+mn-lt"/>
                          <a:cs typeface="Calibri" panose="020F0502020204030204" pitchFamily="34" charset="0"/>
                        </a:rPr>
                        <a:t>Part bloc régional </a:t>
                      </a:r>
                      <a:endParaRPr lang="fr-FR" sz="1050" b="1" i="0" u="none" strike="noStrike">
                        <a:solidFill>
                          <a:schemeClr val="tx1"/>
                        </a:solidFill>
                        <a:effectLst/>
                        <a:latin typeface="+mn-lt"/>
                        <a:cs typeface="Calibri" panose="020F0502020204030204" pitchFamily="34" charset="0"/>
                      </a:endParaRPr>
                    </a:p>
                  </a:txBody>
                  <a:tcPr marL="0" marR="0" marT="0" marB="0" anchor="b"/>
                </a:tc>
                <a:tc>
                  <a:txBody>
                    <a:bodyPr/>
                    <a:lstStyle/>
                    <a:p>
                      <a:pPr algn="ctr" fontAlgn="ctr"/>
                      <a:r>
                        <a:rPr lang="fr-FR" sz="1050" b="1" u="none" strike="noStrike">
                          <a:solidFill>
                            <a:schemeClr val="tx1"/>
                          </a:solidFill>
                          <a:effectLst/>
                          <a:latin typeface="+mn-lt"/>
                          <a:cs typeface="Calibri" panose="020F0502020204030204" pitchFamily="34" charset="0"/>
                        </a:rPr>
                        <a:t>Source &amp; Commentaires</a:t>
                      </a:r>
                      <a:endParaRPr lang="fr-FR" sz="1050" b="1" i="0" u="none" strike="noStrike">
                        <a:solidFill>
                          <a:schemeClr val="tx1"/>
                        </a:solidFill>
                        <a:effectLst/>
                        <a:latin typeface="+mn-lt"/>
                        <a:cs typeface="Calibri" panose="020F0502020204030204" pitchFamily="34" charset="0"/>
                      </a:endParaRPr>
                    </a:p>
                  </a:txBody>
                  <a:tcPr marL="0" marR="0" marT="0" marB="0" anchor="b"/>
                </a:tc>
                <a:extLst>
                  <a:ext uri="{0D108BD9-81ED-4DB2-BD59-A6C34878D82A}">
                    <a16:rowId xmlns:a16="http://schemas.microsoft.com/office/drawing/2014/main" val="298324508"/>
                  </a:ext>
                </a:extLst>
              </a:tr>
              <a:tr h="174378">
                <a:tc>
                  <a:txBody>
                    <a:bodyPr/>
                    <a:lstStyle/>
                    <a:p>
                      <a:pPr algn="l" fontAlgn="ctr"/>
                      <a:r>
                        <a:rPr lang="fr-FR" sz="1050" i="1" u="none" strike="noStrike">
                          <a:solidFill>
                            <a:schemeClr val="tx1"/>
                          </a:solidFill>
                          <a:effectLst/>
                          <a:latin typeface="+mn-lt"/>
                          <a:cs typeface="Calibri" panose="020F0502020204030204" pitchFamily="34" charset="0"/>
                        </a:rPr>
                        <a:t>1er degré</a:t>
                      </a:r>
                      <a:endParaRPr lang="fr-FR" sz="1050" b="0" i="1" u="none" strike="noStrike">
                        <a:solidFill>
                          <a:schemeClr val="tx1"/>
                        </a:solidFill>
                        <a:effectLst/>
                        <a:latin typeface="+mn-lt"/>
                        <a:cs typeface="Calibri" panose="020F0502020204030204" pitchFamily="34" charset="0"/>
                      </a:endParaRPr>
                    </a:p>
                  </a:txBody>
                  <a:tcPr marL="0" marR="0" marT="0" marB="0" anchor="ctr"/>
                </a:tc>
                <a:tc>
                  <a:txBody>
                    <a:bodyPr/>
                    <a:lstStyle/>
                    <a:p>
                      <a:pPr algn="ctr" fontAlgn="ctr"/>
                      <a:r>
                        <a:rPr lang="fr-FR" sz="1050" b="0" i="0" u="none" strike="noStrike">
                          <a:solidFill>
                            <a:schemeClr val="tx1"/>
                          </a:solidFill>
                          <a:effectLst/>
                          <a:latin typeface="+mn-lt"/>
                          <a:cs typeface="Calibri" panose="020F0502020204030204" pitchFamily="34" charset="0"/>
                        </a:rPr>
                        <a:t>100%</a:t>
                      </a:r>
                    </a:p>
                  </a:txBody>
                  <a:tcPr marL="0" marR="0" marT="0" marB="0" anchor="b"/>
                </a:tc>
                <a:tc>
                  <a:txBody>
                    <a:bodyPr/>
                    <a:lstStyle/>
                    <a:p>
                      <a:pPr algn="ctr" fontAlgn="b"/>
                      <a:r>
                        <a:rPr lang="fr-FR" sz="1050" b="0" i="0" u="none" strike="noStrike">
                          <a:solidFill>
                            <a:schemeClr val="tx1"/>
                          </a:solidFill>
                          <a:effectLst/>
                          <a:latin typeface="+mn-lt"/>
                          <a:cs typeface="Calibri" panose="020F0502020204030204" pitchFamily="34" charset="0"/>
                        </a:rPr>
                        <a:t>0%</a:t>
                      </a:r>
                    </a:p>
                  </a:txBody>
                  <a:tcPr marL="0" marR="0" marT="0" marB="0" anchor="b"/>
                </a:tc>
                <a:tc>
                  <a:txBody>
                    <a:bodyPr/>
                    <a:lstStyle/>
                    <a:p>
                      <a:pPr algn="ctr" fontAlgn="ctr"/>
                      <a:r>
                        <a:rPr lang="fr-FR" sz="1050" b="0" i="0" u="none" strike="noStrike">
                          <a:solidFill>
                            <a:schemeClr val="tx1"/>
                          </a:solidFill>
                          <a:effectLst/>
                          <a:latin typeface="+mn-lt"/>
                          <a:cs typeface="Calibri" panose="020F0502020204030204" pitchFamily="34" charset="0"/>
                        </a:rPr>
                        <a:t>0%</a:t>
                      </a:r>
                    </a:p>
                  </a:txBody>
                  <a:tcPr marL="0" marR="0" marT="0" marB="0" anchor="b"/>
                </a:tc>
                <a:tc>
                  <a:txBody>
                    <a:bodyPr/>
                    <a:lstStyle/>
                    <a:p>
                      <a:r>
                        <a:rPr lang="fr-FR" sz="1050">
                          <a:solidFill>
                            <a:schemeClr val="tx1"/>
                          </a:solidFill>
                          <a:latin typeface="+mn-lt"/>
                          <a:cs typeface="Calibri" panose="020F0502020204030204" pitchFamily="34" charset="0"/>
                        </a:rPr>
                        <a:t>Repas des écoles</a:t>
                      </a:r>
                    </a:p>
                  </a:txBody>
                  <a:tcPr/>
                </a:tc>
                <a:extLst>
                  <a:ext uri="{0D108BD9-81ED-4DB2-BD59-A6C34878D82A}">
                    <a16:rowId xmlns:a16="http://schemas.microsoft.com/office/drawing/2014/main" val="4140548710"/>
                  </a:ext>
                </a:extLst>
              </a:tr>
              <a:tr h="290631">
                <a:tc>
                  <a:txBody>
                    <a:bodyPr/>
                    <a:lstStyle/>
                    <a:p>
                      <a:pPr algn="l" fontAlgn="ctr"/>
                      <a:r>
                        <a:rPr lang="fr-FR" sz="1050" i="1" u="none" strike="noStrike">
                          <a:solidFill>
                            <a:schemeClr val="tx1"/>
                          </a:solidFill>
                          <a:effectLst/>
                          <a:latin typeface="+mn-lt"/>
                          <a:cs typeface="Calibri" panose="020F0502020204030204" pitchFamily="34" charset="0"/>
                        </a:rPr>
                        <a:t>2ème degré</a:t>
                      </a:r>
                      <a:endParaRPr lang="fr-FR" sz="1050" b="0" i="1" u="none" strike="noStrike">
                        <a:solidFill>
                          <a:schemeClr val="tx1"/>
                        </a:solidFill>
                        <a:effectLst/>
                        <a:latin typeface="+mn-lt"/>
                        <a:cs typeface="Calibri" panose="020F0502020204030204" pitchFamily="34" charset="0"/>
                      </a:endParaRPr>
                    </a:p>
                  </a:txBody>
                  <a:tcPr marL="0" marR="0" marT="0" marB="0" anchor="ctr"/>
                </a:tc>
                <a:tc>
                  <a:txBody>
                    <a:bodyPr/>
                    <a:lstStyle/>
                    <a:p>
                      <a:pPr algn="ctr" fontAlgn="ctr"/>
                      <a:r>
                        <a:rPr lang="fr-FR" sz="1050" b="0" i="0" u="none" strike="noStrike">
                          <a:solidFill>
                            <a:schemeClr val="tx1"/>
                          </a:solidFill>
                          <a:effectLst/>
                          <a:latin typeface="+mn-lt"/>
                          <a:cs typeface="Calibri" panose="020F0502020204030204" pitchFamily="34" charset="0"/>
                        </a:rPr>
                        <a:t>0%</a:t>
                      </a:r>
                    </a:p>
                  </a:txBody>
                  <a:tcPr marL="0" marR="0" marT="0" marB="0" anchor="b"/>
                </a:tc>
                <a:tc>
                  <a:txBody>
                    <a:bodyPr/>
                    <a:lstStyle/>
                    <a:p>
                      <a:pPr algn="ctr" fontAlgn="b"/>
                      <a:r>
                        <a:rPr lang="fr-FR" sz="1050" b="0" i="0" u="none" strike="noStrike">
                          <a:solidFill>
                            <a:schemeClr val="tx1"/>
                          </a:solidFill>
                          <a:effectLst/>
                          <a:latin typeface="+mn-lt"/>
                          <a:cs typeface="Calibri" panose="020F0502020204030204" pitchFamily="34" charset="0"/>
                        </a:rPr>
                        <a:t>60,05%</a:t>
                      </a:r>
                    </a:p>
                  </a:txBody>
                  <a:tcPr marL="0" marR="0" marT="0" marB="0" anchor="b"/>
                </a:tc>
                <a:tc>
                  <a:txBody>
                    <a:bodyPr/>
                    <a:lstStyle/>
                    <a:p>
                      <a:pPr algn="ctr" fontAlgn="ctr"/>
                      <a:r>
                        <a:rPr lang="fr-FR" sz="1050" b="0" i="0" u="none" strike="noStrike">
                          <a:solidFill>
                            <a:schemeClr val="tx1"/>
                          </a:solidFill>
                          <a:effectLst/>
                          <a:latin typeface="+mn-lt"/>
                          <a:cs typeface="Calibri" panose="020F0502020204030204" pitchFamily="34" charset="0"/>
                        </a:rPr>
                        <a:t>39,95%</a:t>
                      </a:r>
                    </a:p>
                  </a:txBody>
                  <a:tcPr marL="0" marR="0" marT="0" marB="0" anchor="b"/>
                </a:tc>
                <a:tc>
                  <a:txBody>
                    <a:bodyPr/>
                    <a:lstStyle/>
                    <a:p>
                      <a:r>
                        <a:rPr lang="fr-FR" sz="1050">
                          <a:solidFill>
                            <a:schemeClr val="tx1"/>
                          </a:solidFill>
                          <a:latin typeface="+mn-lt"/>
                          <a:cs typeface="Calibri" panose="020F0502020204030204" pitchFamily="34" charset="0"/>
                        </a:rPr>
                        <a:t>Tiré de la répartition entre lycéens et collégiens (</a:t>
                      </a:r>
                      <a:r>
                        <a:rPr lang="fr-FR" sz="1050" u="sng" err="1">
                          <a:solidFill>
                            <a:schemeClr val="tx1"/>
                          </a:solidFill>
                          <a:latin typeface="+mn-lt"/>
                          <a:cs typeface="Calibri" panose="020F0502020204030204" pitchFamily="34" charset="0"/>
                        </a:rPr>
                        <a:t>éducation.gouv</a:t>
                      </a:r>
                      <a:r>
                        <a:rPr lang="fr-FR" sz="1050">
                          <a:solidFill>
                            <a:schemeClr val="tx1"/>
                          </a:solidFill>
                          <a:latin typeface="+mn-lt"/>
                          <a:cs typeface="Calibri" panose="020F0502020204030204" pitchFamily="34" charset="0"/>
                        </a:rPr>
                        <a:t>)</a:t>
                      </a:r>
                    </a:p>
                  </a:txBody>
                  <a:tcPr/>
                </a:tc>
                <a:extLst>
                  <a:ext uri="{0D108BD9-81ED-4DB2-BD59-A6C34878D82A}">
                    <a16:rowId xmlns:a16="http://schemas.microsoft.com/office/drawing/2014/main" val="1088284418"/>
                  </a:ext>
                </a:extLst>
              </a:tr>
              <a:tr h="290631">
                <a:tc>
                  <a:txBody>
                    <a:bodyPr/>
                    <a:lstStyle/>
                    <a:p>
                      <a:pPr algn="l" fontAlgn="ctr"/>
                      <a:r>
                        <a:rPr lang="fr-FR" sz="1050" i="1" u="none" strike="noStrike">
                          <a:solidFill>
                            <a:schemeClr val="tx1"/>
                          </a:solidFill>
                          <a:effectLst/>
                          <a:latin typeface="+mn-lt"/>
                          <a:cs typeface="Calibri" panose="020F0502020204030204" pitchFamily="34" charset="0"/>
                        </a:rPr>
                        <a:t>Etablissements sociaux</a:t>
                      </a:r>
                      <a:endParaRPr lang="fr-FR" sz="1050" b="0" i="1" u="none" strike="noStrike">
                        <a:solidFill>
                          <a:schemeClr val="tx1"/>
                        </a:solidFill>
                        <a:effectLst/>
                        <a:latin typeface="+mn-lt"/>
                        <a:cs typeface="Calibri" panose="020F0502020204030204" pitchFamily="34" charset="0"/>
                      </a:endParaRPr>
                    </a:p>
                  </a:txBody>
                  <a:tcPr marL="0" marR="0" marT="0" marB="0" anchor="ctr"/>
                </a:tc>
                <a:tc>
                  <a:txBody>
                    <a:bodyPr/>
                    <a:lstStyle/>
                    <a:p>
                      <a:pPr algn="ctr" fontAlgn="ctr"/>
                      <a:r>
                        <a:rPr lang="fr-FR" sz="1050" b="0" i="0" u="none" strike="noStrike">
                          <a:solidFill>
                            <a:schemeClr val="tx1"/>
                          </a:solidFill>
                          <a:effectLst/>
                          <a:latin typeface="+mn-lt"/>
                          <a:cs typeface="Calibri" panose="020F0502020204030204" pitchFamily="34" charset="0"/>
                        </a:rPr>
                        <a:t>0%</a:t>
                      </a:r>
                    </a:p>
                  </a:txBody>
                  <a:tcPr marL="0" marR="0" marT="0" marB="0" anchor="b"/>
                </a:tc>
                <a:tc>
                  <a:txBody>
                    <a:bodyPr/>
                    <a:lstStyle/>
                    <a:p>
                      <a:pPr algn="ctr" fontAlgn="b"/>
                      <a:r>
                        <a:rPr lang="fr-FR" sz="1050" b="0" i="0" u="none" strike="noStrike">
                          <a:solidFill>
                            <a:schemeClr val="tx1"/>
                          </a:solidFill>
                          <a:effectLst/>
                          <a:latin typeface="+mn-lt"/>
                          <a:cs typeface="Calibri" panose="020F0502020204030204" pitchFamily="34" charset="0"/>
                        </a:rPr>
                        <a:t>50%</a:t>
                      </a:r>
                    </a:p>
                  </a:txBody>
                  <a:tcPr marL="0" marR="0" marT="0" marB="0" anchor="b"/>
                </a:tc>
                <a:tc>
                  <a:txBody>
                    <a:bodyPr/>
                    <a:lstStyle/>
                    <a:p>
                      <a:pPr algn="ctr" fontAlgn="ctr"/>
                      <a:r>
                        <a:rPr lang="fr-FR" sz="1050" b="0" i="0" u="none" strike="noStrike">
                          <a:solidFill>
                            <a:schemeClr val="tx1"/>
                          </a:solidFill>
                          <a:effectLst/>
                          <a:latin typeface="+mn-lt"/>
                          <a:cs typeface="Calibri" panose="020F0502020204030204" pitchFamily="34" charset="0"/>
                        </a:rPr>
                        <a:t>0%</a:t>
                      </a:r>
                    </a:p>
                  </a:txBody>
                  <a:tcPr marL="0" marR="0" marT="0" marB="0"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50">
                          <a:solidFill>
                            <a:schemeClr val="tx1"/>
                          </a:solidFill>
                          <a:latin typeface="+mn-lt"/>
                          <a:cs typeface="Calibri" panose="020F0502020204030204" pitchFamily="34" charset="0"/>
                        </a:rPr>
                        <a:t>Attribué arbitrairement par I4CE, du fait du manque de données. </a:t>
                      </a:r>
                    </a:p>
                  </a:txBody>
                  <a:tcPr/>
                </a:tc>
                <a:extLst>
                  <a:ext uri="{0D108BD9-81ED-4DB2-BD59-A6C34878D82A}">
                    <a16:rowId xmlns:a16="http://schemas.microsoft.com/office/drawing/2014/main" val="2273682654"/>
                  </a:ext>
                </a:extLst>
              </a:tr>
              <a:tr h="290631">
                <a:tc>
                  <a:txBody>
                    <a:bodyPr/>
                    <a:lstStyle/>
                    <a:p>
                      <a:pPr algn="l" fontAlgn="ctr"/>
                      <a:r>
                        <a:rPr lang="fr-FR" sz="1050" i="1" u="none" strike="noStrike">
                          <a:solidFill>
                            <a:schemeClr val="tx1"/>
                          </a:solidFill>
                          <a:effectLst/>
                          <a:latin typeface="+mn-lt"/>
                          <a:cs typeface="Calibri" panose="020F0502020204030204" pitchFamily="34" charset="0"/>
                        </a:rPr>
                        <a:t>3ème age publics</a:t>
                      </a:r>
                      <a:endParaRPr lang="fr-FR" sz="1050" b="0" i="1" u="none" strike="noStrike">
                        <a:solidFill>
                          <a:schemeClr val="tx1"/>
                        </a:solidFill>
                        <a:effectLst/>
                        <a:latin typeface="+mn-lt"/>
                        <a:cs typeface="Calibri" panose="020F0502020204030204" pitchFamily="34" charset="0"/>
                      </a:endParaRPr>
                    </a:p>
                  </a:txBody>
                  <a:tcPr marL="0" marR="0" marT="0" marB="0" anchor="ctr"/>
                </a:tc>
                <a:tc>
                  <a:txBody>
                    <a:bodyPr/>
                    <a:lstStyle/>
                    <a:p>
                      <a:pPr algn="ctr" fontAlgn="ctr"/>
                      <a:r>
                        <a:rPr lang="fr-FR" sz="1050" b="0" i="0" u="none" strike="noStrike">
                          <a:solidFill>
                            <a:schemeClr val="tx1"/>
                          </a:solidFill>
                          <a:effectLst/>
                          <a:latin typeface="+mn-lt"/>
                          <a:cs typeface="Calibri" panose="020F0502020204030204" pitchFamily="34" charset="0"/>
                        </a:rPr>
                        <a:t>50%</a:t>
                      </a:r>
                    </a:p>
                  </a:txBody>
                  <a:tcPr marL="0" marR="0" marT="0" marB="0" anchor="b"/>
                </a:tc>
                <a:tc>
                  <a:txBody>
                    <a:bodyPr/>
                    <a:lstStyle/>
                    <a:p>
                      <a:pPr algn="ctr" fontAlgn="b"/>
                      <a:r>
                        <a:rPr lang="fr-FR" sz="1050" b="0" i="0" u="none" strike="noStrike">
                          <a:solidFill>
                            <a:schemeClr val="tx1"/>
                          </a:solidFill>
                          <a:effectLst/>
                          <a:latin typeface="+mn-lt"/>
                          <a:cs typeface="Calibri" panose="020F0502020204030204" pitchFamily="34" charset="0"/>
                        </a:rPr>
                        <a:t>50%</a:t>
                      </a:r>
                    </a:p>
                  </a:txBody>
                  <a:tcPr marL="0" marR="0" marT="0" marB="0" anchor="b"/>
                </a:tc>
                <a:tc>
                  <a:txBody>
                    <a:bodyPr/>
                    <a:lstStyle/>
                    <a:p>
                      <a:pPr algn="ctr" fontAlgn="ctr"/>
                      <a:r>
                        <a:rPr lang="fr-FR" sz="1050" b="0" i="0" u="none" strike="noStrike">
                          <a:solidFill>
                            <a:schemeClr val="tx1"/>
                          </a:solidFill>
                          <a:effectLst/>
                          <a:latin typeface="+mn-lt"/>
                          <a:cs typeface="Calibri" panose="020F0502020204030204" pitchFamily="34" charset="0"/>
                        </a:rPr>
                        <a:t>0%</a:t>
                      </a:r>
                    </a:p>
                  </a:txBody>
                  <a:tcPr marL="0" marR="0" marT="0" marB="0" anchor="b"/>
                </a:tc>
                <a:tc>
                  <a:txBody>
                    <a:bodyPr/>
                    <a:lstStyle/>
                    <a:p>
                      <a:r>
                        <a:rPr lang="fr-FR" sz="1050" dirty="0">
                          <a:solidFill>
                            <a:schemeClr val="tx1"/>
                          </a:solidFill>
                          <a:latin typeface="+mn-lt"/>
                          <a:cs typeface="Calibri" panose="020F0502020204030204" pitchFamily="34" charset="0"/>
                        </a:rPr>
                        <a:t>Attribué arbitrairement par I4CE, du fait du manque de données. </a:t>
                      </a:r>
                    </a:p>
                  </a:txBody>
                  <a:tcPr/>
                </a:tc>
                <a:extLst>
                  <a:ext uri="{0D108BD9-81ED-4DB2-BD59-A6C34878D82A}">
                    <a16:rowId xmlns:a16="http://schemas.microsoft.com/office/drawing/2014/main" val="642681024"/>
                  </a:ext>
                </a:extLst>
              </a:tr>
              <a:tr h="174378">
                <a:tc>
                  <a:txBody>
                    <a:bodyPr/>
                    <a:lstStyle/>
                    <a:p>
                      <a:pPr algn="l" fontAlgn="ctr"/>
                      <a:r>
                        <a:rPr lang="fr-FR" sz="1050" i="1" u="none" strike="noStrike">
                          <a:solidFill>
                            <a:schemeClr val="tx1"/>
                          </a:solidFill>
                          <a:effectLst/>
                          <a:latin typeface="+mn-lt"/>
                          <a:cs typeface="Calibri" panose="020F0502020204030204" pitchFamily="34" charset="0"/>
                        </a:rPr>
                        <a:t>Restaurants municipaux</a:t>
                      </a:r>
                      <a:endParaRPr lang="fr-FR" sz="1050" b="0" i="1" u="none" strike="noStrike">
                        <a:solidFill>
                          <a:schemeClr val="tx1"/>
                        </a:solidFill>
                        <a:effectLst/>
                        <a:latin typeface="+mn-lt"/>
                        <a:cs typeface="Calibri" panose="020F0502020204030204" pitchFamily="34" charset="0"/>
                      </a:endParaRPr>
                    </a:p>
                  </a:txBody>
                  <a:tcPr marL="0" marR="0" marT="0" marB="0" anchor="ctr"/>
                </a:tc>
                <a:tc>
                  <a:txBody>
                    <a:bodyPr/>
                    <a:lstStyle/>
                    <a:p>
                      <a:pPr algn="ctr" fontAlgn="ctr"/>
                      <a:r>
                        <a:rPr lang="fr-FR" sz="1050" b="0" i="0" u="none" strike="noStrike">
                          <a:solidFill>
                            <a:schemeClr val="tx1"/>
                          </a:solidFill>
                          <a:effectLst/>
                          <a:latin typeface="+mn-lt"/>
                          <a:cs typeface="Calibri" panose="020F0502020204030204" pitchFamily="34" charset="0"/>
                        </a:rPr>
                        <a:t>100%</a:t>
                      </a:r>
                    </a:p>
                  </a:txBody>
                  <a:tcPr marL="0" marR="0" marT="0" marB="0" anchor="b"/>
                </a:tc>
                <a:tc>
                  <a:txBody>
                    <a:bodyPr/>
                    <a:lstStyle/>
                    <a:p>
                      <a:pPr algn="ctr" fontAlgn="b"/>
                      <a:r>
                        <a:rPr lang="fr-FR" sz="1050" b="0" i="0" u="none" strike="noStrike">
                          <a:solidFill>
                            <a:schemeClr val="tx1"/>
                          </a:solidFill>
                          <a:effectLst/>
                          <a:latin typeface="+mn-lt"/>
                          <a:cs typeface="Calibri" panose="020F0502020204030204" pitchFamily="34" charset="0"/>
                        </a:rPr>
                        <a:t>0%</a:t>
                      </a:r>
                    </a:p>
                  </a:txBody>
                  <a:tcPr marL="0" marR="0" marT="0" marB="0" anchor="b"/>
                </a:tc>
                <a:tc>
                  <a:txBody>
                    <a:bodyPr/>
                    <a:lstStyle/>
                    <a:p>
                      <a:pPr algn="ctr" fontAlgn="ctr"/>
                      <a:r>
                        <a:rPr lang="fr-FR" sz="1050" b="0" i="0" u="none" strike="noStrike">
                          <a:solidFill>
                            <a:schemeClr val="tx1"/>
                          </a:solidFill>
                          <a:effectLst/>
                          <a:latin typeface="+mn-lt"/>
                          <a:cs typeface="Calibri" panose="020F0502020204030204" pitchFamily="34" charset="0"/>
                        </a:rPr>
                        <a:t>0%</a:t>
                      </a:r>
                    </a:p>
                  </a:txBody>
                  <a:tcPr marL="0" marR="0" marT="0" marB="0" anchor="b"/>
                </a:tc>
                <a:tc>
                  <a:txBody>
                    <a:bodyPr/>
                    <a:lstStyle/>
                    <a:p>
                      <a:endParaRPr lang="fr-FR" sz="1050">
                        <a:solidFill>
                          <a:schemeClr val="tx1"/>
                        </a:solidFill>
                        <a:latin typeface="+mn-lt"/>
                        <a:cs typeface="Calibri" panose="020F0502020204030204" pitchFamily="34" charset="0"/>
                      </a:endParaRPr>
                    </a:p>
                  </a:txBody>
                  <a:tcPr/>
                </a:tc>
                <a:extLst>
                  <a:ext uri="{0D108BD9-81ED-4DB2-BD59-A6C34878D82A}">
                    <a16:rowId xmlns:a16="http://schemas.microsoft.com/office/drawing/2014/main" val="1071358533"/>
                  </a:ext>
                </a:extLst>
              </a:tr>
              <a:tr h="290631">
                <a:tc>
                  <a:txBody>
                    <a:bodyPr/>
                    <a:lstStyle/>
                    <a:p>
                      <a:pPr algn="l" fontAlgn="ctr"/>
                      <a:r>
                        <a:rPr lang="fr-FR" sz="1050" i="1" u="none" strike="noStrike">
                          <a:solidFill>
                            <a:schemeClr val="tx1"/>
                          </a:solidFill>
                          <a:effectLst/>
                          <a:latin typeface="+mn-lt"/>
                          <a:cs typeface="Calibri" panose="020F0502020204030204" pitchFamily="34" charset="0"/>
                        </a:rPr>
                        <a:t>Administration</a:t>
                      </a:r>
                      <a:endParaRPr lang="fr-FR" sz="1050" b="0" i="1" u="none" strike="noStrike">
                        <a:solidFill>
                          <a:schemeClr val="tx1"/>
                        </a:solidFill>
                        <a:effectLst/>
                        <a:latin typeface="+mn-lt"/>
                        <a:cs typeface="Calibri" panose="020F0502020204030204" pitchFamily="34" charset="0"/>
                      </a:endParaRPr>
                    </a:p>
                  </a:txBody>
                  <a:tcPr marL="0" marR="0" marT="0" marB="0" anchor="ctr"/>
                </a:tc>
                <a:tc>
                  <a:txBody>
                    <a:bodyPr/>
                    <a:lstStyle/>
                    <a:p>
                      <a:pPr algn="ctr" fontAlgn="ctr"/>
                      <a:r>
                        <a:rPr lang="fr-FR" sz="1050" b="0" i="0" u="none" strike="noStrike">
                          <a:solidFill>
                            <a:schemeClr val="tx1"/>
                          </a:solidFill>
                          <a:effectLst/>
                          <a:latin typeface="+mn-lt"/>
                          <a:cs typeface="Calibri" panose="020F0502020204030204" pitchFamily="34" charset="0"/>
                        </a:rPr>
                        <a:t>77%</a:t>
                      </a:r>
                    </a:p>
                  </a:txBody>
                  <a:tcPr marL="0" marR="0" marT="0" marB="0" anchor="b"/>
                </a:tc>
                <a:tc>
                  <a:txBody>
                    <a:bodyPr/>
                    <a:lstStyle/>
                    <a:p>
                      <a:pPr algn="ctr" fontAlgn="b"/>
                      <a:r>
                        <a:rPr lang="fr-FR" sz="1050" b="0" i="0" u="none" strike="noStrike">
                          <a:solidFill>
                            <a:schemeClr val="tx1"/>
                          </a:solidFill>
                          <a:effectLst/>
                          <a:latin typeface="+mn-lt"/>
                          <a:cs typeface="Calibri" panose="020F0502020204030204" pitchFamily="34" charset="0"/>
                        </a:rPr>
                        <a:t>17%</a:t>
                      </a:r>
                    </a:p>
                  </a:txBody>
                  <a:tcPr marL="0" marR="0" marT="0" marB="0" anchor="b"/>
                </a:tc>
                <a:tc>
                  <a:txBody>
                    <a:bodyPr/>
                    <a:lstStyle/>
                    <a:p>
                      <a:pPr algn="ctr" fontAlgn="ctr"/>
                      <a:r>
                        <a:rPr lang="fr-FR" sz="1050" b="0" i="0" u="none" strike="noStrike">
                          <a:solidFill>
                            <a:schemeClr val="tx1"/>
                          </a:solidFill>
                          <a:effectLst/>
                          <a:latin typeface="+mn-lt"/>
                          <a:cs typeface="Calibri" panose="020F0502020204030204" pitchFamily="34" charset="0"/>
                        </a:rPr>
                        <a:t>4,9%</a:t>
                      </a:r>
                    </a:p>
                  </a:txBody>
                  <a:tcPr marL="0" marR="0" marT="0" marB="0" anchor="b"/>
                </a:tc>
                <a:tc>
                  <a:txBody>
                    <a:bodyPr/>
                    <a:lstStyle/>
                    <a:p>
                      <a:r>
                        <a:rPr lang="fr-FR" sz="1050" dirty="0">
                          <a:solidFill>
                            <a:schemeClr val="tx1"/>
                          </a:solidFill>
                          <a:latin typeface="+mn-lt"/>
                          <a:cs typeface="Calibri" panose="020F0502020204030204" pitchFamily="34" charset="0"/>
                        </a:rPr>
                        <a:t>Tiré du nombre d’agents dans chaque bloc de collectivité (INSEE, 2020)</a:t>
                      </a:r>
                    </a:p>
                  </a:txBody>
                  <a:tcPr/>
                </a:tc>
                <a:extLst>
                  <a:ext uri="{0D108BD9-81ED-4DB2-BD59-A6C34878D82A}">
                    <a16:rowId xmlns:a16="http://schemas.microsoft.com/office/drawing/2014/main" val="1771197326"/>
                  </a:ext>
                </a:extLst>
              </a:tr>
            </a:tbl>
          </a:graphicData>
        </a:graphic>
      </p:graphicFrame>
      <p:sp>
        <p:nvSpPr>
          <p:cNvPr id="13" name="Espace réservé du contenu 4">
            <a:extLst>
              <a:ext uri="{FF2B5EF4-FFF2-40B4-BE49-F238E27FC236}">
                <a16:creationId xmlns:a16="http://schemas.microsoft.com/office/drawing/2014/main" id="{93917890-3AF5-EE82-3F42-F9D9E2B88654}"/>
              </a:ext>
            </a:extLst>
          </p:cNvPr>
          <p:cNvSpPr txBox="1">
            <a:spLocks/>
          </p:cNvSpPr>
          <p:nvPr/>
        </p:nvSpPr>
        <p:spPr>
          <a:xfrm>
            <a:off x="432516" y="1969812"/>
            <a:ext cx="7782757" cy="883459"/>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600"/>
              </a:spcAft>
              <a:buFont typeface="Arial" panose="020B0604020202020204" pitchFamily="34" charset="0"/>
              <a:buNone/>
            </a:pPr>
            <a:r>
              <a:rPr lang="fr-FR" sz="1200" b="1" dirty="0">
                <a:solidFill>
                  <a:schemeClr val="tx2"/>
                </a:solidFill>
              </a:rPr>
              <a:t>Données d’entrée : </a:t>
            </a:r>
            <a:r>
              <a:rPr lang="fr-FR" sz="1100" dirty="0"/>
              <a:t>Nombre de repas servis par les établissements de restauration collective (gestion directe et concédée) (GIRA, 2019</a:t>
            </a:r>
          </a:p>
          <a:p>
            <a:pPr marL="0" indent="0">
              <a:spcBef>
                <a:spcPts val="0"/>
              </a:spcBef>
              <a:spcAft>
                <a:spcPts val="600"/>
              </a:spcAft>
              <a:buNone/>
            </a:pPr>
            <a:r>
              <a:rPr lang="fr-FR" sz="1100" dirty="0"/>
              <a:t>Nous construisons la clé de répartition suivante pour les repas des collectivités: </a:t>
            </a:r>
          </a:p>
          <a:p>
            <a:pPr marL="0" indent="0">
              <a:buFont typeface="Arial" panose="020B0604020202020204" pitchFamily="34" charset="0"/>
              <a:buNone/>
            </a:pPr>
            <a:endParaRPr lang="fr-FR" sz="1700" dirty="0"/>
          </a:p>
          <a:p>
            <a:pPr marL="0" indent="0">
              <a:buFont typeface="Arial" panose="020B0604020202020204" pitchFamily="34" charset="0"/>
              <a:buNone/>
            </a:pPr>
            <a:endParaRPr lang="fr-FR" sz="1700" dirty="0"/>
          </a:p>
          <a:p>
            <a:endParaRPr lang="fr-FR" dirty="0"/>
          </a:p>
        </p:txBody>
      </p:sp>
      <p:sp>
        <p:nvSpPr>
          <p:cNvPr id="14" name="ZoneTexte 13">
            <a:extLst>
              <a:ext uri="{FF2B5EF4-FFF2-40B4-BE49-F238E27FC236}">
                <a16:creationId xmlns:a16="http://schemas.microsoft.com/office/drawing/2014/main" id="{DAB87BC8-31EB-1D25-126C-DC31BF1FD061}"/>
              </a:ext>
            </a:extLst>
          </p:cNvPr>
          <p:cNvSpPr txBox="1"/>
          <p:nvPr/>
        </p:nvSpPr>
        <p:spPr>
          <a:xfrm>
            <a:off x="320387" y="6211355"/>
            <a:ext cx="8761969" cy="52322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400" b="1" dirty="0">
                <a:solidFill>
                  <a:schemeClr val="tx2"/>
                </a:solidFill>
                <a:sym typeface="Wingdings" panose="05000000000000000000" pitchFamily="2" charset="2"/>
              </a:rPr>
              <a:t>Résultats </a:t>
            </a:r>
            <a:r>
              <a:rPr lang="fr-FR" sz="1400" b="1" dirty="0">
                <a:sym typeface="Wingdings" panose="05000000000000000000" pitchFamily="2" charset="2"/>
              </a:rPr>
              <a:t>: Nous multiplions le nombre de repas par les besoins identifiés précédemment pour obtenir les besoins d’investissement et de fonctionnement pour les différents blocs de collectivités.  </a:t>
            </a:r>
            <a:endParaRPr lang="fr-FR" sz="1400" b="1" dirty="0"/>
          </a:p>
        </p:txBody>
      </p:sp>
      <p:graphicFrame>
        <p:nvGraphicFramePr>
          <p:cNvPr id="2" name="Tableau 2">
            <a:extLst>
              <a:ext uri="{FF2B5EF4-FFF2-40B4-BE49-F238E27FC236}">
                <a16:creationId xmlns:a16="http://schemas.microsoft.com/office/drawing/2014/main" id="{757303E1-8FD8-BD19-088B-D153C4CB7F80}"/>
              </a:ext>
            </a:extLst>
          </p:cNvPr>
          <p:cNvGraphicFramePr>
            <a:graphicFrameLocks noGrp="1"/>
          </p:cNvGraphicFramePr>
          <p:nvPr>
            <p:extLst>
              <p:ext uri="{D42A27DB-BD31-4B8C-83A1-F6EECF244321}">
                <p14:modId xmlns:p14="http://schemas.microsoft.com/office/powerpoint/2010/main" val="1089624064"/>
              </p:ext>
            </p:extLst>
          </p:nvPr>
        </p:nvGraphicFramePr>
        <p:xfrm>
          <a:off x="432516" y="5256004"/>
          <a:ext cx="8180235" cy="867119"/>
        </p:xfrm>
        <a:graphic>
          <a:graphicData uri="http://schemas.openxmlformats.org/drawingml/2006/table">
            <a:tbl>
              <a:tblPr firstRow="1" bandRow="1">
                <a:tableStyleId>{69CF1AB2-1976-4502-BF36-3FF5EA218861}</a:tableStyleId>
              </a:tblPr>
              <a:tblGrid>
                <a:gridCol w="2726745">
                  <a:extLst>
                    <a:ext uri="{9D8B030D-6E8A-4147-A177-3AD203B41FA5}">
                      <a16:colId xmlns:a16="http://schemas.microsoft.com/office/drawing/2014/main" val="3411723895"/>
                    </a:ext>
                  </a:extLst>
                </a:gridCol>
                <a:gridCol w="2726745">
                  <a:extLst>
                    <a:ext uri="{9D8B030D-6E8A-4147-A177-3AD203B41FA5}">
                      <a16:colId xmlns:a16="http://schemas.microsoft.com/office/drawing/2014/main" val="3536133448"/>
                    </a:ext>
                  </a:extLst>
                </a:gridCol>
                <a:gridCol w="2726745">
                  <a:extLst>
                    <a:ext uri="{9D8B030D-6E8A-4147-A177-3AD203B41FA5}">
                      <a16:colId xmlns:a16="http://schemas.microsoft.com/office/drawing/2014/main" val="3081828722"/>
                    </a:ext>
                  </a:extLst>
                </a:gridCol>
              </a:tblGrid>
              <a:tr h="0">
                <a:tc>
                  <a:txBody>
                    <a:bodyPr/>
                    <a:lstStyle/>
                    <a:p>
                      <a:r>
                        <a:rPr lang="fr-FR" sz="1050" b="0"/>
                        <a:t>Nombre de repas annuels servis par le bloc communal (gestion directe)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50" b="0"/>
                        <a:t>Nombre de repas annuels servis par le bloc départemental (gestion directe)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50" b="0" dirty="0"/>
                        <a:t>Nombre de repas annuels servis par le bloc régional (gestion directe)</a:t>
                      </a:r>
                    </a:p>
                    <a:p>
                      <a:endParaRPr lang="fr-FR" sz="1050" b="0" dirty="0"/>
                    </a:p>
                  </a:txBody>
                  <a:tcPr/>
                </a:tc>
                <a:extLst>
                  <a:ext uri="{0D108BD9-81ED-4DB2-BD59-A6C34878D82A}">
                    <a16:rowId xmlns:a16="http://schemas.microsoft.com/office/drawing/2014/main" val="366259363"/>
                  </a:ext>
                </a:extLst>
              </a:tr>
              <a:tr h="295619">
                <a:tc>
                  <a:txBody>
                    <a:bodyPr/>
                    <a:lstStyle/>
                    <a:p>
                      <a:pPr algn="ctr"/>
                      <a:r>
                        <a:rPr lang="fr-FR" sz="1100" b="1" dirty="0"/>
                        <a:t>350 millions</a:t>
                      </a:r>
                    </a:p>
                  </a:txBody>
                  <a:tcPr/>
                </a:tc>
                <a:tc>
                  <a:txBody>
                    <a:bodyPr/>
                    <a:lstStyle/>
                    <a:p>
                      <a:pPr algn="ctr"/>
                      <a:r>
                        <a:rPr lang="fr-FR" sz="1100" b="1" dirty="0"/>
                        <a:t>557,1 millions</a:t>
                      </a:r>
                    </a:p>
                  </a:txBody>
                  <a:tcPr/>
                </a:tc>
                <a:tc>
                  <a:txBody>
                    <a:bodyPr/>
                    <a:lstStyle/>
                    <a:p>
                      <a:pPr algn="ctr"/>
                      <a:r>
                        <a:rPr lang="fr-FR" sz="1100" b="1" dirty="0"/>
                        <a:t>187,3 millions</a:t>
                      </a:r>
                    </a:p>
                  </a:txBody>
                  <a:tcPr/>
                </a:tc>
                <a:extLst>
                  <a:ext uri="{0D108BD9-81ED-4DB2-BD59-A6C34878D82A}">
                    <a16:rowId xmlns:a16="http://schemas.microsoft.com/office/drawing/2014/main" val="120903748"/>
                  </a:ext>
                </a:extLst>
              </a:tr>
            </a:tbl>
          </a:graphicData>
        </a:graphic>
      </p:graphicFrame>
      <p:sp>
        <p:nvSpPr>
          <p:cNvPr id="15" name="Espace réservé du texte 23">
            <a:extLst>
              <a:ext uri="{FF2B5EF4-FFF2-40B4-BE49-F238E27FC236}">
                <a16:creationId xmlns:a16="http://schemas.microsoft.com/office/drawing/2014/main" id="{D96CE919-2C5E-F560-EF8F-ECE0D807D8F3}"/>
              </a:ext>
            </a:extLst>
          </p:cNvPr>
          <p:cNvSpPr>
            <a:spLocks noGrp="1"/>
          </p:cNvSpPr>
          <p:nvPr>
            <p:ph type="body" sz="quarter" idx="10"/>
          </p:nvPr>
        </p:nvSpPr>
        <p:spPr>
          <a:xfrm>
            <a:off x="251520" y="115889"/>
            <a:ext cx="8640960" cy="288925"/>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fr-FR" sz="1400" b="0" i="0" u="none" strike="noStrike" kern="1200" cap="none" spc="0" normalizeH="0" baseline="0" noProof="0">
                <a:ln>
                  <a:noFill/>
                </a:ln>
                <a:solidFill>
                  <a:srgbClr val="4565AF"/>
                </a:solidFill>
                <a:effectLst/>
                <a:uLnTx/>
                <a:uFillTx/>
                <a:latin typeface="Helvetica"/>
                <a:ea typeface="+mn-ea"/>
                <a:cs typeface="+mn-cs"/>
              </a:rPr>
              <a:t>Estimation des besoins d’investissements et de financements « climat » des collectivités locales </a:t>
            </a:r>
          </a:p>
          <a:p>
            <a:endParaRPr lang="fr-FR"/>
          </a:p>
        </p:txBody>
      </p:sp>
    </p:spTree>
    <p:extLst>
      <p:ext uri="{BB962C8B-B14F-4D97-AF65-F5344CB8AC3E}">
        <p14:creationId xmlns:p14="http://schemas.microsoft.com/office/powerpoint/2010/main" val="4064801425"/>
      </p:ext>
    </p:extLst>
  </p:cSld>
  <p:clrMapOvr>
    <a:masterClrMapping/>
  </p:clrMapOvr>
  <p:transition>
    <p:fade/>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7404300"/>
      </p:ext>
    </p:extLst>
  </p:cSld>
  <p:clrMapOvr>
    <a:masterClrMapping/>
  </p:clrMapOvr>
  <p:transition>
    <p:fade/>
  </p:transition>
</p:sld>
</file>

<file path=ppt/theme/theme1.xml><?xml version="1.0" encoding="utf-8"?>
<a:theme xmlns:a="http://schemas.openxmlformats.org/drawingml/2006/main" name="Thème Office">
  <a:themeElements>
    <a:clrScheme name="I4CE Nuancier 1">
      <a:dk1>
        <a:srgbClr val="404041"/>
      </a:dk1>
      <a:lt1>
        <a:sysClr val="window" lastClr="FFFFFF"/>
      </a:lt1>
      <a:dk2>
        <a:srgbClr val="4565AF"/>
      </a:dk2>
      <a:lt2>
        <a:srgbClr val="EEECE1"/>
      </a:lt2>
      <a:accent1>
        <a:srgbClr val="289CDB"/>
      </a:accent1>
      <a:accent2>
        <a:srgbClr val="C94450"/>
      </a:accent2>
      <a:accent3>
        <a:srgbClr val="ACC435"/>
      </a:accent3>
      <a:accent4>
        <a:srgbClr val="643A81"/>
      </a:accent4>
      <a:accent5>
        <a:srgbClr val="87C0C2"/>
      </a:accent5>
      <a:accent6>
        <a:srgbClr val="E09C35"/>
      </a:accent6>
      <a:hlink>
        <a:srgbClr val="0000FF"/>
      </a:hlink>
      <a:folHlink>
        <a:srgbClr val="800080"/>
      </a:folHlink>
    </a:clrScheme>
    <a:fontScheme name="I4CE">
      <a:majorFont>
        <a:latin typeface="LexiaDaMa"/>
        <a:ea typeface=""/>
        <a:cs typeface=""/>
      </a:majorFont>
      <a:minorFont>
        <a:latin typeface="Helvetica"/>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dèle PPT I4CE 2019" id="{3BBC0D05-4E50-405E-92AB-0EBC95533BED}" vid="{73984D38-BA19-47A7-9C56-7420FCA95E58}"/>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hème Office">
  <a:themeElements>
    <a:clrScheme name="Personnalisé 11">
      <a:dk1>
        <a:srgbClr val="404041"/>
      </a:dk1>
      <a:lt1>
        <a:sysClr val="window" lastClr="FFFFFF"/>
      </a:lt1>
      <a:dk2>
        <a:srgbClr val="4565AF"/>
      </a:dk2>
      <a:lt2>
        <a:srgbClr val="EEECE1"/>
      </a:lt2>
      <a:accent1>
        <a:srgbClr val="289CDB"/>
      </a:accent1>
      <a:accent2>
        <a:srgbClr val="C94450"/>
      </a:accent2>
      <a:accent3>
        <a:srgbClr val="ACC435"/>
      </a:accent3>
      <a:accent4>
        <a:srgbClr val="643A81"/>
      </a:accent4>
      <a:accent5>
        <a:srgbClr val="87C0C2"/>
      </a:accent5>
      <a:accent6>
        <a:srgbClr val="E09C35"/>
      </a:accent6>
      <a:hlink>
        <a:srgbClr val="0000CC"/>
      </a:hlink>
      <a:folHlink>
        <a:srgbClr val="0000CC"/>
      </a:folHlink>
    </a:clrScheme>
    <a:fontScheme name="I4CE">
      <a:majorFont>
        <a:latin typeface="LexiaDaMa"/>
        <a:ea typeface=""/>
        <a:cs typeface=""/>
      </a:majorFont>
      <a:minorFont>
        <a:latin typeface="Helvetica"/>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dèle PPT I4CE 2019" id="{B0DB44E3-5917-4E19-838F-F2CFE31E552E}" vid="{3D79065F-2D06-40CF-B16D-4F7229805FC3}"/>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SharedWithUsers xmlns="2a193445-8f29-4d28-b3a3-ce6182a987ad">
      <UserInfo>
        <DisplayName>Morgane NICOL</DisplayName>
        <AccountId>27</AccountId>
        <AccountType/>
      </UserInfo>
      <UserInfo>
        <DisplayName>Claire ABBAMONTE</DisplayName>
        <AccountId>222</AccountId>
        <AccountType/>
      </UserInfo>
      <UserInfo>
        <DisplayName>Shared - Antoine GOXE</DisplayName>
        <AccountId>30</AccountId>
        <AccountType/>
      </UserInfo>
      <UserInfo>
        <DisplayName>Shared - Axel ERBA</DisplayName>
        <AccountId>346</AccountId>
        <AccountType/>
      </UserInfo>
      <UserInfo>
        <DisplayName>Maxime LEDEZ</DisplayName>
        <AccountId>21</AccountId>
        <AccountType/>
      </UserInfo>
      <UserInfo>
        <DisplayName>Hadrien HAINAUT</DisplayName>
        <AccountId>37</AccountId>
        <AccountType/>
      </UserInfo>
      <UserInfo>
        <DisplayName>Aurore COLIN</DisplayName>
        <AccountId>19</AccountId>
        <AccountType/>
      </UserInfo>
      <UserInfo>
        <DisplayName>Vivian DEPOUES</DisplayName>
        <AccountId>36</AccountId>
        <AccountType/>
      </UserInfo>
      <UserInfo>
        <DisplayName>Guillaume DOLQUES</DisplayName>
        <AccountId>29</AccountId>
        <AccountType/>
      </UserInfo>
      <UserInfo>
        <DisplayName>Solène METAYER</DisplayName>
        <AccountId>98</AccountId>
        <AccountType/>
      </UserInfo>
      <UserInfo>
        <DisplayName>Louise KESSLER</DisplayName>
        <AccountId>17</AccountId>
        <AccountType/>
      </UserInfo>
    </SharedWithUsers>
    <lcf76f155ced4ddcb4097134ff3c332f xmlns="6d25fa36-6e92-4a8c-bcd7-8d2e2e5dc1cc">
      <Terms xmlns="http://schemas.microsoft.com/office/infopath/2007/PartnerControls"/>
    </lcf76f155ced4ddcb4097134ff3c332f>
    <TaxCatchAll xmlns="2a193445-8f29-4d28-b3a3-ce6182a987a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3565D2027CB5C43B896265DB26BF053" ma:contentTypeVersion="18" ma:contentTypeDescription="Crée un document." ma:contentTypeScope="" ma:versionID="933939cf423a19f7d2715222819c967f">
  <xsd:schema xmlns:xsd="http://www.w3.org/2001/XMLSchema" xmlns:xs="http://www.w3.org/2001/XMLSchema" xmlns:p="http://schemas.microsoft.com/office/2006/metadata/properties" xmlns:ns1="http://schemas.microsoft.com/sharepoint/v3" xmlns:ns2="6d25fa36-6e92-4a8c-bcd7-8d2e2e5dc1cc" xmlns:ns3="2a193445-8f29-4d28-b3a3-ce6182a987ad" targetNamespace="http://schemas.microsoft.com/office/2006/metadata/properties" ma:root="true" ma:fieldsID="55656ea843c1efe6a5ed407250a478e7" ns1:_="" ns2:_="" ns3:_="">
    <xsd:import namespace="http://schemas.microsoft.com/sharepoint/v3"/>
    <xsd:import namespace="6d25fa36-6e92-4a8c-bcd7-8d2e2e5dc1cc"/>
    <xsd:import namespace="2a193445-8f29-4d28-b3a3-ce6182a987a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1:_ip_UnifiedCompliancePolicyProperties" minOccurs="0"/>
                <xsd:element ref="ns1:_ip_UnifiedCompliancePolicyUIAc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Propriétés de la stratégie de conformité unifiée" ma:hidden="true" ma:internalName="_ip_UnifiedCompliancePolicyProperties">
      <xsd:simpleType>
        <xsd:restriction base="dms:Note"/>
      </xsd:simpleType>
    </xsd:element>
    <xsd:element name="_ip_UnifiedCompliancePolicyUIAction" ma:index="21" nillable="true" ma:displayName="Action d’interface utilisateur de la stratégie de conformité unifiée"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25fa36-6e92-4a8c-bcd7-8d2e2e5dc1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Balises d’images" ma:readOnly="false" ma:fieldId="{5cf76f15-5ced-4ddc-b409-7134ff3c332f}" ma:taxonomyMulti="true" ma:sspId="fdb6b646-3ed7-48ad-b39c-bbf27f50ba6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a193445-8f29-4d28-b3a3-ce6182a987ad" elementFormDefault="qualified">
    <xsd:import namespace="http://schemas.microsoft.com/office/2006/documentManagement/types"/>
    <xsd:import namespace="http://schemas.microsoft.com/office/infopath/2007/PartnerControls"/>
    <xsd:element name="SharedWithUsers" ma:index="17"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Partagé avec détails" ma:internalName="SharedWithDetails" ma:readOnly="true">
      <xsd:simpleType>
        <xsd:restriction base="dms:Note">
          <xsd:maxLength value="255"/>
        </xsd:restriction>
      </xsd:simpleType>
    </xsd:element>
    <xsd:element name="TaxCatchAll" ma:index="24" nillable="true" ma:displayName="Taxonomy Catch All Column" ma:hidden="true" ma:list="{4fd0a5eb-5bd5-4419-8c56-9da7f185a722}" ma:internalName="TaxCatchAll" ma:showField="CatchAllData" ma:web="2a193445-8f29-4d28-b3a3-ce6182a987a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77CB5A-7C52-4161-B911-8FC108F58DAA}">
  <ds:schemaRefs>
    <ds:schemaRef ds:uri="http://schemas.microsoft.com/sharepoint/v3/contenttype/forms"/>
  </ds:schemaRefs>
</ds:datastoreItem>
</file>

<file path=customXml/itemProps2.xml><?xml version="1.0" encoding="utf-8"?>
<ds:datastoreItem xmlns:ds="http://schemas.openxmlformats.org/officeDocument/2006/customXml" ds:itemID="{A5E463E5-ED8F-489C-9956-C12563A61305}">
  <ds:schemaRefs>
    <ds:schemaRef ds:uri="2a193445-8f29-4d28-b3a3-ce6182a987ad"/>
    <ds:schemaRef ds:uri="6d25fa36-6e92-4a8c-bcd7-8d2e2e5dc1c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441EAA6-E5F5-4450-964E-1D77B16F0E86}">
  <ds:schemaRefs>
    <ds:schemaRef ds:uri="2a193445-8f29-4d28-b3a3-ce6182a987ad"/>
    <ds:schemaRef ds:uri="6d25fa36-6e92-4a8c-bcd7-8d2e2e5dc1c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Modèle PPT I4CE 2019</Template>
  <TotalTime>1566</TotalTime>
  <Words>19543</Words>
  <Application>Microsoft Office PowerPoint</Application>
  <PresentationFormat>Affichage à l'écran (4:3)</PresentationFormat>
  <Paragraphs>2205</Paragraphs>
  <Slides>96</Slides>
  <Notes>40</Notes>
  <HiddenSlides>1</HiddenSlides>
  <MMClips>0</MMClips>
  <ScaleCrop>false</ScaleCrop>
  <HeadingPairs>
    <vt:vector size="6" baseType="variant">
      <vt:variant>
        <vt:lpstr>Polices utilisées</vt:lpstr>
      </vt:variant>
      <vt:variant>
        <vt:i4>10</vt:i4>
      </vt:variant>
      <vt:variant>
        <vt:lpstr>Thème</vt:lpstr>
      </vt:variant>
      <vt:variant>
        <vt:i4>3</vt:i4>
      </vt:variant>
      <vt:variant>
        <vt:lpstr>Titres des diapositives</vt:lpstr>
      </vt:variant>
      <vt:variant>
        <vt:i4>96</vt:i4>
      </vt:variant>
    </vt:vector>
  </HeadingPairs>
  <TitlesOfParts>
    <vt:vector size="109" baseType="lpstr">
      <vt:lpstr>Arial</vt:lpstr>
      <vt:lpstr>Calibri</vt:lpstr>
      <vt:lpstr>Calibri Light</vt:lpstr>
      <vt:lpstr>Helvetica</vt:lpstr>
      <vt:lpstr>Lexia DaMa</vt:lpstr>
      <vt:lpstr>LexiaDaMa</vt:lpstr>
      <vt:lpstr>Liberation Sans</vt:lpstr>
      <vt:lpstr>Open Sans</vt:lpstr>
      <vt:lpstr>sourcesanspro</vt:lpstr>
      <vt:lpstr>Wingdings</vt:lpstr>
      <vt:lpstr>Thème Office</vt:lpstr>
      <vt:lpstr>1_Thème Office</vt:lpstr>
      <vt:lpstr>2_Thème Office</vt:lpstr>
      <vt:lpstr>BESOINS D’INVESTISSEMENTS CLIMAT DES COLLECTIVITES  </vt:lpstr>
      <vt:lpstr>QU’ENTEND-ON PAR « INVESTISSEMENT DES COLLECTIVITES ? »</vt:lpstr>
      <vt:lpstr>Périmètre « investissements »  (vert : intégré, orange : partiellement intégré)</vt:lpstr>
      <vt:lpstr>Approche générale pour chiffrer les investissements</vt:lpstr>
      <vt:lpstr>Approche générale pour chiffrer les investissements</vt:lpstr>
      <vt:lpstr>SOMMAIRE Dans le détail, 10 postes d’investissements = 10 « micro » méthodologies</vt:lpstr>
      <vt:lpstr>Deux types d’approche selon les postes d’investissements</vt:lpstr>
      <vt:lpstr>REVUE SECTORIELLE</vt:lpstr>
      <vt:lpstr>BÂTIMENT</vt:lpstr>
      <vt:lpstr>1) Rénovation énergétique des bâtiments publics des collectivités - HISTORIQUE</vt:lpstr>
      <vt:lpstr>1) Rénovation énergétique des bâtiments publics des collectivités - HISTORIQUE</vt:lpstr>
      <vt:lpstr>Présentation PowerPoint</vt:lpstr>
      <vt:lpstr>1) Rénovation énergétique des bâtiments publics des collectivités (PROSPECTIF - 2/6)</vt:lpstr>
      <vt:lpstr>1) Rénovation énergétique des bâtiments publics des collectivités (PROSPECTIF - 3/6)</vt:lpstr>
      <vt:lpstr>1) Rénovation énergétique des bâtiments publics des collectivités (PROSPECTIF – 4/6)</vt:lpstr>
      <vt:lpstr>1) Rénovation énergétique des bâtiments publics des collectivités (PROSPECTIF – 5/6)</vt:lpstr>
      <vt:lpstr>1) Rénovation énergétique des bâtiments publics des collectivités (PROSPECTIF – 6/6)</vt:lpstr>
      <vt:lpstr> MOBILITÉ  Chapitres « véhicules »</vt:lpstr>
      <vt:lpstr>2) Verdissement des flottes de véhicules des collectivités (HISTORIQUE)</vt:lpstr>
      <vt:lpstr>2) Verdissement des flottes de véhicules des collectivités  (PROSPECTIF - 1/12)</vt:lpstr>
      <vt:lpstr>2) Verdissement des flottes de véhicules des collectivités  (PROSPECTIF - 2/12)</vt:lpstr>
      <vt:lpstr>2) Verdissement des flottes de véhicules des collectivités  (PROSPECTIF - 3/12)</vt:lpstr>
      <vt:lpstr>2) Verdissement des flottes de véhicules des collectivités  (PROSPECTIF - 4/12)</vt:lpstr>
      <vt:lpstr>2) Verdissement des flottes de véhicules des collectivités  (PROSPECTIF - 5/12)</vt:lpstr>
      <vt:lpstr>2) Verdissement des flottes de véhicules des collectivités  (PROSPECTIF - 6/12)</vt:lpstr>
      <vt:lpstr>2) Verdissement des flottes de véhicules des collectivités  (PROSPECTIF - 7/12)</vt:lpstr>
      <vt:lpstr>2) Verdissement des flottes de véhicules des collectivités  (PROSPECTIF - 8/12)</vt:lpstr>
      <vt:lpstr>2) Verdissement des flottes de véhicules des collectivités  (PROSPECTIF - 9/12)</vt:lpstr>
      <vt:lpstr>2) Verdissement des flottes de véhicules des collectivités  (PROSPECTIF - 10/12)</vt:lpstr>
      <vt:lpstr>2) Verdissement des flottes de véhicules des collectivités  (PROSPECTIF - 11/12)</vt:lpstr>
      <vt:lpstr>2) Verdissement des flottes de véhicules des collectivités  (PROSPECTIF - 12/12)</vt:lpstr>
      <vt:lpstr>3) Autobus TCU bas-carbone (part CT) - HISTORIQUE nb : autocars non inclus dans le périmètre, faute de données sur le parc des collectivités (scolaires et interurbains)</vt:lpstr>
      <vt:lpstr>3) Autobus (TCU) et autocars (PROSPECTIF 1/4)</vt:lpstr>
      <vt:lpstr>3) Autobus (TCU) et autocars (PROSPECTIF 2/4)</vt:lpstr>
      <vt:lpstr>3) Autobus (TCU) et autocars (PROSPECTIF 3/4)</vt:lpstr>
      <vt:lpstr>3) Autobus (TCU) et autocars (PROSPECTIF 4/4)</vt:lpstr>
      <vt:lpstr> MOBILITÉ  Chapitres « infrastructures »</vt:lpstr>
      <vt:lpstr>4) Bornes de recharge pour véhicules électriques  (HISTORIQUE) </vt:lpstr>
      <vt:lpstr>4) Infrastructures de recharge pour véhicules électriques (IRVE) 1/9</vt:lpstr>
      <vt:lpstr>4) Infrastructures de recharge pour véhicules électriques (IRVE) 2/9</vt:lpstr>
      <vt:lpstr>4) Infrastructures de recharge pour véhicules électriques (IRVE) 3/9</vt:lpstr>
      <vt:lpstr>4) Infrastructures de recharge pour véhicules électriques (IRVE) 4/9</vt:lpstr>
      <vt:lpstr>4) Infrastructures de recharge pour véhicules électriques (IRVE) 5/9</vt:lpstr>
      <vt:lpstr>4) Infrastructures de recharge pour véhicules électriques (IRVE) 6/9</vt:lpstr>
      <vt:lpstr>4) Infrastructures de recharge pour véhicules électriques (IRVE) 7/9</vt:lpstr>
      <vt:lpstr>4) Infrastructures de recharge pour véhicules électriques (IRVE) 8/9</vt:lpstr>
      <vt:lpstr>Présentation PowerPoint</vt:lpstr>
      <vt:lpstr>5) Aménagements cyclables - HISTORIQUE</vt:lpstr>
      <vt:lpstr>5) Aménagements cyclables (PROSPECTIF - 1/8)</vt:lpstr>
      <vt:lpstr>5) Aménagements cyclables (PROSPECTIF - 2/8)</vt:lpstr>
      <vt:lpstr>5) Aménagements cyclables (PROSPECTIF - 3/8)</vt:lpstr>
      <vt:lpstr>5) Aménagements cyclables (PROSPECTIF - 4/8)</vt:lpstr>
      <vt:lpstr>5) Aménagements cyclables (PROSPECTIF - 5/8)</vt:lpstr>
      <vt:lpstr>5) Aménagements cyclables (PROSPECTIF - 6/8)</vt:lpstr>
      <vt:lpstr>5) Aménagements cyclables (PROSPECTIF - 7/8)</vt:lpstr>
      <vt:lpstr>5) Aménagements cyclables (PROSPECTIF - 8/8)</vt:lpstr>
      <vt:lpstr>6) Infrastructures TCU - Transports en commun urbains (part CT) - HISTORIQUE</vt:lpstr>
      <vt:lpstr>6) Transports en commun urbains (TCU) – PROSPECTIF 1/12</vt:lpstr>
      <vt:lpstr>6) Transports en commun urbains (TCU) – PROSPECTIF 2/12</vt:lpstr>
      <vt:lpstr>6) Transports en commun urbains (TCU) – PROSPECTIF 3/12</vt:lpstr>
      <vt:lpstr>Résultats : projection de la mobilité par segment TCU (données chiffrées disponibles dans l’excel Panorama) :</vt:lpstr>
      <vt:lpstr>6) Transports en commun urbains (TCU) – PROSPECTIF 5/12</vt:lpstr>
      <vt:lpstr>Présentation PowerPoint</vt:lpstr>
      <vt:lpstr>6) Transports en commun urbains (TCU) – PROSPECTIF 7/12</vt:lpstr>
      <vt:lpstr>6) Transports en commun urbains (TCU) – PROSPECTIF 8/12</vt:lpstr>
      <vt:lpstr>6) Transports en commun urbains (TCU) – PROSPECTIF 9/12</vt:lpstr>
      <vt:lpstr>6) Transports en commun urbains (TCU) – PROSPECTIF 10/12</vt:lpstr>
      <vt:lpstr>6) Transports en commun urbains (TCU) – PROSPECTIF 11/12</vt:lpstr>
      <vt:lpstr>6) Transports en commun urbains (TCU) – PROSPECTIF 12/12</vt:lpstr>
      <vt:lpstr>7) Infrastructures ferroviaires (subventions d’investissements)  HISTORIQUE</vt:lpstr>
      <vt:lpstr>7) Infrastructures ferroviaires (dont RER-m et Transilien) PROSPECTIF 1/9</vt:lpstr>
      <vt:lpstr>7) Infrastructures ferroviaires (dont RER-m et Transilien) PROSPECTIF 2/9</vt:lpstr>
      <vt:lpstr>7) Infrastructures ferroviaires (dont RER-m et Transilien) PROSPECTIF 3/9</vt:lpstr>
      <vt:lpstr>7) Infrastructures ferroviaires (dont RER-m et Transilien) PROSPECTIF 4/9</vt:lpstr>
      <vt:lpstr>7) Infrastructures ferroviaires (dont RER-m et Transilien) PROSPECTIF 5/9</vt:lpstr>
      <vt:lpstr>7) Infrastructures ferroviaires (dont RER-m et Transilien) PROSPECTIF 6/9</vt:lpstr>
      <vt:lpstr>7) Infrastructures ferroviaires (dont RER-m et Transilien) PROSPECTIF 7/9</vt:lpstr>
      <vt:lpstr>7) Infrastructures ferroviaires (dont RER-m et Transilien) PROSPECTIF 8/9</vt:lpstr>
      <vt:lpstr>7) Infrastructures ferroviaires (dont RER-m et Transilien) PROSPECTIF 9/9</vt:lpstr>
      <vt:lpstr>8) Matériel roulant TER - HISTORIQUE</vt:lpstr>
      <vt:lpstr>8) Matériel roulant TER - PROSPECTIF</vt:lpstr>
      <vt:lpstr>ENERGIE</vt:lpstr>
      <vt:lpstr>9) Eclairage public - HISTORIQUE</vt:lpstr>
      <vt:lpstr>9) Eclairage public - 1/3</vt:lpstr>
      <vt:lpstr> 9) Eclairage public – 2/3</vt:lpstr>
      <vt:lpstr>9) Eclairage public – 3/3</vt:lpstr>
      <vt:lpstr>10) Réseaux de chaleur - HISTORIQUE</vt:lpstr>
      <vt:lpstr>10) Réseaux de chaleur urbains publics - 1/4</vt:lpstr>
      <vt:lpstr>10) Réseaux de chaleur urbains publics – 2/4</vt:lpstr>
      <vt:lpstr>10) Réseaux de chaleur urbains publics – 3/4</vt:lpstr>
      <vt:lpstr>10) Réseaux de chaleur urbains publics – 4/4</vt:lpstr>
      <vt:lpstr>Agriculture et alimentation</vt:lpstr>
      <vt:lpstr> Restauration collective durable 1/3</vt:lpstr>
      <vt:lpstr>Restauration collective durable 2/3</vt:lpstr>
      <vt:lpstr>Restauration collective durable 3/3</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L’Institut de l’économie pour le climat</dc:title>
  <dc:creator>Amélie FRITZ</dc:creator>
  <cp:lastModifiedBy>Aurore COLIN</cp:lastModifiedBy>
  <cp:revision>1</cp:revision>
  <cp:lastPrinted>2016-12-05T16:42:02Z</cp:lastPrinted>
  <dcterms:created xsi:type="dcterms:W3CDTF">2021-06-07T15:12:07Z</dcterms:created>
  <dcterms:modified xsi:type="dcterms:W3CDTF">2023-04-13T10:10:50Z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0x01010043565D2027CB5C43B896265DB26BF053</vt:lpwstr>
  </property>
  <property fmtid="{D5CDD505-2E9C-101B-9397-08002B2CF9AE}" pid="3" name="Order">
    <vt:r8>249000</vt:r8>
  </property>
  <property fmtid="{D5CDD505-2E9C-101B-9397-08002B2CF9AE}" pid="4" name="MediaServiceImageTags">
    <vt:lpwstr/>
  </property>
</Properties>
</file>